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6" r:id="rId4"/>
    <p:sldMasterId id="214748372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Sarabun ExtraBold"/>
      <p:bold r:id="rId17"/>
      <p:boldItalic r:id="rId18"/>
    </p:embeddedFont>
    <p:embeddedFont>
      <p:font typeface="Lexend SemiBold"/>
      <p:regular r:id="rId19"/>
      <p:bold r:id="rId20"/>
    </p:embeddedFont>
    <p:embeddedFont>
      <p:font typeface="Sarabun"/>
      <p:regular r:id="rId21"/>
      <p:bold r:id="rId22"/>
      <p:italic r:id="rId23"/>
      <p:boldItalic r:id="rId24"/>
    </p:embeddedFont>
    <p:embeddedFont>
      <p:font typeface="Sarabun Medium"/>
      <p:regular r:id="rId25"/>
      <p:bold r:id="rId26"/>
      <p:italic r:id="rId27"/>
      <p:boldItalic r:id="rId28"/>
    </p:embeddedFont>
    <p:embeddedFont>
      <p:font typeface="Lexend"/>
      <p:regular r:id="rId29"/>
      <p:bold r:id="rId30"/>
    </p:embeddedFont>
    <p:embeddedFont>
      <p:font typeface="Sarabun SemiBold"/>
      <p:regular r:id="rId31"/>
      <p:bold r:id="rId32"/>
      <p:italic r:id="rId33"/>
      <p:boldItalic r:id="rId34"/>
    </p:embeddedFont>
    <p:embeddedFont>
      <p:font typeface="Unbounde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SemiBold-bold.fntdata"/><Relationship Id="rId22" Type="http://schemas.openxmlformats.org/officeDocument/2006/relationships/font" Target="fonts/Sarabun-bold.fntdata"/><Relationship Id="rId21" Type="http://schemas.openxmlformats.org/officeDocument/2006/relationships/font" Target="fonts/Sarabun-regular.fntdata"/><Relationship Id="rId24" Type="http://schemas.openxmlformats.org/officeDocument/2006/relationships/font" Target="fonts/Sarabun-boldItalic.fntdata"/><Relationship Id="rId23" Type="http://schemas.openxmlformats.org/officeDocument/2006/relationships/font" Target="fonts/Sarabun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SarabunMedium-bold.fntdata"/><Relationship Id="rId25" Type="http://schemas.openxmlformats.org/officeDocument/2006/relationships/font" Target="fonts/SarabunMedium-regular.fntdata"/><Relationship Id="rId28" Type="http://schemas.openxmlformats.org/officeDocument/2006/relationships/font" Target="fonts/SarabunMedium-boldItalic.fntdata"/><Relationship Id="rId27" Type="http://schemas.openxmlformats.org/officeDocument/2006/relationships/font" Target="fonts/SarabunMedium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exen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arabunSemiBold-regular.fntdata"/><Relationship Id="rId30" Type="http://schemas.openxmlformats.org/officeDocument/2006/relationships/font" Target="fonts/Lexend-bold.fntdata"/><Relationship Id="rId11" Type="http://schemas.openxmlformats.org/officeDocument/2006/relationships/slide" Target="slides/slide5.xml"/><Relationship Id="rId33" Type="http://schemas.openxmlformats.org/officeDocument/2006/relationships/font" Target="fonts/SarabunSemiBold-italic.fntdata"/><Relationship Id="rId10" Type="http://schemas.openxmlformats.org/officeDocument/2006/relationships/slide" Target="slides/slide4.xml"/><Relationship Id="rId32" Type="http://schemas.openxmlformats.org/officeDocument/2006/relationships/font" Target="fonts/SarabunSemiBold-bold.fntdata"/><Relationship Id="rId13" Type="http://schemas.openxmlformats.org/officeDocument/2006/relationships/slide" Target="slides/slide7.xml"/><Relationship Id="rId35" Type="http://schemas.openxmlformats.org/officeDocument/2006/relationships/font" Target="fonts/Unbounded-regular.fntdata"/><Relationship Id="rId12" Type="http://schemas.openxmlformats.org/officeDocument/2006/relationships/slide" Target="slides/slide6.xml"/><Relationship Id="rId34" Type="http://schemas.openxmlformats.org/officeDocument/2006/relationships/font" Target="fonts/SarabunSemiBold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Unbounded-bold.fntdata"/><Relationship Id="rId17" Type="http://schemas.openxmlformats.org/officeDocument/2006/relationships/font" Target="fonts/SarabunExtraBold-bold.fntdata"/><Relationship Id="rId16" Type="http://schemas.openxmlformats.org/officeDocument/2006/relationships/slide" Target="slides/slide10.xml"/><Relationship Id="rId19" Type="http://schemas.openxmlformats.org/officeDocument/2006/relationships/font" Target="fonts/LexendSemiBold-regular.fntdata"/><Relationship Id="rId18" Type="http://schemas.openxmlformats.org/officeDocument/2006/relationships/font" Target="fonts/SarabunExtra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319ed8475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319ed8475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319ed8475e5_0_1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319ed8475e5_0_1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319ed8475e5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319ed8475e5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319ed8475e5_0_1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319ed8475e5_0_1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319ed8475e5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319ed8475e5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319ed8475e5_0_1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319ed8475e5_0_1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319ed8475e5_0_1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319ed8475e5_0_1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319ed8475e5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319ed8475e5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319ed8475e5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319ed8475e5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319ed8475e5_0_1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319ed8475e5_0_1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3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43200" y="659425"/>
            <a:ext cx="3146400" cy="10914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671825" y="727744"/>
            <a:ext cx="3117600" cy="12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2216400" y="1750725"/>
            <a:ext cx="4711200" cy="21879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1686400" y="1750825"/>
            <a:ext cx="528900" cy="5289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6927600" y="2843900"/>
            <a:ext cx="528900" cy="10914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" name="Google Shape;15;p2"/>
          <p:cNvSpPr txBox="1"/>
          <p:nvPr>
            <p:ph idx="2" type="title"/>
          </p:nvPr>
        </p:nvSpPr>
        <p:spPr>
          <a:xfrm>
            <a:off x="2258050" y="1800075"/>
            <a:ext cx="4623900" cy="2219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6" name="Google Shape;16;p2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ITLE_3_1_1_1_1_1_1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/>
          <p:nvPr/>
        </p:nvSpPr>
        <p:spPr>
          <a:xfrm>
            <a:off x="8345421" y="166350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0" name="Google Shape;140;p11"/>
          <p:cNvSpPr txBox="1"/>
          <p:nvPr>
            <p:ph idx="12" type="sldNum"/>
          </p:nvPr>
        </p:nvSpPr>
        <p:spPr>
          <a:xfrm>
            <a:off x="8345426" y="1663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11725" y="114300"/>
            <a:ext cx="79269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88521" y="114300"/>
            <a:ext cx="7773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tions Pros and Cons">
  <p:cSld name="TITLE_3_1_1_1_1_1_1_1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/>
          <p:nvPr/>
        </p:nvSpPr>
        <p:spPr>
          <a:xfrm>
            <a:off x="298286" y="2469752"/>
            <a:ext cx="2849400" cy="2367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5" name="Google Shape;145;p12"/>
          <p:cNvSpPr/>
          <p:nvPr/>
        </p:nvSpPr>
        <p:spPr>
          <a:xfrm>
            <a:off x="3148000" y="2469752"/>
            <a:ext cx="2849400" cy="2367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6" name="Google Shape;146;p12"/>
          <p:cNvSpPr/>
          <p:nvPr/>
        </p:nvSpPr>
        <p:spPr>
          <a:xfrm>
            <a:off x="5984943" y="2469752"/>
            <a:ext cx="2849400" cy="2367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7" name="Google Shape;147;p12"/>
          <p:cNvSpPr/>
          <p:nvPr>
            <p:ph idx="2" type="pic"/>
          </p:nvPr>
        </p:nvSpPr>
        <p:spPr>
          <a:xfrm>
            <a:off x="299192" y="1071125"/>
            <a:ext cx="2861400" cy="1401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2"/>
          <p:cNvSpPr/>
          <p:nvPr>
            <p:ph idx="3" type="pic"/>
          </p:nvPr>
        </p:nvSpPr>
        <p:spPr>
          <a:xfrm>
            <a:off x="3147675" y="1071125"/>
            <a:ext cx="2837100" cy="1401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2"/>
          <p:cNvSpPr/>
          <p:nvPr>
            <p:ph idx="4" type="pic"/>
          </p:nvPr>
        </p:nvSpPr>
        <p:spPr>
          <a:xfrm>
            <a:off x="5984750" y="1071125"/>
            <a:ext cx="2849400" cy="1401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2"/>
          <p:cNvSpPr txBox="1"/>
          <p:nvPr>
            <p:ph idx="1" type="subTitle"/>
          </p:nvPr>
        </p:nvSpPr>
        <p:spPr>
          <a:xfrm>
            <a:off x="313140" y="2454080"/>
            <a:ext cx="28155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2"/>
          <p:cNvSpPr txBox="1"/>
          <p:nvPr>
            <p:ph idx="5" type="body"/>
          </p:nvPr>
        </p:nvSpPr>
        <p:spPr>
          <a:xfrm>
            <a:off x="3157834" y="2811042"/>
            <a:ext cx="28155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52" name="Google Shape;152;p12"/>
          <p:cNvSpPr txBox="1"/>
          <p:nvPr>
            <p:ph idx="6" type="body"/>
          </p:nvPr>
        </p:nvSpPr>
        <p:spPr>
          <a:xfrm>
            <a:off x="6001839" y="2811042"/>
            <a:ext cx="28155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53" name="Google Shape;153;p12"/>
          <p:cNvSpPr txBox="1"/>
          <p:nvPr>
            <p:ph idx="7" type="body"/>
          </p:nvPr>
        </p:nvSpPr>
        <p:spPr>
          <a:xfrm>
            <a:off x="317282" y="2811042"/>
            <a:ext cx="28155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54" name="Google Shape;154;p12"/>
          <p:cNvSpPr txBox="1"/>
          <p:nvPr>
            <p:ph idx="8" type="subTitle"/>
          </p:nvPr>
        </p:nvSpPr>
        <p:spPr>
          <a:xfrm>
            <a:off x="3153692" y="2454080"/>
            <a:ext cx="28155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2"/>
          <p:cNvSpPr txBox="1"/>
          <p:nvPr>
            <p:ph idx="9" type="subTitle"/>
          </p:nvPr>
        </p:nvSpPr>
        <p:spPr>
          <a:xfrm>
            <a:off x="5997697" y="2454080"/>
            <a:ext cx="28155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2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7" name="Google Shape;157;p12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12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9" name="Google Shape;159;p12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dditional Points">
  <p:cSld name="TITLE_3_1_1_1_1_1_1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/>
          <p:nvPr/>
        </p:nvSpPr>
        <p:spPr>
          <a:xfrm>
            <a:off x="298300" y="1216800"/>
            <a:ext cx="3491400" cy="3260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2" name="Google Shape;162;p13"/>
          <p:cNvSpPr txBox="1"/>
          <p:nvPr>
            <p:ph idx="1" type="subTitle"/>
          </p:nvPr>
        </p:nvSpPr>
        <p:spPr>
          <a:xfrm>
            <a:off x="323945" y="1242931"/>
            <a:ext cx="33144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3"/>
          <p:cNvSpPr/>
          <p:nvPr>
            <p:ph idx="2" type="pic"/>
          </p:nvPr>
        </p:nvSpPr>
        <p:spPr>
          <a:xfrm>
            <a:off x="3789350" y="1216800"/>
            <a:ext cx="5062200" cy="3622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3"/>
          <p:cNvSpPr txBox="1"/>
          <p:nvPr>
            <p:ph idx="3" type="body"/>
          </p:nvPr>
        </p:nvSpPr>
        <p:spPr>
          <a:xfrm>
            <a:off x="336530" y="1554822"/>
            <a:ext cx="33144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5" name="Google Shape;165;p13"/>
          <p:cNvSpPr txBox="1"/>
          <p:nvPr>
            <p:ph idx="4" type="subTitle"/>
          </p:nvPr>
        </p:nvSpPr>
        <p:spPr>
          <a:xfrm>
            <a:off x="336530" y="2289922"/>
            <a:ext cx="33015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3"/>
          <p:cNvSpPr txBox="1"/>
          <p:nvPr>
            <p:ph idx="5" type="body"/>
          </p:nvPr>
        </p:nvSpPr>
        <p:spPr>
          <a:xfrm>
            <a:off x="349106" y="2601813"/>
            <a:ext cx="33015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7" name="Google Shape;167;p13"/>
          <p:cNvSpPr txBox="1"/>
          <p:nvPr>
            <p:ph idx="6" type="subTitle"/>
          </p:nvPr>
        </p:nvSpPr>
        <p:spPr>
          <a:xfrm>
            <a:off x="323945" y="3346542"/>
            <a:ext cx="33144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3"/>
          <p:cNvSpPr txBox="1"/>
          <p:nvPr>
            <p:ph idx="7" type="body"/>
          </p:nvPr>
        </p:nvSpPr>
        <p:spPr>
          <a:xfrm>
            <a:off x="336569" y="3658433"/>
            <a:ext cx="33144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9" name="Google Shape;169;p13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0" name="Google Shape;170;p13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13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2" name="Google Shape;172;p13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3_1_1_1_1_1_1_1_1_1_1_2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/>
          <p:nvPr/>
        </p:nvSpPr>
        <p:spPr>
          <a:xfrm>
            <a:off x="298300" y="1213300"/>
            <a:ext cx="5646900" cy="32604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5" name="Google Shape;175;p14"/>
          <p:cNvSpPr txBox="1"/>
          <p:nvPr>
            <p:ph idx="1" type="body"/>
          </p:nvPr>
        </p:nvSpPr>
        <p:spPr>
          <a:xfrm>
            <a:off x="298300" y="1370375"/>
            <a:ext cx="5646900" cy="29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6" name="Google Shape;176;p14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7" name="Google Shape;177;p14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14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9" name="Google Shape;179;p14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TITLE_3_1_1_1_1_1_1_1_1_1_1_2_2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/>
          <p:nvPr/>
        </p:nvSpPr>
        <p:spPr>
          <a:xfrm>
            <a:off x="298300" y="1213300"/>
            <a:ext cx="5646900" cy="32604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2" name="Google Shape;182;p15"/>
          <p:cNvSpPr txBox="1"/>
          <p:nvPr>
            <p:ph idx="1" type="body"/>
          </p:nvPr>
        </p:nvSpPr>
        <p:spPr>
          <a:xfrm>
            <a:off x="298300" y="1370375"/>
            <a:ext cx="5646900" cy="29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3" name="Google Shape;183;p15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4" name="Google Shape;184;p15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6" name="Google Shape;186;p15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3_1_1_1_1_1_1_1_1_1_1_2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/>
          <p:nvPr/>
        </p:nvSpPr>
        <p:spPr>
          <a:xfrm>
            <a:off x="298300" y="1213300"/>
            <a:ext cx="4078800" cy="32604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9" name="Google Shape;189;p16"/>
          <p:cNvSpPr txBox="1"/>
          <p:nvPr>
            <p:ph idx="1" type="body"/>
          </p:nvPr>
        </p:nvSpPr>
        <p:spPr>
          <a:xfrm>
            <a:off x="298300" y="1370375"/>
            <a:ext cx="4036200" cy="29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0" name="Google Shape;190;p16"/>
          <p:cNvSpPr/>
          <p:nvPr/>
        </p:nvSpPr>
        <p:spPr>
          <a:xfrm>
            <a:off x="4377100" y="1213300"/>
            <a:ext cx="4078800" cy="32604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1" name="Google Shape;191;p16"/>
          <p:cNvSpPr txBox="1"/>
          <p:nvPr>
            <p:ph idx="2" type="body"/>
          </p:nvPr>
        </p:nvSpPr>
        <p:spPr>
          <a:xfrm>
            <a:off x="4377100" y="1370375"/>
            <a:ext cx="4036200" cy="29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2" name="Google Shape;192;p16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3" name="Google Shape;193;p16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16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5" name="Google Shape;195;p16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lth and Safety">
  <p:cSld name="TITLE_3_1_1_1_1_1_1_1_1_1_1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/>
          <p:nvPr>
            <p:ph idx="2" type="pic"/>
          </p:nvPr>
        </p:nvSpPr>
        <p:spPr>
          <a:xfrm>
            <a:off x="3789500" y="1216033"/>
            <a:ext cx="2512800" cy="2711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7"/>
          <p:cNvSpPr/>
          <p:nvPr/>
        </p:nvSpPr>
        <p:spPr>
          <a:xfrm>
            <a:off x="6300850" y="1795700"/>
            <a:ext cx="991200" cy="504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9" name="Google Shape;199;p17"/>
          <p:cNvSpPr/>
          <p:nvPr>
            <p:ph idx="3" type="pic"/>
          </p:nvPr>
        </p:nvSpPr>
        <p:spPr>
          <a:xfrm>
            <a:off x="6302375" y="2298975"/>
            <a:ext cx="2476800" cy="2539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7"/>
          <p:cNvSpPr/>
          <p:nvPr/>
        </p:nvSpPr>
        <p:spPr>
          <a:xfrm>
            <a:off x="298300" y="1216800"/>
            <a:ext cx="3491400" cy="32604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1" name="Google Shape;201;p17"/>
          <p:cNvSpPr txBox="1"/>
          <p:nvPr>
            <p:ph idx="1" type="subTitle"/>
          </p:nvPr>
        </p:nvSpPr>
        <p:spPr>
          <a:xfrm>
            <a:off x="323945" y="1242931"/>
            <a:ext cx="33144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7"/>
          <p:cNvSpPr txBox="1"/>
          <p:nvPr>
            <p:ph idx="4" type="body"/>
          </p:nvPr>
        </p:nvSpPr>
        <p:spPr>
          <a:xfrm>
            <a:off x="336530" y="1554822"/>
            <a:ext cx="33144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3" name="Google Shape;203;p17"/>
          <p:cNvSpPr txBox="1"/>
          <p:nvPr>
            <p:ph idx="5" type="subTitle"/>
          </p:nvPr>
        </p:nvSpPr>
        <p:spPr>
          <a:xfrm>
            <a:off x="336530" y="2289922"/>
            <a:ext cx="33015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7"/>
          <p:cNvSpPr txBox="1"/>
          <p:nvPr>
            <p:ph idx="6" type="body"/>
          </p:nvPr>
        </p:nvSpPr>
        <p:spPr>
          <a:xfrm>
            <a:off x="349106" y="2601813"/>
            <a:ext cx="33015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5" name="Google Shape;205;p17"/>
          <p:cNvSpPr txBox="1"/>
          <p:nvPr>
            <p:ph idx="7" type="subTitle"/>
          </p:nvPr>
        </p:nvSpPr>
        <p:spPr>
          <a:xfrm>
            <a:off x="323945" y="3346542"/>
            <a:ext cx="33144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7"/>
          <p:cNvSpPr txBox="1"/>
          <p:nvPr>
            <p:ph idx="8" type="body"/>
          </p:nvPr>
        </p:nvSpPr>
        <p:spPr>
          <a:xfrm>
            <a:off x="336569" y="3658433"/>
            <a:ext cx="33144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7" name="Google Shape;207;p17"/>
          <p:cNvSpPr/>
          <p:nvPr/>
        </p:nvSpPr>
        <p:spPr>
          <a:xfrm>
            <a:off x="3789500" y="3927425"/>
            <a:ext cx="2512800" cy="549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9" name="Google Shape;209;p17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1" name="Google Shape;211;p17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ommendations">
  <p:cSld name="TITLE_3_1_1_1_1_1_1_1_1_1_1_1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/>
          <p:nvPr/>
        </p:nvSpPr>
        <p:spPr>
          <a:xfrm>
            <a:off x="1694350" y="1223800"/>
            <a:ext cx="5755200" cy="3534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4" name="Google Shape;214;p18"/>
          <p:cNvSpPr txBox="1"/>
          <p:nvPr>
            <p:ph idx="1" type="body"/>
          </p:nvPr>
        </p:nvSpPr>
        <p:spPr>
          <a:xfrm>
            <a:off x="1705750" y="1223400"/>
            <a:ext cx="5755200" cy="3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5" name="Google Shape;215;p18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6" name="Google Shape;216;p18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18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8" name="Google Shape;218;p18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cision Making Timelines">
  <p:cSld name="TITLE_3_1_1_1_1_1_1_1_1_1_1_1_1_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/>
          <p:nvPr>
            <p:ph idx="1" type="subTitle"/>
          </p:nvPr>
        </p:nvSpPr>
        <p:spPr>
          <a:xfrm>
            <a:off x="974626" y="1502023"/>
            <a:ext cx="9786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9"/>
          <p:cNvSpPr txBox="1"/>
          <p:nvPr>
            <p:ph idx="2" type="subTitle"/>
          </p:nvPr>
        </p:nvSpPr>
        <p:spPr>
          <a:xfrm>
            <a:off x="1947538" y="1502023"/>
            <a:ext cx="9786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9"/>
          <p:cNvSpPr txBox="1"/>
          <p:nvPr>
            <p:ph idx="3" type="subTitle"/>
          </p:nvPr>
        </p:nvSpPr>
        <p:spPr>
          <a:xfrm>
            <a:off x="2920451" y="1502023"/>
            <a:ext cx="9786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9"/>
          <p:cNvSpPr txBox="1"/>
          <p:nvPr>
            <p:ph idx="4" type="subTitle"/>
          </p:nvPr>
        </p:nvSpPr>
        <p:spPr>
          <a:xfrm>
            <a:off x="3893363" y="1502023"/>
            <a:ext cx="9786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9"/>
          <p:cNvSpPr txBox="1"/>
          <p:nvPr>
            <p:ph idx="5" type="subTitle"/>
          </p:nvPr>
        </p:nvSpPr>
        <p:spPr>
          <a:xfrm>
            <a:off x="4866276" y="1502023"/>
            <a:ext cx="9786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19"/>
          <p:cNvSpPr txBox="1"/>
          <p:nvPr>
            <p:ph idx="6" type="subTitle"/>
          </p:nvPr>
        </p:nvSpPr>
        <p:spPr>
          <a:xfrm>
            <a:off x="5839189" y="1502023"/>
            <a:ext cx="9786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9"/>
          <p:cNvSpPr txBox="1"/>
          <p:nvPr>
            <p:ph idx="7" type="subTitle"/>
          </p:nvPr>
        </p:nvSpPr>
        <p:spPr>
          <a:xfrm>
            <a:off x="6812101" y="1502023"/>
            <a:ext cx="9786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9"/>
          <p:cNvSpPr txBox="1"/>
          <p:nvPr>
            <p:ph idx="8" type="subTitle"/>
          </p:nvPr>
        </p:nvSpPr>
        <p:spPr>
          <a:xfrm>
            <a:off x="7785014" y="1502023"/>
            <a:ext cx="9786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8" name="Google Shape;228;p19"/>
          <p:cNvCxnSpPr/>
          <p:nvPr/>
        </p:nvCxnSpPr>
        <p:spPr>
          <a:xfrm>
            <a:off x="326031" y="3827919"/>
            <a:ext cx="8309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19"/>
          <p:cNvCxnSpPr/>
          <p:nvPr/>
        </p:nvCxnSpPr>
        <p:spPr>
          <a:xfrm>
            <a:off x="1060840" y="1799599"/>
            <a:ext cx="0" cy="203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19"/>
          <p:cNvCxnSpPr/>
          <p:nvPr/>
        </p:nvCxnSpPr>
        <p:spPr>
          <a:xfrm>
            <a:off x="2039296" y="1799599"/>
            <a:ext cx="0" cy="203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19"/>
          <p:cNvCxnSpPr/>
          <p:nvPr/>
        </p:nvCxnSpPr>
        <p:spPr>
          <a:xfrm>
            <a:off x="3011282" y="1799599"/>
            <a:ext cx="0" cy="203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19"/>
          <p:cNvCxnSpPr/>
          <p:nvPr/>
        </p:nvCxnSpPr>
        <p:spPr>
          <a:xfrm>
            <a:off x="3989739" y="1799599"/>
            <a:ext cx="0" cy="203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19"/>
          <p:cNvCxnSpPr/>
          <p:nvPr/>
        </p:nvCxnSpPr>
        <p:spPr>
          <a:xfrm>
            <a:off x="4968195" y="1799599"/>
            <a:ext cx="0" cy="203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19"/>
          <p:cNvCxnSpPr/>
          <p:nvPr/>
        </p:nvCxnSpPr>
        <p:spPr>
          <a:xfrm>
            <a:off x="5939111" y="1799599"/>
            <a:ext cx="0" cy="203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19"/>
          <p:cNvCxnSpPr/>
          <p:nvPr/>
        </p:nvCxnSpPr>
        <p:spPr>
          <a:xfrm>
            <a:off x="6911098" y="1799599"/>
            <a:ext cx="0" cy="203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19"/>
          <p:cNvCxnSpPr/>
          <p:nvPr/>
        </p:nvCxnSpPr>
        <p:spPr>
          <a:xfrm>
            <a:off x="7888483" y="1799599"/>
            <a:ext cx="0" cy="203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19"/>
          <p:cNvCxnSpPr/>
          <p:nvPr/>
        </p:nvCxnSpPr>
        <p:spPr>
          <a:xfrm>
            <a:off x="1554373" y="3331452"/>
            <a:ext cx="0" cy="50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19"/>
          <p:cNvCxnSpPr/>
          <p:nvPr/>
        </p:nvCxnSpPr>
        <p:spPr>
          <a:xfrm>
            <a:off x="2532830" y="3331452"/>
            <a:ext cx="0" cy="50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19"/>
          <p:cNvCxnSpPr/>
          <p:nvPr/>
        </p:nvCxnSpPr>
        <p:spPr>
          <a:xfrm>
            <a:off x="3504816" y="3331452"/>
            <a:ext cx="0" cy="50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19"/>
          <p:cNvCxnSpPr/>
          <p:nvPr/>
        </p:nvCxnSpPr>
        <p:spPr>
          <a:xfrm>
            <a:off x="4483273" y="3331452"/>
            <a:ext cx="0" cy="50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19"/>
          <p:cNvCxnSpPr/>
          <p:nvPr/>
        </p:nvCxnSpPr>
        <p:spPr>
          <a:xfrm>
            <a:off x="5461729" y="3331452"/>
            <a:ext cx="0" cy="50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19"/>
          <p:cNvCxnSpPr/>
          <p:nvPr/>
        </p:nvCxnSpPr>
        <p:spPr>
          <a:xfrm>
            <a:off x="6432645" y="3331452"/>
            <a:ext cx="0" cy="50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19"/>
          <p:cNvCxnSpPr/>
          <p:nvPr/>
        </p:nvCxnSpPr>
        <p:spPr>
          <a:xfrm>
            <a:off x="7404631" y="3331452"/>
            <a:ext cx="0" cy="50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19"/>
          <p:cNvCxnSpPr/>
          <p:nvPr/>
        </p:nvCxnSpPr>
        <p:spPr>
          <a:xfrm>
            <a:off x="8382017" y="3331452"/>
            <a:ext cx="0" cy="50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19"/>
          <p:cNvCxnSpPr/>
          <p:nvPr/>
        </p:nvCxnSpPr>
        <p:spPr>
          <a:xfrm>
            <a:off x="567306" y="3331452"/>
            <a:ext cx="0" cy="50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19"/>
          <p:cNvSpPr txBox="1"/>
          <p:nvPr>
            <p:ph idx="9" type="body"/>
          </p:nvPr>
        </p:nvSpPr>
        <p:spPr>
          <a:xfrm>
            <a:off x="219725" y="4031189"/>
            <a:ext cx="1489800" cy="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47" name="Google Shape;247;p19"/>
          <p:cNvSpPr txBox="1"/>
          <p:nvPr>
            <p:ph idx="13" type="body"/>
          </p:nvPr>
        </p:nvSpPr>
        <p:spPr>
          <a:xfrm>
            <a:off x="1676863" y="4031189"/>
            <a:ext cx="1489800" cy="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48" name="Google Shape;248;p19"/>
          <p:cNvSpPr txBox="1"/>
          <p:nvPr>
            <p:ph idx="14" type="body"/>
          </p:nvPr>
        </p:nvSpPr>
        <p:spPr>
          <a:xfrm>
            <a:off x="3156254" y="4379255"/>
            <a:ext cx="1489800" cy="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49" name="Google Shape;249;p19"/>
          <p:cNvSpPr txBox="1"/>
          <p:nvPr>
            <p:ph idx="15" type="body"/>
          </p:nvPr>
        </p:nvSpPr>
        <p:spPr>
          <a:xfrm>
            <a:off x="3879515" y="4031189"/>
            <a:ext cx="1489800" cy="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50" name="Google Shape;250;p19"/>
          <p:cNvSpPr txBox="1"/>
          <p:nvPr>
            <p:ph idx="16" type="body"/>
          </p:nvPr>
        </p:nvSpPr>
        <p:spPr>
          <a:xfrm>
            <a:off x="5835342" y="4031189"/>
            <a:ext cx="1489800" cy="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51" name="Google Shape;251;p19"/>
          <p:cNvSpPr txBox="1"/>
          <p:nvPr>
            <p:ph idx="17" type="body"/>
          </p:nvPr>
        </p:nvSpPr>
        <p:spPr>
          <a:xfrm>
            <a:off x="7300272" y="4031189"/>
            <a:ext cx="1489800" cy="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52" name="Google Shape;252;p19"/>
          <p:cNvSpPr txBox="1"/>
          <p:nvPr>
            <p:ph idx="18" type="body"/>
          </p:nvPr>
        </p:nvSpPr>
        <p:spPr>
          <a:xfrm>
            <a:off x="5213426" y="4379255"/>
            <a:ext cx="1489800" cy="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53" name="Google Shape;253;p19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54" name="Google Shape;254;p19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301794" y="301050"/>
            <a:ext cx="6609300" cy="606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56" name="Google Shape;256;p19"/>
          <p:cNvSpPr txBox="1"/>
          <p:nvPr>
            <p:ph type="title"/>
          </p:nvPr>
        </p:nvSpPr>
        <p:spPr>
          <a:xfrm>
            <a:off x="279173" y="338025"/>
            <a:ext cx="658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&amp;A/Outro Slide">
  <p:cSld name="TITLE_3_1_1_1_1_1_1_1_1_1_1_1_1_1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"/>
          <p:cNvSpPr/>
          <p:nvPr/>
        </p:nvSpPr>
        <p:spPr>
          <a:xfrm>
            <a:off x="4316871" y="2841579"/>
            <a:ext cx="1052100" cy="10869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59" name="Google Shape;259;p20"/>
          <p:cNvSpPr/>
          <p:nvPr/>
        </p:nvSpPr>
        <p:spPr>
          <a:xfrm>
            <a:off x="2213760" y="2848150"/>
            <a:ext cx="2101800" cy="5433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60" name="Google Shape;260;p20"/>
          <p:cNvSpPr/>
          <p:nvPr/>
        </p:nvSpPr>
        <p:spPr>
          <a:xfrm>
            <a:off x="1172300" y="1208200"/>
            <a:ext cx="3146100" cy="1639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61" name="Google Shape;261;p20"/>
          <p:cNvSpPr txBox="1"/>
          <p:nvPr>
            <p:ph type="title"/>
          </p:nvPr>
        </p:nvSpPr>
        <p:spPr>
          <a:xfrm>
            <a:off x="1172300" y="1208200"/>
            <a:ext cx="3146100" cy="16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2" name="Google Shape;262;p20"/>
          <p:cNvSpPr/>
          <p:nvPr/>
        </p:nvSpPr>
        <p:spPr>
          <a:xfrm>
            <a:off x="4316873" y="2300152"/>
            <a:ext cx="528900" cy="543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63" name="Google Shape;263;p20"/>
          <p:cNvSpPr txBox="1"/>
          <p:nvPr>
            <p:ph idx="2" type="title"/>
          </p:nvPr>
        </p:nvSpPr>
        <p:spPr>
          <a:xfrm>
            <a:off x="4316875" y="2841575"/>
            <a:ext cx="1052100" cy="10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4" name="Google Shape;264;p20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65" name="Google Shape;265;p20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ITLE_3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304800" y="3161075"/>
            <a:ext cx="2851500" cy="16791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5999150" y="3161050"/>
            <a:ext cx="2840100" cy="1679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3156175" y="3161150"/>
            <a:ext cx="2851500" cy="16791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314208" y="3134376"/>
            <a:ext cx="28161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>
            <p:ph idx="2" type="pic"/>
          </p:nvPr>
        </p:nvSpPr>
        <p:spPr>
          <a:xfrm>
            <a:off x="307625" y="1316450"/>
            <a:ext cx="2851500" cy="1844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3"/>
          <p:cNvSpPr txBox="1"/>
          <p:nvPr>
            <p:ph idx="3" type="body"/>
          </p:nvPr>
        </p:nvSpPr>
        <p:spPr>
          <a:xfrm>
            <a:off x="316485" y="3761317"/>
            <a:ext cx="2688600" cy="1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" name="Google Shape;25;p3"/>
          <p:cNvSpPr/>
          <p:nvPr>
            <p:ph idx="4" type="pic"/>
          </p:nvPr>
        </p:nvSpPr>
        <p:spPr>
          <a:xfrm>
            <a:off x="3159125" y="1316450"/>
            <a:ext cx="2851500" cy="1844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" name="Google Shape;26;p3"/>
          <p:cNvSpPr/>
          <p:nvPr>
            <p:ph idx="5" type="pic"/>
          </p:nvPr>
        </p:nvSpPr>
        <p:spPr>
          <a:xfrm>
            <a:off x="6010625" y="1316450"/>
            <a:ext cx="2828700" cy="1844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3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304800" y="305325"/>
            <a:ext cx="2851500" cy="10092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3159125" y="811350"/>
            <a:ext cx="1159500" cy="5025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1" name="Google Shape;31;p3"/>
          <p:cNvSpPr txBox="1"/>
          <p:nvPr>
            <p:ph type="title"/>
          </p:nvPr>
        </p:nvSpPr>
        <p:spPr>
          <a:xfrm>
            <a:off x="328518" y="361238"/>
            <a:ext cx="2720700" cy="11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6" type="subTitle"/>
          </p:nvPr>
        </p:nvSpPr>
        <p:spPr>
          <a:xfrm>
            <a:off x="3156683" y="3134376"/>
            <a:ext cx="28161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7" type="body"/>
          </p:nvPr>
        </p:nvSpPr>
        <p:spPr>
          <a:xfrm>
            <a:off x="3158960" y="3761317"/>
            <a:ext cx="2688600" cy="1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8" type="subTitle"/>
          </p:nvPr>
        </p:nvSpPr>
        <p:spPr>
          <a:xfrm>
            <a:off x="6007809" y="3134376"/>
            <a:ext cx="28161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9" type="body"/>
          </p:nvPr>
        </p:nvSpPr>
        <p:spPr>
          <a:xfrm>
            <a:off x="6010085" y="3761317"/>
            <a:ext cx="2688600" cy="1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20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2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"/>
          <p:cNvSpPr/>
          <p:nvPr/>
        </p:nvSpPr>
        <p:spPr>
          <a:xfrm>
            <a:off x="1822200" y="1536600"/>
            <a:ext cx="4986900" cy="10812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69" name="Google Shape;269;p22"/>
          <p:cNvSpPr txBox="1"/>
          <p:nvPr>
            <p:ph type="title"/>
          </p:nvPr>
        </p:nvSpPr>
        <p:spPr>
          <a:xfrm>
            <a:off x="1822300" y="1548425"/>
            <a:ext cx="49869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0" name="Google Shape;270;p22"/>
          <p:cNvSpPr/>
          <p:nvPr/>
        </p:nvSpPr>
        <p:spPr>
          <a:xfrm>
            <a:off x="4655406" y="2617800"/>
            <a:ext cx="2159400" cy="989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71" name="Google Shape;271;p22"/>
          <p:cNvSpPr txBox="1"/>
          <p:nvPr>
            <p:ph idx="1" type="subTitle"/>
          </p:nvPr>
        </p:nvSpPr>
        <p:spPr>
          <a:xfrm>
            <a:off x="4649825" y="2625603"/>
            <a:ext cx="2159400" cy="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2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73" name="Google Shape;273;p22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3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/>
          <p:nvPr/>
        </p:nvSpPr>
        <p:spPr>
          <a:xfrm>
            <a:off x="1172300" y="1667975"/>
            <a:ext cx="5841600" cy="1639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76" name="Google Shape;276;p23"/>
          <p:cNvSpPr/>
          <p:nvPr/>
        </p:nvSpPr>
        <p:spPr>
          <a:xfrm>
            <a:off x="7013875" y="2761675"/>
            <a:ext cx="594000" cy="543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77" name="Google Shape;277;p23"/>
          <p:cNvSpPr txBox="1"/>
          <p:nvPr>
            <p:ph type="title"/>
          </p:nvPr>
        </p:nvSpPr>
        <p:spPr>
          <a:xfrm>
            <a:off x="1195425" y="1741825"/>
            <a:ext cx="5616600" cy="17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8" name="Google Shape;278;p23"/>
          <p:cNvSpPr/>
          <p:nvPr/>
        </p:nvSpPr>
        <p:spPr>
          <a:xfrm>
            <a:off x="643300" y="1667975"/>
            <a:ext cx="528900" cy="5289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79" name="Google Shape;279;p23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80" name="Google Shape;280;p23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4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"/>
          <p:cNvSpPr/>
          <p:nvPr/>
        </p:nvSpPr>
        <p:spPr>
          <a:xfrm>
            <a:off x="298300" y="1213300"/>
            <a:ext cx="3455100" cy="32604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83" name="Google Shape;283;p24"/>
          <p:cNvSpPr txBox="1"/>
          <p:nvPr>
            <p:ph idx="1" type="body"/>
          </p:nvPr>
        </p:nvSpPr>
        <p:spPr>
          <a:xfrm>
            <a:off x="377800" y="1370375"/>
            <a:ext cx="3296100" cy="29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4" name="Google Shape;284;p24"/>
          <p:cNvSpPr/>
          <p:nvPr/>
        </p:nvSpPr>
        <p:spPr>
          <a:xfrm>
            <a:off x="3753400" y="1213300"/>
            <a:ext cx="3455100" cy="32604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85" name="Google Shape;285;p24"/>
          <p:cNvSpPr txBox="1"/>
          <p:nvPr>
            <p:ph idx="2" type="body"/>
          </p:nvPr>
        </p:nvSpPr>
        <p:spPr>
          <a:xfrm>
            <a:off x="3832900" y="1370375"/>
            <a:ext cx="3296100" cy="29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6" name="Google Shape;286;p24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87" name="Google Shape;287;p24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24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89" name="Google Shape;289;p24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4_1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92" name="Google Shape;292;p25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25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94" name="Google Shape;294;p25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CUSTOM_5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/>
          <p:nvPr/>
        </p:nvSpPr>
        <p:spPr>
          <a:xfrm>
            <a:off x="298862" y="1213300"/>
            <a:ext cx="4204200" cy="32604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97" name="Google Shape;297;p26"/>
          <p:cNvSpPr txBox="1"/>
          <p:nvPr>
            <p:ph idx="1" type="body"/>
          </p:nvPr>
        </p:nvSpPr>
        <p:spPr>
          <a:xfrm>
            <a:off x="370550" y="1290925"/>
            <a:ext cx="4060800" cy="30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8" name="Google Shape;298;p26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99" name="Google Shape;299;p26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98300" y="301050"/>
            <a:ext cx="42363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01" name="Google Shape;301;p26"/>
          <p:cNvSpPr txBox="1"/>
          <p:nvPr>
            <p:ph type="title"/>
          </p:nvPr>
        </p:nvSpPr>
        <p:spPr>
          <a:xfrm>
            <a:off x="279177" y="338025"/>
            <a:ext cx="42042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6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7"/>
          <p:cNvSpPr/>
          <p:nvPr/>
        </p:nvSpPr>
        <p:spPr>
          <a:xfrm>
            <a:off x="1172300" y="1667975"/>
            <a:ext cx="5841600" cy="16398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04" name="Google Shape;304;p27"/>
          <p:cNvSpPr/>
          <p:nvPr/>
        </p:nvSpPr>
        <p:spPr>
          <a:xfrm>
            <a:off x="7013875" y="2761675"/>
            <a:ext cx="594000" cy="543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05" name="Google Shape;305;p27"/>
          <p:cNvSpPr txBox="1"/>
          <p:nvPr>
            <p:ph type="title"/>
          </p:nvPr>
        </p:nvSpPr>
        <p:spPr>
          <a:xfrm>
            <a:off x="1195425" y="1741825"/>
            <a:ext cx="5616600" cy="17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6" name="Google Shape;306;p27"/>
          <p:cNvSpPr/>
          <p:nvPr/>
        </p:nvSpPr>
        <p:spPr>
          <a:xfrm>
            <a:off x="643300" y="1667975"/>
            <a:ext cx="528900" cy="5289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07" name="Google Shape;307;p27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08" name="Google Shape;308;p27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CUSTOM_7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"/>
          <p:cNvSpPr/>
          <p:nvPr/>
        </p:nvSpPr>
        <p:spPr>
          <a:xfrm>
            <a:off x="1172300" y="2775600"/>
            <a:ext cx="2953200" cy="8907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1172300" y="1477197"/>
            <a:ext cx="5841600" cy="12984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12" name="Google Shape;312;p28"/>
          <p:cNvSpPr/>
          <p:nvPr/>
        </p:nvSpPr>
        <p:spPr>
          <a:xfrm>
            <a:off x="4125500" y="2775588"/>
            <a:ext cx="594000" cy="543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13" name="Google Shape;313;p28"/>
          <p:cNvSpPr txBox="1"/>
          <p:nvPr>
            <p:ph type="title"/>
          </p:nvPr>
        </p:nvSpPr>
        <p:spPr>
          <a:xfrm>
            <a:off x="1227050" y="1551048"/>
            <a:ext cx="5732100" cy="1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4" name="Google Shape;314;p28"/>
          <p:cNvSpPr txBox="1"/>
          <p:nvPr>
            <p:ph idx="1" type="subTitle"/>
          </p:nvPr>
        </p:nvSpPr>
        <p:spPr>
          <a:xfrm>
            <a:off x="1240100" y="2837775"/>
            <a:ext cx="2832300" cy="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28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16" name="Google Shape;316;p28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28"/>
          <p:cNvSpPr txBox="1"/>
          <p:nvPr>
            <p:ph idx="2" type="body"/>
          </p:nvPr>
        </p:nvSpPr>
        <p:spPr>
          <a:xfrm>
            <a:off x="1187325" y="3840875"/>
            <a:ext cx="68928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8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"/>
          <p:cNvSpPr txBox="1"/>
          <p:nvPr>
            <p:ph idx="1" type="body"/>
          </p:nvPr>
        </p:nvSpPr>
        <p:spPr>
          <a:xfrm>
            <a:off x="333900" y="1202400"/>
            <a:ext cx="4060800" cy="27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0" name="Google Shape;320;p29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21" name="Google Shape;321;p29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9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24" name="Google Shape;324;p30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30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26" name="Google Shape;326;p30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7" name="Google Shape;327;p30"/>
          <p:cNvSpPr txBox="1"/>
          <p:nvPr>
            <p:ph idx="1" type="body"/>
          </p:nvPr>
        </p:nvSpPr>
        <p:spPr>
          <a:xfrm>
            <a:off x="333900" y="1202400"/>
            <a:ext cx="4060800" cy="27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tions 1 Overview">
  <p:cSld name="TITLE_3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1172300" y="660200"/>
            <a:ext cx="4711200" cy="1639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5883500" y="1756696"/>
            <a:ext cx="1224900" cy="543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9" name="Google Shape;39;p4"/>
          <p:cNvSpPr txBox="1"/>
          <p:nvPr>
            <p:ph type="title"/>
          </p:nvPr>
        </p:nvSpPr>
        <p:spPr>
          <a:xfrm>
            <a:off x="1195425" y="734045"/>
            <a:ext cx="4648800" cy="17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4"/>
          <p:cNvSpPr/>
          <p:nvPr>
            <p:ph idx="2" type="pic"/>
          </p:nvPr>
        </p:nvSpPr>
        <p:spPr>
          <a:xfrm>
            <a:off x="3260500" y="2309850"/>
            <a:ext cx="1569000" cy="1625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4"/>
          <p:cNvSpPr/>
          <p:nvPr>
            <p:ph idx="3" type="pic"/>
          </p:nvPr>
        </p:nvSpPr>
        <p:spPr>
          <a:xfrm>
            <a:off x="4849525" y="2309850"/>
            <a:ext cx="3128100" cy="2174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4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0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/>
          <p:nvPr>
            <p:ph idx="1" type="subTitle"/>
          </p:nvPr>
        </p:nvSpPr>
        <p:spPr>
          <a:xfrm>
            <a:off x="317500" y="1251400"/>
            <a:ext cx="40110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31"/>
          <p:cNvSpPr txBox="1"/>
          <p:nvPr>
            <p:ph idx="2" type="subTitle"/>
          </p:nvPr>
        </p:nvSpPr>
        <p:spPr>
          <a:xfrm>
            <a:off x="4421675" y="1251400"/>
            <a:ext cx="40110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1"/>
          <p:cNvSpPr txBox="1"/>
          <p:nvPr>
            <p:ph idx="3" type="subTitle"/>
          </p:nvPr>
        </p:nvSpPr>
        <p:spPr>
          <a:xfrm>
            <a:off x="317500" y="2300000"/>
            <a:ext cx="40110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31"/>
          <p:cNvSpPr txBox="1"/>
          <p:nvPr>
            <p:ph idx="4" type="subTitle"/>
          </p:nvPr>
        </p:nvSpPr>
        <p:spPr>
          <a:xfrm>
            <a:off x="4421675" y="2300000"/>
            <a:ext cx="40110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31"/>
          <p:cNvSpPr txBox="1"/>
          <p:nvPr>
            <p:ph idx="5" type="subTitle"/>
          </p:nvPr>
        </p:nvSpPr>
        <p:spPr>
          <a:xfrm>
            <a:off x="317500" y="3348600"/>
            <a:ext cx="40110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31"/>
          <p:cNvSpPr txBox="1"/>
          <p:nvPr>
            <p:ph idx="6" type="subTitle"/>
          </p:nvPr>
        </p:nvSpPr>
        <p:spPr>
          <a:xfrm>
            <a:off x="4421675" y="3348600"/>
            <a:ext cx="40110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31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36" name="Google Shape;336;p31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31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38" name="Google Shape;338;p31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"/>
          <p:cNvSpPr/>
          <p:nvPr/>
        </p:nvSpPr>
        <p:spPr>
          <a:xfrm>
            <a:off x="292600" y="1214724"/>
            <a:ext cx="4239000" cy="25014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41" name="Google Shape;341;p32"/>
          <p:cNvSpPr/>
          <p:nvPr>
            <p:ph idx="2" type="pic"/>
          </p:nvPr>
        </p:nvSpPr>
        <p:spPr>
          <a:xfrm>
            <a:off x="4531775" y="1221524"/>
            <a:ext cx="4302600" cy="3635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32"/>
          <p:cNvSpPr txBox="1"/>
          <p:nvPr>
            <p:ph idx="1" type="body"/>
          </p:nvPr>
        </p:nvSpPr>
        <p:spPr>
          <a:xfrm>
            <a:off x="340319" y="1261074"/>
            <a:ext cx="4061400" cy="24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3" name="Google Shape;343;p32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44" name="Google Shape;344;p32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5" name="Google Shape;345;p32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46" name="Google Shape;346;p32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2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/>
          <p:nvPr/>
        </p:nvSpPr>
        <p:spPr>
          <a:xfrm>
            <a:off x="290556" y="1213300"/>
            <a:ext cx="4017600" cy="32604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49" name="Google Shape;349;p33"/>
          <p:cNvSpPr txBox="1"/>
          <p:nvPr>
            <p:ph idx="1" type="body"/>
          </p:nvPr>
        </p:nvSpPr>
        <p:spPr>
          <a:xfrm>
            <a:off x="416145" y="2078725"/>
            <a:ext cx="3766500" cy="22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0" name="Google Shape;350;p33"/>
          <p:cNvSpPr/>
          <p:nvPr/>
        </p:nvSpPr>
        <p:spPr>
          <a:xfrm>
            <a:off x="4308218" y="1213300"/>
            <a:ext cx="4017600" cy="3260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51" name="Google Shape;351;p33"/>
          <p:cNvSpPr txBox="1"/>
          <p:nvPr>
            <p:ph idx="2" type="body"/>
          </p:nvPr>
        </p:nvSpPr>
        <p:spPr>
          <a:xfrm>
            <a:off x="4433807" y="2078725"/>
            <a:ext cx="3766500" cy="22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2" name="Google Shape;352;p33"/>
          <p:cNvSpPr txBox="1"/>
          <p:nvPr>
            <p:ph idx="3" type="subTitle"/>
          </p:nvPr>
        </p:nvSpPr>
        <p:spPr>
          <a:xfrm>
            <a:off x="416145" y="1328375"/>
            <a:ext cx="37665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33"/>
          <p:cNvSpPr txBox="1"/>
          <p:nvPr>
            <p:ph idx="4" type="subTitle"/>
          </p:nvPr>
        </p:nvSpPr>
        <p:spPr>
          <a:xfrm>
            <a:off x="4433807" y="1328375"/>
            <a:ext cx="37665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3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55" name="Google Shape;355;p33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6" name="Google Shape;356;p33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57" name="Google Shape;357;p33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3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"/>
          <p:cNvSpPr/>
          <p:nvPr/>
        </p:nvSpPr>
        <p:spPr>
          <a:xfrm>
            <a:off x="290556" y="1213300"/>
            <a:ext cx="2845500" cy="32604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60" name="Google Shape;360;p34"/>
          <p:cNvSpPr txBox="1"/>
          <p:nvPr>
            <p:ph idx="1" type="body"/>
          </p:nvPr>
        </p:nvSpPr>
        <p:spPr>
          <a:xfrm>
            <a:off x="379498" y="2078725"/>
            <a:ext cx="2667300" cy="22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1" name="Google Shape;361;p34"/>
          <p:cNvSpPr/>
          <p:nvPr/>
        </p:nvSpPr>
        <p:spPr>
          <a:xfrm>
            <a:off x="3135874" y="1213300"/>
            <a:ext cx="2845500" cy="3260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62" name="Google Shape;362;p34"/>
          <p:cNvSpPr txBox="1"/>
          <p:nvPr>
            <p:ph idx="2" type="body"/>
          </p:nvPr>
        </p:nvSpPr>
        <p:spPr>
          <a:xfrm>
            <a:off x="3224816" y="2078725"/>
            <a:ext cx="2667300" cy="22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3" name="Google Shape;363;p34"/>
          <p:cNvSpPr txBox="1"/>
          <p:nvPr>
            <p:ph idx="3" type="subTitle"/>
          </p:nvPr>
        </p:nvSpPr>
        <p:spPr>
          <a:xfrm>
            <a:off x="379498" y="1328375"/>
            <a:ext cx="26673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34"/>
          <p:cNvSpPr txBox="1"/>
          <p:nvPr>
            <p:ph idx="4" type="subTitle"/>
          </p:nvPr>
        </p:nvSpPr>
        <p:spPr>
          <a:xfrm>
            <a:off x="3224816" y="1328375"/>
            <a:ext cx="26673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34"/>
          <p:cNvSpPr/>
          <p:nvPr/>
        </p:nvSpPr>
        <p:spPr>
          <a:xfrm>
            <a:off x="5981304" y="1213300"/>
            <a:ext cx="2845500" cy="32604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66" name="Google Shape;366;p34"/>
          <p:cNvSpPr txBox="1"/>
          <p:nvPr>
            <p:ph idx="5" type="body"/>
          </p:nvPr>
        </p:nvSpPr>
        <p:spPr>
          <a:xfrm>
            <a:off x="6070247" y="2078725"/>
            <a:ext cx="2667300" cy="22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7" name="Google Shape;367;p34"/>
          <p:cNvSpPr txBox="1"/>
          <p:nvPr>
            <p:ph idx="6" type="subTitle"/>
          </p:nvPr>
        </p:nvSpPr>
        <p:spPr>
          <a:xfrm>
            <a:off x="6070247" y="1328375"/>
            <a:ext cx="26673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34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69" name="Google Shape;369;p34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34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71" name="Google Shape;371;p34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14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"/>
          <p:cNvSpPr/>
          <p:nvPr/>
        </p:nvSpPr>
        <p:spPr>
          <a:xfrm>
            <a:off x="292600" y="1213300"/>
            <a:ext cx="2132700" cy="32604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74" name="Google Shape;374;p35"/>
          <p:cNvSpPr txBox="1"/>
          <p:nvPr>
            <p:ph idx="1" type="body"/>
          </p:nvPr>
        </p:nvSpPr>
        <p:spPr>
          <a:xfrm>
            <a:off x="388220" y="2064025"/>
            <a:ext cx="1933800" cy="22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5" name="Google Shape;375;p35"/>
          <p:cNvSpPr/>
          <p:nvPr/>
        </p:nvSpPr>
        <p:spPr>
          <a:xfrm>
            <a:off x="2425130" y="1213300"/>
            <a:ext cx="2132700" cy="3260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76" name="Google Shape;376;p35"/>
          <p:cNvSpPr txBox="1"/>
          <p:nvPr>
            <p:ph idx="2" type="body"/>
          </p:nvPr>
        </p:nvSpPr>
        <p:spPr>
          <a:xfrm>
            <a:off x="2524606" y="2073825"/>
            <a:ext cx="1933800" cy="22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7" name="Google Shape;377;p35"/>
          <p:cNvSpPr txBox="1"/>
          <p:nvPr>
            <p:ph idx="3" type="subTitle"/>
          </p:nvPr>
        </p:nvSpPr>
        <p:spPr>
          <a:xfrm>
            <a:off x="395987" y="1313675"/>
            <a:ext cx="19338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35"/>
          <p:cNvSpPr txBox="1"/>
          <p:nvPr>
            <p:ph idx="4" type="subTitle"/>
          </p:nvPr>
        </p:nvSpPr>
        <p:spPr>
          <a:xfrm>
            <a:off x="2524607" y="1323475"/>
            <a:ext cx="19338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35"/>
          <p:cNvSpPr/>
          <p:nvPr/>
        </p:nvSpPr>
        <p:spPr>
          <a:xfrm>
            <a:off x="4557594" y="1213300"/>
            <a:ext cx="2132700" cy="32604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80" name="Google Shape;380;p35"/>
          <p:cNvSpPr txBox="1"/>
          <p:nvPr>
            <p:ph idx="5" type="body"/>
          </p:nvPr>
        </p:nvSpPr>
        <p:spPr>
          <a:xfrm>
            <a:off x="4657139" y="2073825"/>
            <a:ext cx="1933800" cy="22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1" name="Google Shape;381;p35"/>
          <p:cNvSpPr/>
          <p:nvPr/>
        </p:nvSpPr>
        <p:spPr>
          <a:xfrm>
            <a:off x="6690125" y="1213300"/>
            <a:ext cx="2132700" cy="32604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82" name="Google Shape;382;p35"/>
          <p:cNvSpPr txBox="1"/>
          <p:nvPr>
            <p:ph idx="6" type="body"/>
          </p:nvPr>
        </p:nvSpPr>
        <p:spPr>
          <a:xfrm>
            <a:off x="6789589" y="2073825"/>
            <a:ext cx="1933800" cy="22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3" name="Google Shape;383;p35"/>
          <p:cNvSpPr txBox="1"/>
          <p:nvPr>
            <p:ph idx="7" type="subTitle"/>
          </p:nvPr>
        </p:nvSpPr>
        <p:spPr>
          <a:xfrm>
            <a:off x="4657140" y="1323475"/>
            <a:ext cx="19338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35"/>
          <p:cNvSpPr txBox="1"/>
          <p:nvPr>
            <p:ph idx="8" type="subTitle"/>
          </p:nvPr>
        </p:nvSpPr>
        <p:spPr>
          <a:xfrm>
            <a:off x="6789588" y="1323475"/>
            <a:ext cx="19338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35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86" name="Google Shape;386;p35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35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88" name="Google Shape;388;p35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15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/>
          <p:nvPr>
            <p:ph idx="2" type="pic"/>
          </p:nvPr>
        </p:nvSpPr>
        <p:spPr>
          <a:xfrm>
            <a:off x="332000" y="1102925"/>
            <a:ext cx="6915000" cy="3725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36"/>
          <p:cNvSpPr/>
          <p:nvPr/>
        </p:nvSpPr>
        <p:spPr>
          <a:xfrm>
            <a:off x="7236337" y="1102925"/>
            <a:ext cx="1097400" cy="460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92" name="Google Shape;392;p36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93" name="Google Shape;393;p36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4" name="Google Shape;394;p36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95" name="Google Shape;395;p36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6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/>
          <p:nvPr/>
        </p:nvSpPr>
        <p:spPr>
          <a:xfrm>
            <a:off x="299641" y="301944"/>
            <a:ext cx="2757300" cy="10122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298987" y="3164944"/>
            <a:ext cx="2763300" cy="1683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99" name="Google Shape;399;p37"/>
          <p:cNvSpPr txBox="1"/>
          <p:nvPr>
            <p:ph type="title"/>
          </p:nvPr>
        </p:nvSpPr>
        <p:spPr>
          <a:xfrm>
            <a:off x="276860" y="334005"/>
            <a:ext cx="27297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0" name="Google Shape;400;p37"/>
          <p:cNvSpPr txBox="1"/>
          <p:nvPr>
            <p:ph idx="1" type="subTitle"/>
          </p:nvPr>
        </p:nvSpPr>
        <p:spPr>
          <a:xfrm>
            <a:off x="335627" y="3143713"/>
            <a:ext cx="27231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37"/>
          <p:cNvSpPr/>
          <p:nvPr/>
        </p:nvSpPr>
        <p:spPr>
          <a:xfrm>
            <a:off x="3055339" y="3164944"/>
            <a:ext cx="2757300" cy="16836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02" name="Google Shape;402;p37"/>
          <p:cNvSpPr/>
          <p:nvPr>
            <p:ph idx="2" type="pic"/>
          </p:nvPr>
        </p:nvSpPr>
        <p:spPr>
          <a:xfrm>
            <a:off x="305510" y="1313560"/>
            <a:ext cx="2746200" cy="184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37"/>
          <p:cNvSpPr txBox="1"/>
          <p:nvPr>
            <p:ph idx="3" type="subTitle"/>
          </p:nvPr>
        </p:nvSpPr>
        <p:spPr>
          <a:xfrm>
            <a:off x="3085572" y="3143713"/>
            <a:ext cx="27231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7"/>
          <p:cNvSpPr txBox="1"/>
          <p:nvPr>
            <p:ph idx="4" type="body"/>
          </p:nvPr>
        </p:nvSpPr>
        <p:spPr>
          <a:xfrm>
            <a:off x="329783" y="3743746"/>
            <a:ext cx="26970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5" name="Google Shape;405;p37"/>
          <p:cNvSpPr txBox="1"/>
          <p:nvPr>
            <p:ph idx="5" type="body"/>
          </p:nvPr>
        </p:nvSpPr>
        <p:spPr>
          <a:xfrm>
            <a:off x="3088466" y="3743746"/>
            <a:ext cx="26970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6" name="Google Shape;406;p37"/>
          <p:cNvSpPr/>
          <p:nvPr/>
        </p:nvSpPr>
        <p:spPr>
          <a:xfrm>
            <a:off x="3062463" y="809593"/>
            <a:ext cx="1136400" cy="503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07" name="Google Shape;407;p37"/>
          <p:cNvSpPr/>
          <p:nvPr>
            <p:ph idx="6" type="pic"/>
          </p:nvPr>
        </p:nvSpPr>
        <p:spPr>
          <a:xfrm>
            <a:off x="3063994" y="1313560"/>
            <a:ext cx="2746200" cy="184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37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09" name="Google Shape;409;p37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7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8"/>
          <p:cNvSpPr/>
          <p:nvPr/>
        </p:nvSpPr>
        <p:spPr>
          <a:xfrm>
            <a:off x="298192" y="301228"/>
            <a:ext cx="2757300" cy="10122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2" name="Google Shape;412;p38"/>
          <p:cNvSpPr/>
          <p:nvPr/>
        </p:nvSpPr>
        <p:spPr>
          <a:xfrm>
            <a:off x="297538" y="3164228"/>
            <a:ext cx="2763300" cy="1683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3" name="Google Shape;413;p38"/>
          <p:cNvSpPr txBox="1"/>
          <p:nvPr>
            <p:ph idx="1" type="subTitle"/>
          </p:nvPr>
        </p:nvSpPr>
        <p:spPr>
          <a:xfrm>
            <a:off x="334178" y="3142997"/>
            <a:ext cx="27231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38"/>
          <p:cNvSpPr/>
          <p:nvPr/>
        </p:nvSpPr>
        <p:spPr>
          <a:xfrm>
            <a:off x="3053889" y="3164228"/>
            <a:ext cx="2757300" cy="16836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5" name="Google Shape;415;p38"/>
          <p:cNvSpPr txBox="1"/>
          <p:nvPr>
            <p:ph type="title"/>
          </p:nvPr>
        </p:nvSpPr>
        <p:spPr>
          <a:xfrm>
            <a:off x="276860" y="334005"/>
            <a:ext cx="27297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6" name="Google Shape;416;p38"/>
          <p:cNvSpPr/>
          <p:nvPr>
            <p:ph idx="2" type="pic"/>
          </p:nvPr>
        </p:nvSpPr>
        <p:spPr>
          <a:xfrm>
            <a:off x="304061" y="1312844"/>
            <a:ext cx="2746200" cy="184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38"/>
          <p:cNvSpPr txBox="1"/>
          <p:nvPr>
            <p:ph idx="3" type="subTitle"/>
          </p:nvPr>
        </p:nvSpPr>
        <p:spPr>
          <a:xfrm>
            <a:off x="3084123" y="3142997"/>
            <a:ext cx="27231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38"/>
          <p:cNvSpPr txBox="1"/>
          <p:nvPr>
            <p:ph idx="4" type="body"/>
          </p:nvPr>
        </p:nvSpPr>
        <p:spPr>
          <a:xfrm>
            <a:off x="328334" y="3743030"/>
            <a:ext cx="26970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9" name="Google Shape;419;p38"/>
          <p:cNvSpPr txBox="1"/>
          <p:nvPr>
            <p:ph idx="5" type="body"/>
          </p:nvPr>
        </p:nvSpPr>
        <p:spPr>
          <a:xfrm>
            <a:off x="3087016" y="3743030"/>
            <a:ext cx="26970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0" name="Google Shape;420;p38"/>
          <p:cNvSpPr/>
          <p:nvPr/>
        </p:nvSpPr>
        <p:spPr>
          <a:xfrm>
            <a:off x="3061014" y="808877"/>
            <a:ext cx="1136400" cy="503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21" name="Google Shape;421;p38"/>
          <p:cNvSpPr/>
          <p:nvPr>
            <p:ph idx="6" type="pic"/>
          </p:nvPr>
        </p:nvSpPr>
        <p:spPr>
          <a:xfrm>
            <a:off x="3062545" y="1312844"/>
            <a:ext cx="2746200" cy="184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38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23" name="Google Shape;423;p38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4" name="Google Shape;424;p38"/>
          <p:cNvSpPr/>
          <p:nvPr/>
        </p:nvSpPr>
        <p:spPr>
          <a:xfrm>
            <a:off x="5811189" y="3164228"/>
            <a:ext cx="2757300" cy="1683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25" name="Google Shape;425;p38"/>
          <p:cNvSpPr txBox="1"/>
          <p:nvPr>
            <p:ph idx="7" type="subTitle"/>
          </p:nvPr>
        </p:nvSpPr>
        <p:spPr>
          <a:xfrm>
            <a:off x="5841423" y="3142997"/>
            <a:ext cx="27231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38"/>
          <p:cNvSpPr txBox="1"/>
          <p:nvPr>
            <p:ph idx="8" type="body"/>
          </p:nvPr>
        </p:nvSpPr>
        <p:spPr>
          <a:xfrm>
            <a:off x="5844316" y="3743030"/>
            <a:ext cx="26970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7" name="Google Shape;427;p38"/>
          <p:cNvSpPr/>
          <p:nvPr>
            <p:ph idx="9" type="pic"/>
          </p:nvPr>
        </p:nvSpPr>
        <p:spPr>
          <a:xfrm>
            <a:off x="5819845" y="1312844"/>
            <a:ext cx="2746200" cy="184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8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9"/>
          <p:cNvSpPr/>
          <p:nvPr>
            <p:ph idx="2" type="pic"/>
          </p:nvPr>
        </p:nvSpPr>
        <p:spPr>
          <a:xfrm>
            <a:off x="317500" y="1104900"/>
            <a:ext cx="8521800" cy="373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39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31" name="Google Shape;431;p39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9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0"/>
          <p:cNvSpPr/>
          <p:nvPr>
            <p:ph idx="2" type="pic"/>
          </p:nvPr>
        </p:nvSpPr>
        <p:spPr>
          <a:xfrm>
            <a:off x="340412" y="3044150"/>
            <a:ext cx="2087400" cy="1769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40"/>
          <p:cNvSpPr/>
          <p:nvPr>
            <p:ph idx="3" type="pic"/>
          </p:nvPr>
        </p:nvSpPr>
        <p:spPr>
          <a:xfrm>
            <a:off x="5649300" y="3044303"/>
            <a:ext cx="1190100" cy="1769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40"/>
          <p:cNvSpPr/>
          <p:nvPr>
            <p:ph idx="4" type="pic"/>
          </p:nvPr>
        </p:nvSpPr>
        <p:spPr>
          <a:xfrm>
            <a:off x="340400" y="1690778"/>
            <a:ext cx="1416300" cy="133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p40"/>
          <p:cNvSpPr/>
          <p:nvPr>
            <p:ph idx="5" type="pic"/>
          </p:nvPr>
        </p:nvSpPr>
        <p:spPr>
          <a:xfrm>
            <a:off x="2443047" y="3044052"/>
            <a:ext cx="1190100" cy="1322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p40"/>
          <p:cNvSpPr/>
          <p:nvPr>
            <p:ph idx="6" type="pic"/>
          </p:nvPr>
        </p:nvSpPr>
        <p:spPr>
          <a:xfrm>
            <a:off x="3648504" y="3044048"/>
            <a:ext cx="1991100" cy="1769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40"/>
          <p:cNvSpPr/>
          <p:nvPr>
            <p:ph idx="7" type="pic"/>
          </p:nvPr>
        </p:nvSpPr>
        <p:spPr>
          <a:xfrm>
            <a:off x="1767376" y="1263050"/>
            <a:ext cx="1881300" cy="1769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40"/>
          <p:cNvSpPr/>
          <p:nvPr>
            <p:ph idx="8" type="pic"/>
          </p:nvPr>
        </p:nvSpPr>
        <p:spPr>
          <a:xfrm>
            <a:off x="3648523" y="1263050"/>
            <a:ext cx="1592400" cy="1769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p40"/>
          <p:cNvSpPr/>
          <p:nvPr>
            <p:ph idx="9" type="pic"/>
          </p:nvPr>
        </p:nvSpPr>
        <p:spPr>
          <a:xfrm>
            <a:off x="5240654" y="1263050"/>
            <a:ext cx="1598700" cy="1769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40"/>
          <p:cNvSpPr/>
          <p:nvPr>
            <p:ph idx="13" type="pic"/>
          </p:nvPr>
        </p:nvSpPr>
        <p:spPr>
          <a:xfrm>
            <a:off x="6860149" y="1263050"/>
            <a:ext cx="1962600" cy="355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40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43" name="Google Shape;443;p40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4" name="Google Shape;444;p40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45" name="Google Shape;445;p40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/>
        </p:nvSpPr>
        <p:spPr>
          <a:xfrm>
            <a:off x="3523325" y="2195625"/>
            <a:ext cx="4990200" cy="2385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1420210" y="2202200"/>
            <a:ext cx="2101800" cy="5433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7" name="Google Shape;47;p5"/>
          <p:cNvSpPr/>
          <p:nvPr/>
        </p:nvSpPr>
        <p:spPr>
          <a:xfrm>
            <a:off x="378750" y="562250"/>
            <a:ext cx="3146100" cy="1639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8" name="Google Shape;48;p5"/>
          <p:cNvSpPr txBox="1"/>
          <p:nvPr>
            <p:ph type="title"/>
          </p:nvPr>
        </p:nvSpPr>
        <p:spPr>
          <a:xfrm>
            <a:off x="378750" y="562250"/>
            <a:ext cx="3146100" cy="16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5"/>
          <p:cNvSpPr/>
          <p:nvPr/>
        </p:nvSpPr>
        <p:spPr>
          <a:xfrm>
            <a:off x="3523323" y="1654202"/>
            <a:ext cx="528900" cy="543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3623075" y="2300000"/>
            <a:ext cx="4790700" cy="21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1" name="Google Shape;51;p5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3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2"/>
          <p:cNvSpPr/>
          <p:nvPr/>
        </p:nvSpPr>
        <p:spPr>
          <a:xfrm>
            <a:off x="643200" y="659425"/>
            <a:ext cx="3146400" cy="10914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52" name="Google Shape;452;p42"/>
          <p:cNvSpPr txBox="1"/>
          <p:nvPr>
            <p:ph type="title"/>
          </p:nvPr>
        </p:nvSpPr>
        <p:spPr>
          <a:xfrm>
            <a:off x="671825" y="727744"/>
            <a:ext cx="3117600" cy="12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3" name="Google Shape;453;p42"/>
          <p:cNvSpPr/>
          <p:nvPr/>
        </p:nvSpPr>
        <p:spPr>
          <a:xfrm>
            <a:off x="2216400" y="1750725"/>
            <a:ext cx="4711200" cy="2187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54" name="Google Shape;454;p42"/>
          <p:cNvSpPr/>
          <p:nvPr/>
        </p:nvSpPr>
        <p:spPr>
          <a:xfrm>
            <a:off x="1686400" y="1750825"/>
            <a:ext cx="528900" cy="5289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55" name="Google Shape;455;p42"/>
          <p:cNvSpPr/>
          <p:nvPr/>
        </p:nvSpPr>
        <p:spPr>
          <a:xfrm>
            <a:off x="6927600" y="2843900"/>
            <a:ext cx="528900" cy="10914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56" name="Google Shape;456;p42"/>
          <p:cNvSpPr txBox="1"/>
          <p:nvPr>
            <p:ph idx="2" type="title"/>
          </p:nvPr>
        </p:nvSpPr>
        <p:spPr>
          <a:xfrm>
            <a:off x="2258050" y="1800075"/>
            <a:ext cx="46239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57" name="Google Shape;457;p42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58" name="Google Shape;458;p42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ITLE_3_1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3"/>
          <p:cNvSpPr/>
          <p:nvPr/>
        </p:nvSpPr>
        <p:spPr>
          <a:xfrm>
            <a:off x="304800" y="3161075"/>
            <a:ext cx="2851500" cy="16791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1" name="Google Shape;461;p43"/>
          <p:cNvSpPr/>
          <p:nvPr/>
        </p:nvSpPr>
        <p:spPr>
          <a:xfrm>
            <a:off x="5999150" y="3161050"/>
            <a:ext cx="2840100" cy="1679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2" name="Google Shape;462;p43"/>
          <p:cNvSpPr/>
          <p:nvPr/>
        </p:nvSpPr>
        <p:spPr>
          <a:xfrm>
            <a:off x="3156175" y="3161150"/>
            <a:ext cx="2851500" cy="16791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3" name="Google Shape;463;p43"/>
          <p:cNvSpPr txBox="1"/>
          <p:nvPr>
            <p:ph idx="1" type="subTitle"/>
          </p:nvPr>
        </p:nvSpPr>
        <p:spPr>
          <a:xfrm>
            <a:off x="314208" y="3134376"/>
            <a:ext cx="28161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43"/>
          <p:cNvSpPr/>
          <p:nvPr>
            <p:ph idx="2" type="pic"/>
          </p:nvPr>
        </p:nvSpPr>
        <p:spPr>
          <a:xfrm>
            <a:off x="307625" y="1316450"/>
            <a:ext cx="2851500" cy="1844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43"/>
          <p:cNvSpPr txBox="1"/>
          <p:nvPr>
            <p:ph idx="3" type="body"/>
          </p:nvPr>
        </p:nvSpPr>
        <p:spPr>
          <a:xfrm>
            <a:off x="316485" y="3761317"/>
            <a:ext cx="2688600" cy="1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6" name="Google Shape;466;p43"/>
          <p:cNvSpPr/>
          <p:nvPr>
            <p:ph idx="4" type="pic"/>
          </p:nvPr>
        </p:nvSpPr>
        <p:spPr>
          <a:xfrm>
            <a:off x="3159125" y="1316450"/>
            <a:ext cx="2851500" cy="1844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p43"/>
          <p:cNvSpPr/>
          <p:nvPr>
            <p:ph idx="5" type="pic"/>
          </p:nvPr>
        </p:nvSpPr>
        <p:spPr>
          <a:xfrm>
            <a:off x="6010625" y="1316450"/>
            <a:ext cx="2828700" cy="1844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p43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9" name="Google Shape;469;p43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0" name="Google Shape;470;p43"/>
          <p:cNvSpPr/>
          <p:nvPr/>
        </p:nvSpPr>
        <p:spPr>
          <a:xfrm>
            <a:off x="304800" y="305325"/>
            <a:ext cx="2851500" cy="10092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71" name="Google Shape;471;p43"/>
          <p:cNvSpPr/>
          <p:nvPr/>
        </p:nvSpPr>
        <p:spPr>
          <a:xfrm>
            <a:off x="3159125" y="811350"/>
            <a:ext cx="1159500" cy="5025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72" name="Google Shape;472;p43"/>
          <p:cNvSpPr txBox="1"/>
          <p:nvPr>
            <p:ph type="title"/>
          </p:nvPr>
        </p:nvSpPr>
        <p:spPr>
          <a:xfrm>
            <a:off x="328518" y="361238"/>
            <a:ext cx="2720700" cy="11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3" name="Google Shape;473;p43"/>
          <p:cNvSpPr txBox="1"/>
          <p:nvPr>
            <p:ph idx="6" type="subTitle"/>
          </p:nvPr>
        </p:nvSpPr>
        <p:spPr>
          <a:xfrm>
            <a:off x="3156683" y="3134376"/>
            <a:ext cx="28161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43"/>
          <p:cNvSpPr txBox="1"/>
          <p:nvPr>
            <p:ph idx="7" type="body"/>
          </p:nvPr>
        </p:nvSpPr>
        <p:spPr>
          <a:xfrm>
            <a:off x="3158960" y="3761317"/>
            <a:ext cx="2688600" cy="1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5" name="Google Shape;475;p43"/>
          <p:cNvSpPr txBox="1"/>
          <p:nvPr>
            <p:ph idx="8" type="subTitle"/>
          </p:nvPr>
        </p:nvSpPr>
        <p:spPr>
          <a:xfrm>
            <a:off x="6007809" y="3134376"/>
            <a:ext cx="28161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43"/>
          <p:cNvSpPr txBox="1"/>
          <p:nvPr>
            <p:ph idx="9" type="body"/>
          </p:nvPr>
        </p:nvSpPr>
        <p:spPr>
          <a:xfrm>
            <a:off x="6010085" y="3761317"/>
            <a:ext cx="2688600" cy="1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tions 1 Overview">
  <p:cSld name="TITLE_3_1_1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4"/>
          <p:cNvSpPr/>
          <p:nvPr/>
        </p:nvSpPr>
        <p:spPr>
          <a:xfrm>
            <a:off x="1172300" y="660200"/>
            <a:ext cx="4711200" cy="1639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79" name="Google Shape;479;p44"/>
          <p:cNvSpPr/>
          <p:nvPr/>
        </p:nvSpPr>
        <p:spPr>
          <a:xfrm>
            <a:off x="5883500" y="1756696"/>
            <a:ext cx="1224900" cy="543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80" name="Google Shape;480;p44"/>
          <p:cNvSpPr txBox="1"/>
          <p:nvPr>
            <p:ph type="title"/>
          </p:nvPr>
        </p:nvSpPr>
        <p:spPr>
          <a:xfrm>
            <a:off x="1195425" y="734045"/>
            <a:ext cx="4648800" cy="17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1" name="Google Shape;481;p44"/>
          <p:cNvSpPr/>
          <p:nvPr>
            <p:ph idx="2" type="pic"/>
          </p:nvPr>
        </p:nvSpPr>
        <p:spPr>
          <a:xfrm>
            <a:off x="3260500" y="2309850"/>
            <a:ext cx="1569000" cy="1625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44"/>
          <p:cNvSpPr/>
          <p:nvPr>
            <p:ph idx="3" type="pic"/>
          </p:nvPr>
        </p:nvSpPr>
        <p:spPr>
          <a:xfrm>
            <a:off x="4849525" y="2309850"/>
            <a:ext cx="3128100" cy="2174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p44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84" name="Google Shape;484;p44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5"/>
          <p:cNvSpPr/>
          <p:nvPr/>
        </p:nvSpPr>
        <p:spPr>
          <a:xfrm>
            <a:off x="3523325" y="2195625"/>
            <a:ext cx="4990200" cy="2385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87" name="Google Shape;487;p45"/>
          <p:cNvSpPr/>
          <p:nvPr/>
        </p:nvSpPr>
        <p:spPr>
          <a:xfrm>
            <a:off x="1420210" y="2202200"/>
            <a:ext cx="2101800" cy="5433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88" name="Google Shape;488;p45"/>
          <p:cNvSpPr/>
          <p:nvPr/>
        </p:nvSpPr>
        <p:spPr>
          <a:xfrm>
            <a:off x="378750" y="562250"/>
            <a:ext cx="3146100" cy="1639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89" name="Google Shape;489;p45"/>
          <p:cNvSpPr txBox="1"/>
          <p:nvPr>
            <p:ph type="title"/>
          </p:nvPr>
        </p:nvSpPr>
        <p:spPr>
          <a:xfrm>
            <a:off x="378750" y="562250"/>
            <a:ext cx="3146100" cy="16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0" name="Google Shape;490;p45"/>
          <p:cNvSpPr/>
          <p:nvPr/>
        </p:nvSpPr>
        <p:spPr>
          <a:xfrm>
            <a:off x="3523323" y="1654202"/>
            <a:ext cx="528900" cy="543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91" name="Google Shape;491;p45"/>
          <p:cNvSpPr txBox="1"/>
          <p:nvPr>
            <p:ph idx="1" type="body"/>
          </p:nvPr>
        </p:nvSpPr>
        <p:spPr>
          <a:xfrm>
            <a:off x="3623075" y="2300000"/>
            <a:ext cx="4790700" cy="21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2" name="Google Shape;492;p45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93" name="Google Shape;493;p45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tions 2 Overview">
  <p:cSld name="TITLE_3_1_1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6"/>
          <p:cNvSpPr/>
          <p:nvPr>
            <p:ph idx="2" type="pic"/>
          </p:nvPr>
        </p:nvSpPr>
        <p:spPr>
          <a:xfrm>
            <a:off x="3793600" y="2297107"/>
            <a:ext cx="1569000" cy="1625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46"/>
          <p:cNvSpPr/>
          <p:nvPr>
            <p:ph idx="3" type="pic"/>
          </p:nvPr>
        </p:nvSpPr>
        <p:spPr>
          <a:xfrm>
            <a:off x="663400" y="2297107"/>
            <a:ext cx="3128100" cy="2174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p46"/>
          <p:cNvSpPr/>
          <p:nvPr/>
        </p:nvSpPr>
        <p:spPr>
          <a:xfrm>
            <a:off x="1689800" y="660200"/>
            <a:ext cx="4711200" cy="16398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98" name="Google Shape;498;p46"/>
          <p:cNvSpPr/>
          <p:nvPr/>
        </p:nvSpPr>
        <p:spPr>
          <a:xfrm>
            <a:off x="1160900" y="1757477"/>
            <a:ext cx="528900" cy="543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99" name="Google Shape;499;p46"/>
          <p:cNvSpPr txBox="1"/>
          <p:nvPr>
            <p:ph type="title"/>
          </p:nvPr>
        </p:nvSpPr>
        <p:spPr>
          <a:xfrm>
            <a:off x="1721834" y="727054"/>
            <a:ext cx="4648800" cy="17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0" name="Google Shape;500;p46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01" name="Google Shape;501;p46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tions Overview (5)">
  <p:cSld name="TITLE_3_1_1_1_1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7"/>
          <p:cNvSpPr/>
          <p:nvPr/>
        </p:nvSpPr>
        <p:spPr>
          <a:xfrm>
            <a:off x="298300" y="1431975"/>
            <a:ext cx="1713600" cy="1890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04" name="Google Shape;504;p47"/>
          <p:cNvSpPr/>
          <p:nvPr/>
        </p:nvSpPr>
        <p:spPr>
          <a:xfrm>
            <a:off x="5431665" y="1431975"/>
            <a:ext cx="1713600" cy="1890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05" name="Google Shape;505;p47"/>
          <p:cNvSpPr/>
          <p:nvPr/>
        </p:nvSpPr>
        <p:spPr>
          <a:xfrm>
            <a:off x="7137667" y="1431975"/>
            <a:ext cx="1713600" cy="18903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06" name="Google Shape;506;p47"/>
          <p:cNvSpPr/>
          <p:nvPr/>
        </p:nvSpPr>
        <p:spPr>
          <a:xfrm>
            <a:off x="2011981" y="1431975"/>
            <a:ext cx="1713600" cy="1890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07" name="Google Shape;507;p47"/>
          <p:cNvSpPr/>
          <p:nvPr/>
        </p:nvSpPr>
        <p:spPr>
          <a:xfrm>
            <a:off x="3717983" y="1431975"/>
            <a:ext cx="1713600" cy="1890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08" name="Google Shape;508;p47"/>
          <p:cNvSpPr txBox="1"/>
          <p:nvPr>
            <p:ph idx="1" type="body"/>
          </p:nvPr>
        </p:nvSpPr>
        <p:spPr>
          <a:xfrm>
            <a:off x="310891" y="1431975"/>
            <a:ext cx="1688400" cy="18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09" name="Google Shape;509;p47"/>
          <p:cNvSpPr txBox="1"/>
          <p:nvPr>
            <p:ph idx="2" type="body"/>
          </p:nvPr>
        </p:nvSpPr>
        <p:spPr>
          <a:xfrm>
            <a:off x="5444268" y="1431975"/>
            <a:ext cx="1688400" cy="18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10" name="Google Shape;510;p47"/>
          <p:cNvSpPr txBox="1"/>
          <p:nvPr>
            <p:ph idx="3" type="body"/>
          </p:nvPr>
        </p:nvSpPr>
        <p:spPr>
          <a:xfrm>
            <a:off x="7105524" y="1431975"/>
            <a:ext cx="1688400" cy="18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11" name="Google Shape;511;p47"/>
          <p:cNvSpPr txBox="1"/>
          <p:nvPr>
            <p:ph idx="4" type="body"/>
          </p:nvPr>
        </p:nvSpPr>
        <p:spPr>
          <a:xfrm>
            <a:off x="2037027" y="1431975"/>
            <a:ext cx="1688400" cy="18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12" name="Google Shape;512;p47"/>
          <p:cNvSpPr txBox="1"/>
          <p:nvPr>
            <p:ph idx="5" type="body"/>
          </p:nvPr>
        </p:nvSpPr>
        <p:spPr>
          <a:xfrm>
            <a:off x="3727958" y="1431975"/>
            <a:ext cx="1688400" cy="18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13" name="Google Shape;513;p47"/>
          <p:cNvSpPr/>
          <p:nvPr>
            <p:ph idx="6" type="pic"/>
          </p:nvPr>
        </p:nvSpPr>
        <p:spPr>
          <a:xfrm>
            <a:off x="7137800" y="3322275"/>
            <a:ext cx="1713600" cy="151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p47"/>
          <p:cNvSpPr/>
          <p:nvPr>
            <p:ph idx="7" type="pic"/>
          </p:nvPr>
        </p:nvSpPr>
        <p:spPr>
          <a:xfrm>
            <a:off x="5427747" y="3322276"/>
            <a:ext cx="1708200" cy="151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p47"/>
          <p:cNvSpPr/>
          <p:nvPr>
            <p:ph idx="8" type="pic"/>
          </p:nvPr>
        </p:nvSpPr>
        <p:spPr>
          <a:xfrm>
            <a:off x="3723042" y="3322276"/>
            <a:ext cx="1708200" cy="151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p47"/>
          <p:cNvSpPr/>
          <p:nvPr>
            <p:ph idx="9" type="pic"/>
          </p:nvPr>
        </p:nvSpPr>
        <p:spPr>
          <a:xfrm>
            <a:off x="2011891" y="3322275"/>
            <a:ext cx="1728000" cy="151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p47"/>
          <p:cNvSpPr/>
          <p:nvPr>
            <p:ph idx="13" type="pic"/>
          </p:nvPr>
        </p:nvSpPr>
        <p:spPr>
          <a:xfrm>
            <a:off x="298300" y="3322275"/>
            <a:ext cx="1716000" cy="151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p47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19" name="Google Shape;519;p47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0" name="Google Shape;520;p47"/>
          <p:cNvSpPr/>
          <p:nvPr/>
        </p:nvSpPr>
        <p:spPr>
          <a:xfrm>
            <a:off x="298300" y="301050"/>
            <a:ext cx="4020300" cy="606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21" name="Google Shape;521;p47"/>
          <p:cNvSpPr txBox="1"/>
          <p:nvPr>
            <p:ph type="title"/>
          </p:nvPr>
        </p:nvSpPr>
        <p:spPr>
          <a:xfrm>
            <a:off x="279178" y="338025"/>
            <a:ext cx="40395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Goal">
  <p:cSld name="TITLE_3_1_1_1_1_1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8"/>
          <p:cNvSpPr/>
          <p:nvPr/>
        </p:nvSpPr>
        <p:spPr>
          <a:xfrm>
            <a:off x="298312" y="301050"/>
            <a:ext cx="5646900" cy="531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24" name="Google Shape;524;p48"/>
          <p:cNvSpPr txBox="1"/>
          <p:nvPr>
            <p:ph type="title"/>
          </p:nvPr>
        </p:nvSpPr>
        <p:spPr>
          <a:xfrm>
            <a:off x="279185" y="31227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5" name="Google Shape;525;p48"/>
          <p:cNvSpPr/>
          <p:nvPr/>
        </p:nvSpPr>
        <p:spPr>
          <a:xfrm>
            <a:off x="4463246" y="3362570"/>
            <a:ext cx="1190400" cy="976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26" name="Google Shape;526;p48"/>
          <p:cNvSpPr/>
          <p:nvPr/>
        </p:nvSpPr>
        <p:spPr>
          <a:xfrm>
            <a:off x="5653655" y="3362561"/>
            <a:ext cx="487500" cy="4785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27" name="Google Shape;527;p48"/>
          <p:cNvSpPr/>
          <p:nvPr/>
        </p:nvSpPr>
        <p:spPr>
          <a:xfrm>
            <a:off x="4463250" y="1056975"/>
            <a:ext cx="4371300" cy="23055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28" name="Google Shape;528;p48"/>
          <p:cNvSpPr txBox="1"/>
          <p:nvPr>
            <p:ph idx="1" type="subTitle"/>
          </p:nvPr>
        </p:nvSpPr>
        <p:spPr>
          <a:xfrm>
            <a:off x="4481951" y="1068225"/>
            <a:ext cx="4338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48"/>
          <p:cNvSpPr/>
          <p:nvPr>
            <p:ph idx="2" type="pic"/>
          </p:nvPr>
        </p:nvSpPr>
        <p:spPr>
          <a:xfrm>
            <a:off x="298300" y="1055350"/>
            <a:ext cx="4165800" cy="3783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p48"/>
          <p:cNvSpPr txBox="1"/>
          <p:nvPr>
            <p:ph idx="3" type="body"/>
          </p:nvPr>
        </p:nvSpPr>
        <p:spPr>
          <a:xfrm>
            <a:off x="4484120" y="1667497"/>
            <a:ext cx="4338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31" name="Google Shape;531;p48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32" name="Google Shape;532;p48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3" name="Google Shape;533;p48"/>
          <p:cNvSpPr/>
          <p:nvPr/>
        </p:nvSpPr>
        <p:spPr>
          <a:xfrm>
            <a:off x="298300" y="301050"/>
            <a:ext cx="5670900" cy="606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34" name="Google Shape;534;p48"/>
          <p:cNvSpPr txBox="1"/>
          <p:nvPr>
            <p:ph idx="4"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tion Detailed Outline + Key Features">
  <p:cSld name="TITLE_3_1_1_1_1_1_1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9"/>
          <p:cNvSpPr txBox="1"/>
          <p:nvPr>
            <p:ph idx="1" type="subTitle"/>
          </p:nvPr>
        </p:nvSpPr>
        <p:spPr>
          <a:xfrm>
            <a:off x="6076827" y="986538"/>
            <a:ext cx="2515200" cy="3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7" name="Google Shape;537;p49"/>
          <p:cNvSpPr txBox="1"/>
          <p:nvPr>
            <p:ph idx="2" type="subTitle"/>
          </p:nvPr>
        </p:nvSpPr>
        <p:spPr>
          <a:xfrm>
            <a:off x="194675" y="999467"/>
            <a:ext cx="972300" cy="3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8" name="Google Shape;538;p49"/>
          <p:cNvSpPr txBox="1"/>
          <p:nvPr>
            <p:ph idx="3" type="subTitle"/>
          </p:nvPr>
        </p:nvSpPr>
        <p:spPr>
          <a:xfrm>
            <a:off x="1178298" y="999467"/>
            <a:ext cx="972300" cy="3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9" name="Google Shape;539;p49"/>
          <p:cNvSpPr txBox="1"/>
          <p:nvPr>
            <p:ph idx="4" type="subTitle"/>
          </p:nvPr>
        </p:nvSpPr>
        <p:spPr>
          <a:xfrm>
            <a:off x="2161921" y="999467"/>
            <a:ext cx="972300" cy="3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0" name="Google Shape;540;p49"/>
          <p:cNvSpPr txBox="1"/>
          <p:nvPr>
            <p:ph idx="5" type="subTitle"/>
          </p:nvPr>
        </p:nvSpPr>
        <p:spPr>
          <a:xfrm>
            <a:off x="3139107" y="999467"/>
            <a:ext cx="972300" cy="3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1" name="Google Shape;541;p49"/>
          <p:cNvSpPr txBox="1"/>
          <p:nvPr>
            <p:ph idx="6" type="subTitle"/>
          </p:nvPr>
        </p:nvSpPr>
        <p:spPr>
          <a:xfrm>
            <a:off x="4108806" y="999467"/>
            <a:ext cx="972300" cy="3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2" name="Google Shape;542;p49"/>
          <p:cNvSpPr txBox="1"/>
          <p:nvPr>
            <p:ph idx="7" type="subTitle"/>
          </p:nvPr>
        </p:nvSpPr>
        <p:spPr>
          <a:xfrm>
            <a:off x="5092429" y="999467"/>
            <a:ext cx="972300" cy="3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3" name="Google Shape;543;p49"/>
          <p:cNvSpPr/>
          <p:nvPr/>
        </p:nvSpPr>
        <p:spPr>
          <a:xfrm>
            <a:off x="298300" y="1301925"/>
            <a:ext cx="982800" cy="35304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44" name="Google Shape;544;p49"/>
          <p:cNvSpPr/>
          <p:nvPr/>
        </p:nvSpPr>
        <p:spPr>
          <a:xfrm>
            <a:off x="5197656" y="1301925"/>
            <a:ext cx="982800" cy="35304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45" name="Google Shape;545;p49"/>
          <p:cNvSpPr txBox="1"/>
          <p:nvPr>
            <p:ph idx="8" type="body"/>
          </p:nvPr>
        </p:nvSpPr>
        <p:spPr>
          <a:xfrm>
            <a:off x="302687" y="1309508"/>
            <a:ext cx="9651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546" name="Google Shape;546;p49"/>
          <p:cNvSpPr txBox="1"/>
          <p:nvPr>
            <p:ph idx="9" type="body"/>
          </p:nvPr>
        </p:nvSpPr>
        <p:spPr>
          <a:xfrm>
            <a:off x="5210863" y="1309508"/>
            <a:ext cx="9651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547" name="Google Shape;547;p49"/>
          <p:cNvSpPr/>
          <p:nvPr/>
        </p:nvSpPr>
        <p:spPr>
          <a:xfrm>
            <a:off x="3239217" y="1301925"/>
            <a:ext cx="982800" cy="35304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48" name="Google Shape;548;p49"/>
          <p:cNvSpPr txBox="1"/>
          <p:nvPr>
            <p:ph idx="13" type="body"/>
          </p:nvPr>
        </p:nvSpPr>
        <p:spPr>
          <a:xfrm>
            <a:off x="3251210" y="1309508"/>
            <a:ext cx="9651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549" name="Google Shape;549;p49"/>
          <p:cNvSpPr/>
          <p:nvPr/>
        </p:nvSpPr>
        <p:spPr>
          <a:xfrm>
            <a:off x="4215083" y="1301925"/>
            <a:ext cx="982800" cy="35304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50" name="Google Shape;550;p49"/>
          <p:cNvSpPr txBox="1"/>
          <p:nvPr>
            <p:ph idx="14" type="body"/>
          </p:nvPr>
        </p:nvSpPr>
        <p:spPr>
          <a:xfrm>
            <a:off x="4233736" y="1309508"/>
            <a:ext cx="9651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551" name="Google Shape;551;p49"/>
          <p:cNvSpPr/>
          <p:nvPr/>
        </p:nvSpPr>
        <p:spPr>
          <a:xfrm>
            <a:off x="1280779" y="1301925"/>
            <a:ext cx="982800" cy="3530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52" name="Google Shape;552;p49"/>
          <p:cNvSpPr txBox="1"/>
          <p:nvPr>
            <p:ph idx="15" type="body"/>
          </p:nvPr>
        </p:nvSpPr>
        <p:spPr>
          <a:xfrm>
            <a:off x="1286147" y="1309508"/>
            <a:ext cx="9651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553" name="Google Shape;553;p49"/>
          <p:cNvSpPr/>
          <p:nvPr/>
        </p:nvSpPr>
        <p:spPr>
          <a:xfrm>
            <a:off x="2256692" y="1301925"/>
            <a:ext cx="982800" cy="35304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54" name="Google Shape;554;p49"/>
          <p:cNvSpPr txBox="1"/>
          <p:nvPr>
            <p:ph idx="16" type="body"/>
          </p:nvPr>
        </p:nvSpPr>
        <p:spPr>
          <a:xfrm>
            <a:off x="2268684" y="1309508"/>
            <a:ext cx="9651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555" name="Google Shape;555;p49"/>
          <p:cNvSpPr/>
          <p:nvPr/>
        </p:nvSpPr>
        <p:spPr>
          <a:xfrm>
            <a:off x="6182130" y="1301927"/>
            <a:ext cx="2656500" cy="1376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56" name="Google Shape;556;p49"/>
          <p:cNvSpPr/>
          <p:nvPr/>
        </p:nvSpPr>
        <p:spPr>
          <a:xfrm>
            <a:off x="6182130" y="2680069"/>
            <a:ext cx="2656500" cy="1376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57" name="Google Shape;557;p49"/>
          <p:cNvSpPr txBox="1"/>
          <p:nvPr>
            <p:ph idx="17" type="subTitle"/>
          </p:nvPr>
        </p:nvSpPr>
        <p:spPr>
          <a:xfrm>
            <a:off x="6164355" y="1264050"/>
            <a:ext cx="24726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8" name="Google Shape;558;p49"/>
          <p:cNvSpPr txBox="1"/>
          <p:nvPr>
            <p:ph idx="18" type="body"/>
          </p:nvPr>
        </p:nvSpPr>
        <p:spPr>
          <a:xfrm>
            <a:off x="6160825" y="1743763"/>
            <a:ext cx="2686800" cy="11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59" name="Google Shape;559;p49"/>
          <p:cNvSpPr txBox="1"/>
          <p:nvPr>
            <p:ph idx="19" type="subTitle"/>
          </p:nvPr>
        </p:nvSpPr>
        <p:spPr>
          <a:xfrm>
            <a:off x="6164657" y="2640406"/>
            <a:ext cx="26868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0" name="Google Shape;560;p49"/>
          <p:cNvSpPr txBox="1"/>
          <p:nvPr>
            <p:ph idx="20" type="body"/>
          </p:nvPr>
        </p:nvSpPr>
        <p:spPr>
          <a:xfrm>
            <a:off x="6160825" y="2978547"/>
            <a:ext cx="2686800" cy="11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61" name="Google Shape;561;p49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62" name="Google Shape;562;p49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3" name="Google Shape;563;p49"/>
          <p:cNvSpPr/>
          <p:nvPr/>
        </p:nvSpPr>
        <p:spPr>
          <a:xfrm>
            <a:off x="298300" y="301050"/>
            <a:ext cx="56709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64" name="Google Shape;564;p49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vel Details">
  <p:cSld name="TITLE_3_1_1_1_1_1_1_1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0"/>
          <p:cNvSpPr/>
          <p:nvPr/>
        </p:nvSpPr>
        <p:spPr>
          <a:xfrm>
            <a:off x="298300" y="301050"/>
            <a:ext cx="35340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67" name="Google Shape;567;p50"/>
          <p:cNvSpPr txBox="1"/>
          <p:nvPr>
            <p:ph type="title"/>
          </p:nvPr>
        </p:nvSpPr>
        <p:spPr>
          <a:xfrm>
            <a:off x="279178" y="338025"/>
            <a:ext cx="35379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8" name="Google Shape;568;p50"/>
          <p:cNvSpPr/>
          <p:nvPr>
            <p:ph idx="2" type="pic"/>
          </p:nvPr>
        </p:nvSpPr>
        <p:spPr>
          <a:xfrm>
            <a:off x="3836145" y="1334531"/>
            <a:ext cx="1488300" cy="155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p50"/>
          <p:cNvSpPr/>
          <p:nvPr>
            <p:ph idx="3" type="pic"/>
          </p:nvPr>
        </p:nvSpPr>
        <p:spPr>
          <a:xfrm>
            <a:off x="3836145" y="2892484"/>
            <a:ext cx="1488300" cy="155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0" name="Google Shape;570;p50"/>
          <p:cNvSpPr/>
          <p:nvPr/>
        </p:nvSpPr>
        <p:spPr>
          <a:xfrm>
            <a:off x="5324404" y="2374069"/>
            <a:ext cx="2480100" cy="20862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71" name="Google Shape;571;p50"/>
          <p:cNvSpPr txBox="1"/>
          <p:nvPr>
            <p:ph idx="1" type="body"/>
          </p:nvPr>
        </p:nvSpPr>
        <p:spPr>
          <a:xfrm>
            <a:off x="5321031" y="2388890"/>
            <a:ext cx="2480100" cy="20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72" name="Google Shape;572;p50"/>
          <p:cNvSpPr/>
          <p:nvPr/>
        </p:nvSpPr>
        <p:spPr>
          <a:xfrm>
            <a:off x="5324434" y="790425"/>
            <a:ext cx="3021000" cy="1584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73" name="Google Shape;573;p50"/>
          <p:cNvSpPr/>
          <p:nvPr/>
        </p:nvSpPr>
        <p:spPr>
          <a:xfrm>
            <a:off x="842990" y="908254"/>
            <a:ext cx="2989200" cy="2589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74" name="Google Shape;574;p50"/>
          <p:cNvSpPr txBox="1"/>
          <p:nvPr>
            <p:ph idx="4" type="body"/>
          </p:nvPr>
        </p:nvSpPr>
        <p:spPr>
          <a:xfrm>
            <a:off x="866096" y="1255168"/>
            <a:ext cx="2951100" cy="22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75" name="Google Shape;575;p50"/>
          <p:cNvSpPr txBox="1"/>
          <p:nvPr>
            <p:ph idx="5" type="body"/>
          </p:nvPr>
        </p:nvSpPr>
        <p:spPr>
          <a:xfrm>
            <a:off x="5321025" y="801853"/>
            <a:ext cx="3016500" cy="15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76" name="Google Shape;576;p50"/>
          <p:cNvSpPr txBox="1"/>
          <p:nvPr>
            <p:ph idx="6" type="subTitle"/>
          </p:nvPr>
        </p:nvSpPr>
        <p:spPr>
          <a:xfrm>
            <a:off x="854800" y="922100"/>
            <a:ext cx="2951100" cy="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7" name="Google Shape;577;p50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78" name="Google Shape;578;p50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ITLE_3_1_1_1_1_1_1_1_1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1"/>
          <p:cNvSpPr/>
          <p:nvPr/>
        </p:nvSpPr>
        <p:spPr>
          <a:xfrm>
            <a:off x="3263350" y="1223800"/>
            <a:ext cx="2617200" cy="27255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81" name="Google Shape;581;p51"/>
          <p:cNvSpPr txBox="1"/>
          <p:nvPr>
            <p:ph idx="1" type="subTitle"/>
          </p:nvPr>
        </p:nvSpPr>
        <p:spPr>
          <a:xfrm>
            <a:off x="3263400" y="1216529"/>
            <a:ext cx="2617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2" name="Google Shape;582;p51"/>
          <p:cNvSpPr/>
          <p:nvPr/>
        </p:nvSpPr>
        <p:spPr>
          <a:xfrm>
            <a:off x="643300" y="1223800"/>
            <a:ext cx="2617200" cy="27255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83" name="Google Shape;583;p51"/>
          <p:cNvSpPr txBox="1"/>
          <p:nvPr>
            <p:ph idx="2" type="body"/>
          </p:nvPr>
        </p:nvSpPr>
        <p:spPr>
          <a:xfrm>
            <a:off x="650150" y="1553646"/>
            <a:ext cx="2617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84" name="Google Shape;584;p51"/>
          <p:cNvSpPr/>
          <p:nvPr/>
        </p:nvSpPr>
        <p:spPr>
          <a:xfrm>
            <a:off x="5883400" y="1223800"/>
            <a:ext cx="2617200" cy="2725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85" name="Google Shape;585;p51"/>
          <p:cNvSpPr txBox="1"/>
          <p:nvPr>
            <p:ph idx="3" type="subTitle"/>
          </p:nvPr>
        </p:nvSpPr>
        <p:spPr>
          <a:xfrm>
            <a:off x="5883500" y="1216529"/>
            <a:ext cx="2617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6" name="Google Shape;586;p51"/>
          <p:cNvSpPr txBox="1"/>
          <p:nvPr>
            <p:ph idx="4" type="body"/>
          </p:nvPr>
        </p:nvSpPr>
        <p:spPr>
          <a:xfrm>
            <a:off x="546686" y="3949300"/>
            <a:ext cx="24048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587" name="Google Shape;587;p51"/>
          <p:cNvSpPr txBox="1"/>
          <p:nvPr>
            <p:ph idx="5" type="subTitle"/>
          </p:nvPr>
        </p:nvSpPr>
        <p:spPr>
          <a:xfrm>
            <a:off x="646300" y="1216529"/>
            <a:ext cx="2617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8" name="Google Shape;588;p51"/>
          <p:cNvSpPr txBox="1"/>
          <p:nvPr>
            <p:ph idx="6" type="body"/>
          </p:nvPr>
        </p:nvSpPr>
        <p:spPr>
          <a:xfrm>
            <a:off x="3264850" y="1553646"/>
            <a:ext cx="2617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89" name="Google Shape;589;p51"/>
          <p:cNvSpPr txBox="1"/>
          <p:nvPr>
            <p:ph idx="7" type="body"/>
          </p:nvPr>
        </p:nvSpPr>
        <p:spPr>
          <a:xfrm>
            <a:off x="5883400" y="1553646"/>
            <a:ext cx="2617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90" name="Google Shape;590;p51"/>
          <p:cNvSpPr txBox="1"/>
          <p:nvPr>
            <p:ph idx="8" type="body"/>
          </p:nvPr>
        </p:nvSpPr>
        <p:spPr>
          <a:xfrm>
            <a:off x="650150" y="2160175"/>
            <a:ext cx="1287900" cy="17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591" name="Google Shape;591;p51"/>
          <p:cNvSpPr txBox="1"/>
          <p:nvPr>
            <p:ph idx="9" type="body"/>
          </p:nvPr>
        </p:nvSpPr>
        <p:spPr>
          <a:xfrm>
            <a:off x="1880475" y="2160175"/>
            <a:ext cx="1287900" cy="17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592" name="Google Shape;592;p51"/>
          <p:cNvSpPr txBox="1"/>
          <p:nvPr>
            <p:ph idx="13" type="body"/>
          </p:nvPr>
        </p:nvSpPr>
        <p:spPr>
          <a:xfrm>
            <a:off x="3266775" y="2160175"/>
            <a:ext cx="1287900" cy="17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593" name="Google Shape;593;p51"/>
          <p:cNvSpPr txBox="1"/>
          <p:nvPr>
            <p:ph idx="14" type="body"/>
          </p:nvPr>
        </p:nvSpPr>
        <p:spPr>
          <a:xfrm>
            <a:off x="4497100" y="2160175"/>
            <a:ext cx="1287900" cy="17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594" name="Google Shape;594;p51"/>
          <p:cNvSpPr txBox="1"/>
          <p:nvPr>
            <p:ph idx="15" type="body"/>
          </p:nvPr>
        </p:nvSpPr>
        <p:spPr>
          <a:xfrm>
            <a:off x="5883400" y="2160175"/>
            <a:ext cx="1287900" cy="17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595" name="Google Shape;595;p51"/>
          <p:cNvSpPr txBox="1"/>
          <p:nvPr>
            <p:ph idx="16" type="body"/>
          </p:nvPr>
        </p:nvSpPr>
        <p:spPr>
          <a:xfrm>
            <a:off x="7113725" y="2160175"/>
            <a:ext cx="1287900" cy="17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596" name="Google Shape;596;p51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97" name="Google Shape;597;p51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8" name="Google Shape;598;p51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99" name="Google Shape;599;p51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tions 2 Overview">
  <p:cSld name="TITLE_3_1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>
            <p:ph idx="2" type="pic"/>
          </p:nvPr>
        </p:nvSpPr>
        <p:spPr>
          <a:xfrm>
            <a:off x="3793600" y="2297107"/>
            <a:ext cx="1569000" cy="1625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6"/>
          <p:cNvSpPr/>
          <p:nvPr>
            <p:ph idx="3" type="pic"/>
          </p:nvPr>
        </p:nvSpPr>
        <p:spPr>
          <a:xfrm>
            <a:off x="663400" y="2297107"/>
            <a:ext cx="3128100" cy="2174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6"/>
          <p:cNvSpPr/>
          <p:nvPr/>
        </p:nvSpPr>
        <p:spPr>
          <a:xfrm>
            <a:off x="1689800" y="660200"/>
            <a:ext cx="4711200" cy="16398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7" name="Google Shape;57;p6"/>
          <p:cNvSpPr/>
          <p:nvPr/>
        </p:nvSpPr>
        <p:spPr>
          <a:xfrm>
            <a:off x="1160900" y="1757477"/>
            <a:ext cx="528900" cy="543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8" name="Google Shape;58;p6"/>
          <p:cNvSpPr txBox="1"/>
          <p:nvPr>
            <p:ph type="title"/>
          </p:nvPr>
        </p:nvSpPr>
        <p:spPr>
          <a:xfrm>
            <a:off x="1721834" y="727054"/>
            <a:ext cx="4648800" cy="17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6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0" name="Google Shape;60;p6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tions Pros and Cons">
  <p:cSld name="TITLE_3_1_1_1_1_1_1_1_1_1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2"/>
          <p:cNvSpPr/>
          <p:nvPr/>
        </p:nvSpPr>
        <p:spPr>
          <a:xfrm>
            <a:off x="298286" y="2469752"/>
            <a:ext cx="2849400" cy="2367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02" name="Google Shape;602;p52"/>
          <p:cNvSpPr/>
          <p:nvPr/>
        </p:nvSpPr>
        <p:spPr>
          <a:xfrm>
            <a:off x="3148000" y="2469752"/>
            <a:ext cx="2849400" cy="2367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03" name="Google Shape;603;p52"/>
          <p:cNvSpPr/>
          <p:nvPr/>
        </p:nvSpPr>
        <p:spPr>
          <a:xfrm>
            <a:off x="5984943" y="2469752"/>
            <a:ext cx="2849400" cy="2367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04" name="Google Shape;604;p52"/>
          <p:cNvSpPr/>
          <p:nvPr>
            <p:ph idx="2" type="pic"/>
          </p:nvPr>
        </p:nvSpPr>
        <p:spPr>
          <a:xfrm>
            <a:off x="299192" y="1071125"/>
            <a:ext cx="2861400" cy="1401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5" name="Google Shape;605;p52"/>
          <p:cNvSpPr/>
          <p:nvPr>
            <p:ph idx="3" type="pic"/>
          </p:nvPr>
        </p:nvSpPr>
        <p:spPr>
          <a:xfrm>
            <a:off x="3147675" y="1071125"/>
            <a:ext cx="2837100" cy="1401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6" name="Google Shape;606;p52"/>
          <p:cNvSpPr/>
          <p:nvPr>
            <p:ph idx="4" type="pic"/>
          </p:nvPr>
        </p:nvSpPr>
        <p:spPr>
          <a:xfrm>
            <a:off x="5984750" y="1071125"/>
            <a:ext cx="2849400" cy="1401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7" name="Google Shape;607;p52"/>
          <p:cNvSpPr txBox="1"/>
          <p:nvPr>
            <p:ph idx="1" type="subTitle"/>
          </p:nvPr>
        </p:nvSpPr>
        <p:spPr>
          <a:xfrm>
            <a:off x="313140" y="2454080"/>
            <a:ext cx="28155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8" name="Google Shape;608;p52"/>
          <p:cNvSpPr txBox="1"/>
          <p:nvPr>
            <p:ph idx="5" type="body"/>
          </p:nvPr>
        </p:nvSpPr>
        <p:spPr>
          <a:xfrm>
            <a:off x="3157834" y="2811042"/>
            <a:ext cx="28155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09" name="Google Shape;609;p52"/>
          <p:cNvSpPr txBox="1"/>
          <p:nvPr>
            <p:ph idx="6" type="body"/>
          </p:nvPr>
        </p:nvSpPr>
        <p:spPr>
          <a:xfrm>
            <a:off x="6001839" y="2811042"/>
            <a:ext cx="28155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10" name="Google Shape;610;p52"/>
          <p:cNvSpPr txBox="1"/>
          <p:nvPr>
            <p:ph idx="7" type="body"/>
          </p:nvPr>
        </p:nvSpPr>
        <p:spPr>
          <a:xfrm>
            <a:off x="317282" y="2811042"/>
            <a:ext cx="28155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11" name="Google Shape;611;p52"/>
          <p:cNvSpPr txBox="1"/>
          <p:nvPr>
            <p:ph idx="8" type="subTitle"/>
          </p:nvPr>
        </p:nvSpPr>
        <p:spPr>
          <a:xfrm>
            <a:off x="3153692" y="2454080"/>
            <a:ext cx="28155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2" name="Google Shape;612;p52"/>
          <p:cNvSpPr txBox="1"/>
          <p:nvPr>
            <p:ph idx="9" type="subTitle"/>
          </p:nvPr>
        </p:nvSpPr>
        <p:spPr>
          <a:xfrm>
            <a:off x="5997697" y="2454080"/>
            <a:ext cx="28155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3" name="Google Shape;613;p52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14" name="Google Shape;614;p52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5" name="Google Shape;615;p52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16" name="Google Shape;616;p52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dditional Points">
  <p:cSld name="TITLE_3_1_1_1_1_1_1_1_1_1_1"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3"/>
          <p:cNvSpPr/>
          <p:nvPr/>
        </p:nvSpPr>
        <p:spPr>
          <a:xfrm>
            <a:off x="298300" y="1216800"/>
            <a:ext cx="3491400" cy="3260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19" name="Google Shape;619;p53"/>
          <p:cNvSpPr txBox="1"/>
          <p:nvPr>
            <p:ph idx="1" type="subTitle"/>
          </p:nvPr>
        </p:nvSpPr>
        <p:spPr>
          <a:xfrm>
            <a:off x="323945" y="1242931"/>
            <a:ext cx="33144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0" name="Google Shape;620;p53"/>
          <p:cNvSpPr/>
          <p:nvPr>
            <p:ph idx="2" type="pic"/>
          </p:nvPr>
        </p:nvSpPr>
        <p:spPr>
          <a:xfrm>
            <a:off x="3789350" y="1216800"/>
            <a:ext cx="5062200" cy="3622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1" name="Google Shape;621;p53"/>
          <p:cNvSpPr txBox="1"/>
          <p:nvPr>
            <p:ph idx="3" type="body"/>
          </p:nvPr>
        </p:nvSpPr>
        <p:spPr>
          <a:xfrm>
            <a:off x="336530" y="1554822"/>
            <a:ext cx="33144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22" name="Google Shape;622;p53"/>
          <p:cNvSpPr txBox="1"/>
          <p:nvPr>
            <p:ph idx="4" type="subTitle"/>
          </p:nvPr>
        </p:nvSpPr>
        <p:spPr>
          <a:xfrm>
            <a:off x="336530" y="2289922"/>
            <a:ext cx="33015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3" name="Google Shape;623;p53"/>
          <p:cNvSpPr txBox="1"/>
          <p:nvPr>
            <p:ph idx="5" type="body"/>
          </p:nvPr>
        </p:nvSpPr>
        <p:spPr>
          <a:xfrm>
            <a:off x="349106" y="2601813"/>
            <a:ext cx="33015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24" name="Google Shape;624;p53"/>
          <p:cNvSpPr txBox="1"/>
          <p:nvPr>
            <p:ph idx="6" type="subTitle"/>
          </p:nvPr>
        </p:nvSpPr>
        <p:spPr>
          <a:xfrm>
            <a:off x="323945" y="3346542"/>
            <a:ext cx="33144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5" name="Google Shape;625;p53"/>
          <p:cNvSpPr txBox="1"/>
          <p:nvPr>
            <p:ph idx="7" type="body"/>
          </p:nvPr>
        </p:nvSpPr>
        <p:spPr>
          <a:xfrm>
            <a:off x="336569" y="3658433"/>
            <a:ext cx="33144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26" name="Google Shape;626;p53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27" name="Google Shape;627;p53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8" name="Google Shape;628;p53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29" name="Google Shape;629;p53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3_1_1_1_1_1_1_1_1_1_1_2"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4"/>
          <p:cNvSpPr/>
          <p:nvPr/>
        </p:nvSpPr>
        <p:spPr>
          <a:xfrm>
            <a:off x="298300" y="1213300"/>
            <a:ext cx="5646900" cy="32604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32" name="Google Shape;632;p54"/>
          <p:cNvSpPr txBox="1"/>
          <p:nvPr>
            <p:ph idx="1" type="body"/>
          </p:nvPr>
        </p:nvSpPr>
        <p:spPr>
          <a:xfrm>
            <a:off x="298300" y="1370375"/>
            <a:ext cx="5646900" cy="29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33" name="Google Shape;633;p54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34" name="Google Shape;634;p54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5" name="Google Shape;635;p54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36" name="Google Shape;636;p54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TITLE_3_1_1_1_1_1_1_1_1_1_1_2_2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5"/>
          <p:cNvSpPr/>
          <p:nvPr/>
        </p:nvSpPr>
        <p:spPr>
          <a:xfrm>
            <a:off x="298300" y="1213300"/>
            <a:ext cx="5646900" cy="32604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39" name="Google Shape;639;p55"/>
          <p:cNvSpPr txBox="1"/>
          <p:nvPr>
            <p:ph idx="1" type="body"/>
          </p:nvPr>
        </p:nvSpPr>
        <p:spPr>
          <a:xfrm>
            <a:off x="298300" y="1370375"/>
            <a:ext cx="5646900" cy="29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40" name="Google Shape;640;p55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41" name="Google Shape;641;p55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2" name="Google Shape;642;p55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43" name="Google Shape;643;p55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3_1_1_1_1_1_1_1_1_1_1_2_1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6"/>
          <p:cNvSpPr/>
          <p:nvPr/>
        </p:nvSpPr>
        <p:spPr>
          <a:xfrm>
            <a:off x="298300" y="1213300"/>
            <a:ext cx="4078800" cy="32604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46" name="Google Shape;646;p56"/>
          <p:cNvSpPr txBox="1"/>
          <p:nvPr>
            <p:ph idx="1" type="body"/>
          </p:nvPr>
        </p:nvSpPr>
        <p:spPr>
          <a:xfrm>
            <a:off x="298300" y="1370375"/>
            <a:ext cx="4036200" cy="29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47" name="Google Shape;647;p56"/>
          <p:cNvSpPr/>
          <p:nvPr/>
        </p:nvSpPr>
        <p:spPr>
          <a:xfrm>
            <a:off x="4377100" y="1213300"/>
            <a:ext cx="4078800" cy="32604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48" name="Google Shape;648;p56"/>
          <p:cNvSpPr txBox="1"/>
          <p:nvPr>
            <p:ph idx="2" type="body"/>
          </p:nvPr>
        </p:nvSpPr>
        <p:spPr>
          <a:xfrm>
            <a:off x="4377100" y="1370375"/>
            <a:ext cx="4036200" cy="29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49" name="Google Shape;649;p56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50" name="Google Shape;650;p56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1" name="Google Shape;651;p56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52" name="Google Shape;652;p56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lth and Safety">
  <p:cSld name="TITLE_3_1_1_1_1_1_1_1_1_1_1_1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7"/>
          <p:cNvSpPr/>
          <p:nvPr>
            <p:ph idx="2" type="pic"/>
          </p:nvPr>
        </p:nvSpPr>
        <p:spPr>
          <a:xfrm>
            <a:off x="3789500" y="1216033"/>
            <a:ext cx="2512800" cy="2711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5" name="Google Shape;655;p57"/>
          <p:cNvSpPr/>
          <p:nvPr/>
        </p:nvSpPr>
        <p:spPr>
          <a:xfrm>
            <a:off x="6300850" y="1795700"/>
            <a:ext cx="991200" cy="504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56" name="Google Shape;656;p57"/>
          <p:cNvSpPr/>
          <p:nvPr>
            <p:ph idx="3" type="pic"/>
          </p:nvPr>
        </p:nvSpPr>
        <p:spPr>
          <a:xfrm>
            <a:off x="6302375" y="2298975"/>
            <a:ext cx="2476800" cy="2539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7" name="Google Shape;657;p57"/>
          <p:cNvSpPr/>
          <p:nvPr/>
        </p:nvSpPr>
        <p:spPr>
          <a:xfrm>
            <a:off x="298300" y="1216800"/>
            <a:ext cx="3491400" cy="32604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58" name="Google Shape;658;p57"/>
          <p:cNvSpPr txBox="1"/>
          <p:nvPr>
            <p:ph idx="1" type="subTitle"/>
          </p:nvPr>
        </p:nvSpPr>
        <p:spPr>
          <a:xfrm>
            <a:off x="323945" y="1242931"/>
            <a:ext cx="33144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9" name="Google Shape;659;p57"/>
          <p:cNvSpPr txBox="1"/>
          <p:nvPr>
            <p:ph idx="4" type="body"/>
          </p:nvPr>
        </p:nvSpPr>
        <p:spPr>
          <a:xfrm>
            <a:off x="336530" y="1554822"/>
            <a:ext cx="33144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60" name="Google Shape;660;p57"/>
          <p:cNvSpPr txBox="1"/>
          <p:nvPr>
            <p:ph idx="5" type="subTitle"/>
          </p:nvPr>
        </p:nvSpPr>
        <p:spPr>
          <a:xfrm>
            <a:off x="336530" y="2289922"/>
            <a:ext cx="33015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1" name="Google Shape;661;p57"/>
          <p:cNvSpPr txBox="1"/>
          <p:nvPr>
            <p:ph idx="6" type="body"/>
          </p:nvPr>
        </p:nvSpPr>
        <p:spPr>
          <a:xfrm>
            <a:off x="349106" y="2601813"/>
            <a:ext cx="33015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62" name="Google Shape;662;p57"/>
          <p:cNvSpPr txBox="1"/>
          <p:nvPr>
            <p:ph idx="7" type="subTitle"/>
          </p:nvPr>
        </p:nvSpPr>
        <p:spPr>
          <a:xfrm>
            <a:off x="323945" y="3346542"/>
            <a:ext cx="33144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3" name="Google Shape;663;p57"/>
          <p:cNvSpPr txBox="1"/>
          <p:nvPr>
            <p:ph idx="8" type="body"/>
          </p:nvPr>
        </p:nvSpPr>
        <p:spPr>
          <a:xfrm>
            <a:off x="336569" y="3658433"/>
            <a:ext cx="33144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64" name="Google Shape;664;p57"/>
          <p:cNvSpPr/>
          <p:nvPr/>
        </p:nvSpPr>
        <p:spPr>
          <a:xfrm>
            <a:off x="3789500" y="3927425"/>
            <a:ext cx="2512800" cy="549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65" name="Google Shape;665;p57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66" name="Google Shape;666;p57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7" name="Google Shape;667;p57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68" name="Google Shape;668;p57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ommendations">
  <p:cSld name="TITLE_3_1_1_1_1_1_1_1_1_1_1_1_1"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8"/>
          <p:cNvSpPr/>
          <p:nvPr/>
        </p:nvSpPr>
        <p:spPr>
          <a:xfrm>
            <a:off x="298300" y="1223800"/>
            <a:ext cx="8524500" cy="3534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71" name="Google Shape;671;p58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72" name="Google Shape;672;p58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3" name="Google Shape;673;p58"/>
          <p:cNvSpPr/>
          <p:nvPr/>
        </p:nvSpPr>
        <p:spPr>
          <a:xfrm>
            <a:off x="298300" y="301050"/>
            <a:ext cx="7842900" cy="606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74" name="Google Shape;674;p58"/>
          <p:cNvSpPr txBox="1"/>
          <p:nvPr>
            <p:ph idx="1" type="body"/>
          </p:nvPr>
        </p:nvSpPr>
        <p:spPr>
          <a:xfrm>
            <a:off x="298300" y="1375800"/>
            <a:ext cx="8524500" cy="3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75" name="Google Shape;675;p58"/>
          <p:cNvSpPr txBox="1"/>
          <p:nvPr>
            <p:ph type="title"/>
          </p:nvPr>
        </p:nvSpPr>
        <p:spPr>
          <a:xfrm>
            <a:off x="407350" y="321775"/>
            <a:ext cx="76248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cision Making Timelines">
  <p:cSld name="TITLE_3_1_1_1_1_1_1_1_1_1_1_1_1_1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9"/>
          <p:cNvSpPr txBox="1"/>
          <p:nvPr>
            <p:ph idx="1" type="subTitle"/>
          </p:nvPr>
        </p:nvSpPr>
        <p:spPr>
          <a:xfrm>
            <a:off x="974626" y="1502023"/>
            <a:ext cx="9786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8" name="Google Shape;678;p59"/>
          <p:cNvSpPr txBox="1"/>
          <p:nvPr>
            <p:ph idx="2" type="subTitle"/>
          </p:nvPr>
        </p:nvSpPr>
        <p:spPr>
          <a:xfrm>
            <a:off x="1947538" y="1502023"/>
            <a:ext cx="9786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9" name="Google Shape;679;p59"/>
          <p:cNvSpPr txBox="1"/>
          <p:nvPr>
            <p:ph idx="3" type="subTitle"/>
          </p:nvPr>
        </p:nvSpPr>
        <p:spPr>
          <a:xfrm>
            <a:off x="2920451" y="1502023"/>
            <a:ext cx="9786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0" name="Google Shape;680;p59"/>
          <p:cNvSpPr txBox="1"/>
          <p:nvPr>
            <p:ph idx="4" type="subTitle"/>
          </p:nvPr>
        </p:nvSpPr>
        <p:spPr>
          <a:xfrm>
            <a:off x="3893363" y="1502023"/>
            <a:ext cx="9786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1" name="Google Shape;681;p59"/>
          <p:cNvSpPr txBox="1"/>
          <p:nvPr>
            <p:ph idx="5" type="subTitle"/>
          </p:nvPr>
        </p:nvSpPr>
        <p:spPr>
          <a:xfrm>
            <a:off x="4866276" y="1502023"/>
            <a:ext cx="9786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2" name="Google Shape;682;p59"/>
          <p:cNvSpPr txBox="1"/>
          <p:nvPr>
            <p:ph idx="6" type="subTitle"/>
          </p:nvPr>
        </p:nvSpPr>
        <p:spPr>
          <a:xfrm>
            <a:off x="5839189" y="1502023"/>
            <a:ext cx="9786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3" name="Google Shape;683;p59"/>
          <p:cNvSpPr txBox="1"/>
          <p:nvPr>
            <p:ph idx="7" type="subTitle"/>
          </p:nvPr>
        </p:nvSpPr>
        <p:spPr>
          <a:xfrm>
            <a:off x="6812101" y="1502023"/>
            <a:ext cx="9786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4" name="Google Shape;684;p59"/>
          <p:cNvSpPr txBox="1"/>
          <p:nvPr>
            <p:ph idx="8" type="subTitle"/>
          </p:nvPr>
        </p:nvSpPr>
        <p:spPr>
          <a:xfrm>
            <a:off x="7785014" y="1502023"/>
            <a:ext cx="9786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85" name="Google Shape;685;p59"/>
          <p:cNvCxnSpPr/>
          <p:nvPr/>
        </p:nvCxnSpPr>
        <p:spPr>
          <a:xfrm>
            <a:off x="326031" y="3827919"/>
            <a:ext cx="8309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59"/>
          <p:cNvCxnSpPr/>
          <p:nvPr/>
        </p:nvCxnSpPr>
        <p:spPr>
          <a:xfrm>
            <a:off x="1060840" y="1799599"/>
            <a:ext cx="0" cy="203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7" name="Google Shape;687;p59"/>
          <p:cNvCxnSpPr/>
          <p:nvPr/>
        </p:nvCxnSpPr>
        <p:spPr>
          <a:xfrm>
            <a:off x="2039296" y="1799599"/>
            <a:ext cx="0" cy="203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8" name="Google Shape;688;p59"/>
          <p:cNvCxnSpPr/>
          <p:nvPr/>
        </p:nvCxnSpPr>
        <p:spPr>
          <a:xfrm>
            <a:off x="3011282" y="1799599"/>
            <a:ext cx="0" cy="203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9" name="Google Shape;689;p59"/>
          <p:cNvCxnSpPr/>
          <p:nvPr/>
        </p:nvCxnSpPr>
        <p:spPr>
          <a:xfrm>
            <a:off x="3989739" y="1799599"/>
            <a:ext cx="0" cy="203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59"/>
          <p:cNvCxnSpPr/>
          <p:nvPr/>
        </p:nvCxnSpPr>
        <p:spPr>
          <a:xfrm>
            <a:off x="4968195" y="1799599"/>
            <a:ext cx="0" cy="203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1" name="Google Shape;691;p59"/>
          <p:cNvCxnSpPr/>
          <p:nvPr/>
        </p:nvCxnSpPr>
        <p:spPr>
          <a:xfrm>
            <a:off x="5939111" y="1799599"/>
            <a:ext cx="0" cy="203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2" name="Google Shape;692;p59"/>
          <p:cNvCxnSpPr/>
          <p:nvPr/>
        </p:nvCxnSpPr>
        <p:spPr>
          <a:xfrm>
            <a:off x="6911098" y="1799599"/>
            <a:ext cx="0" cy="203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" name="Google Shape;693;p59"/>
          <p:cNvCxnSpPr/>
          <p:nvPr/>
        </p:nvCxnSpPr>
        <p:spPr>
          <a:xfrm>
            <a:off x="7888483" y="1799599"/>
            <a:ext cx="0" cy="203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4" name="Google Shape;694;p59"/>
          <p:cNvCxnSpPr/>
          <p:nvPr/>
        </p:nvCxnSpPr>
        <p:spPr>
          <a:xfrm>
            <a:off x="1554373" y="3331452"/>
            <a:ext cx="0" cy="50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5" name="Google Shape;695;p59"/>
          <p:cNvCxnSpPr/>
          <p:nvPr/>
        </p:nvCxnSpPr>
        <p:spPr>
          <a:xfrm>
            <a:off x="2532830" y="3331452"/>
            <a:ext cx="0" cy="50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6" name="Google Shape;696;p59"/>
          <p:cNvCxnSpPr/>
          <p:nvPr/>
        </p:nvCxnSpPr>
        <p:spPr>
          <a:xfrm>
            <a:off x="3504816" y="3331452"/>
            <a:ext cx="0" cy="50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Google Shape;697;p59"/>
          <p:cNvCxnSpPr/>
          <p:nvPr/>
        </p:nvCxnSpPr>
        <p:spPr>
          <a:xfrm>
            <a:off x="4483273" y="3331452"/>
            <a:ext cx="0" cy="50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Google Shape;698;p59"/>
          <p:cNvCxnSpPr/>
          <p:nvPr/>
        </p:nvCxnSpPr>
        <p:spPr>
          <a:xfrm>
            <a:off x="5461729" y="3331452"/>
            <a:ext cx="0" cy="50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Google Shape;699;p59"/>
          <p:cNvCxnSpPr/>
          <p:nvPr/>
        </p:nvCxnSpPr>
        <p:spPr>
          <a:xfrm>
            <a:off x="6432645" y="3331452"/>
            <a:ext cx="0" cy="50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Google Shape;700;p59"/>
          <p:cNvCxnSpPr/>
          <p:nvPr/>
        </p:nvCxnSpPr>
        <p:spPr>
          <a:xfrm>
            <a:off x="7404631" y="3331452"/>
            <a:ext cx="0" cy="50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Google Shape;701;p59"/>
          <p:cNvCxnSpPr/>
          <p:nvPr/>
        </p:nvCxnSpPr>
        <p:spPr>
          <a:xfrm>
            <a:off x="8382017" y="3331452"/>
            <a:ext cx="0" cy="50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2" name="Google Shape;702;p59"/>
          <p:cNvCxnSpPr/>
          <p:nvPr/>
        </p:nvCxnSpPr>
        <p:spPr>
          <a:xfrm>
            <a:off x="567306" y="3331452"/>
            <a:ext cx="0" cy="50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3" name="Google Shape;703;p59"/>
          <p:cNvSpPr txBox="1"/>
          <p:nvPr>
            <p:ph idx="9" type="body"/>
          </p:nvPr>
        </p:nvSpPr>
        <p:spPr>
          <a:xfrm>
            <a:off x="219725" y="4031189"/>
            <a:ext cx="1489800" cy="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704" name="Google Shape;704;p59"/>
          <p:cNvSpPr txBox="1"/>
          <p:nvPr>
            <p:ph idx="13" type="body"/>
          </p:nvPr>
        </p:nvSpPr>
        <p:spPr>
          <a:xfrm>
            <a:off x="1676863" y="4031189"/>
            <a:ext cx="1489800" cy="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705" name="Google Shape;705;p59"/>
          <p:cNvSpPr txBox="1"/>
          <p:nvPr>
            <p:ph idx="14" type="body"/>
          </p:nvPr>
        </p:nvSpPr>
        <p:spPr>
          <a:xfrm>
            <a:off x="3156254" y="4379255"/>
            <a:ext cx="1489800" cy="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706" name="Google Shape;706;p59"/>
          <p:cNvSpPr txBox="1"/>
          <p:nvPr>
            <p:ph idx="15" type="body"/>
          </p:nvPr>
        </p:nvSpPr>
        <p:spPr>
          <a:xfrm>
            <a:off x="3879515" y="4031189"/>
            <a:ext cx="1489800" cy="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707" name="Google Shape;707;p59"/>
          <p:cNvSpPr txBox="1"/>
          <p:nvPr>
            <p:ph idx="16" type="body"/>
          </p:nvPr>
        </p:nvSpPr>
        <p:spPr>
          <a:xfrm>
            <a:off x="5835342" y="4031189"/>
            <a:ext cx="1489800" cy="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708" name="Google Shape;708;p59"/>
          <p:cNvSpPr txBox="1"/>
          <p:nvPr>
            <p:ph idx="17" type="body"/>
          </p:nvPr>
        </p:nvSpPr>
        <p:spPr>
          <a:xfrm>
            <a:off x="7300272" y="4031189"/>
            <a:ext cx="1489800" cy="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709" name="Google Shape;709;p59"/>
          <p:cNvSpPr txBox="1"/>
          <p:nvPr>
            <p:ph idx="18" type="body"/>
          </p:nvPr>
        </p:nvSpPr>
        <p:spPr>
          <a:xfrm>
            <a:off x="5213426" y="4379255"/>
            <a:ext cx="1489800" cy="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710" name="Google Shape;710;p59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11" name="Google Shape;711;p59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2" name="Google Shape;712;p59"/>
          <p:cNvSpPr/>
          <p:nvPr/>
        </p:nvSpPr>
        <p:spPr>
          <a:xfrm>
            <a:off x="301794" y="301050"/>
            <a:ext cx="6609300" cy="606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13" name="Google Shape;713;p59"/>
          <p:cNvSpPr txBox="1"/>
          <p:nvPr>
            <p:ph type="title"/>
          </p:nvPr>
        </p:nvSpPr>
        <p:spPr>
          <a:xfrm>
            <a:off x="279173" y="338025"/>
            <a:ext cx="658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&amp;A/Outro Slide">
  <p:cSld name="TITLE_3_1_1_1_1_1_1_1_1_1_1_1_1_1_1"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60"/>
          <p:cNvSpPr/>
          <p:nvPr/>
        </p:nvSpPr>
        <p:spPr>
          <a:xfrm>
            <a:off x="4316871" y="2841579"/>
            <a:ext cx="1052100" cy="10869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16" name="Google Shape;716;p60"/>
          <p:cNvSpPr/>
          <p:nvPr/>
        </p:nvSpPr>
        <p:spPr>
          <a:xfrm>
            <a:off x="2213760" y="2848150"/>
            <a:ext cx="2101800" cy="5433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17" name="Google Shape;717;p60"/>
          <p:cNvSpPr/>
          <p:nvPr/>
        </p:nvSpPr>
        <p:spPr>
          <a:xfrm>
            <a:off x="1172300" y="1208200"/>
            <a:ext cx="3146100" cy="1639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18" name="Google Shape;718;p60"/>
          <p:cNvSpPr txBox="1"/>
          <p:nvPr>
            <p:ph type="title"/>
          </p:nvPr>
        </p:nvSpPr>
        <p:spPr>
          <a:xfrm>
            <a:off x="1172300" y="1208200"/>
            <a:ext cx="3146100" cy="16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9" name="Google Shape;719;p60"/>
          <p:cNvSpPr/>
          <p:nvPr/>
        </p:nvSpPr>
        <p:spPr>
          <a:xfrm>
            <a:off x="4316873" y="2300152"/>
            <a:ext cx="528900" cy="543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20" name="Google Shape;720;p60"/>
          <p:cNvSpPr txBox="1"/>
          <p:nvPr>
            <p:ph idx="2" type="title"/>
          </p:nvPr>
        </p:nvSpPr>
        <p:spPr>
          <a:xfrm>
            <a:off x="4316875" y="2841575"/>
            <a:ext cx="1052100" cy="10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1" name="Google Shape;721;p60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22" name="Google Shape;722;p60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20"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tions Overview (5)">
  <p:cSld name="TITLE_3_1_1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/>
          <p:nvPr/>
        </p:nvSpPr>
        <p:spPr>
          <a:xfrm>
            <a:off x="298300" y="1431975"/>
            <a:ext cx="1713600" cy="1890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3" name="Google Shape;63;p7"/>
          <p:cNvSpPr/>
          <p:nvPr/>
        </p:nvSpPr>
        <p:spPr>
          <a:xfrm>
            <a:off x="5431665" y="1431975"/>
            <a:ext cx="1713600" cy="1890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4" name="Google Shape;64;p7"/>
          <p:cNvSpPr/>
          <p:nvPr/>
        </p:nvSpPr>
        <p:spPr>
          <a:xfrm>
            <a:off x="7137667" y="1431975"/>
            <a:ext cx="1713600" cy="18903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5" name="Google Shape;65;p7"/>
          <p:cNvSpPr/>
          <p:nvPr/>
        </p:nvSpPr>
        <p:spPr>
          <a:xfrm>
            <a:off x="2011981" y="1431975"/>
            <a:ext cx="1713600" cy="1890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6" name="Google Shape;66;p7"/>
          <p:cNvSpPr/>
          <p:nvPr/>
        </p:nvSpPr>
        <p:spPr>
          <a:xfrm>
            <a:off x="3717983" y="1431975"/>
            <a:ext cx="1713600" cy="1890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310891" y="1431975"/>
            <a:ext cx="1688400" cy="18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2" type="body"/>
          </p:nvPr>
        </p:nvSpPr>
        <p:spPr>
          <a:xfrm>
            <a:off x="5444268" y="1431975"/>
            <a:ext cx="1688400" cy="18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3" type="body"/>
          </p:nvPr>
        </p:nvSpPr>
        <p:spPr>
          <a:xfrm>
            <a:off x="7105524" y="1431975"/>
            <a:ext cx="1688400" cy="18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4" type="body"/>
          </p:nvPr>
        </p:nvSpPr>
        <p:spPr>
          <a:xfrm>
            <a:off x="2037027" y="1431975"/>
            <a:ext cx="1688400" cy="18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5" type="body"/>
          </p:nvPr>
        </p:nvSpPr>
        <p:spPr>
          <a:xfrm>
            <a:off x="3727958" y="1431975"/>
            <a:ext cx="1688400" cy="18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2" name="Google Shape;72;p7"/>
          <p:cNvSpPr/>
          <p:nvPr>
            <p:ph idx="6" type="pic"/>
          </p:nvPr>
        </p:nvSpPr>
        <p:spPr>
          <a:xfrm>
            <a:off x="7137800" y="3322275"/>
            <a:ext cx="1713600" cy="151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7"/>
          <p:cNvSpPr/>
          <p:nvPr>
            <p:ph idx="7" type="pic"/>
          </p:nvPr>
        </p:nvSpPr>
        <p:spPr>
          <a:xfrm>
            <a:off x="5427747" y="3322276"/>
            <a:ext cx="1708200" cy="151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7"/>
          <p:cNvSpPr/>
          <p:nvPr>
            <p:ph idx="8" type="pic"/>
          </p:nvPr>
        </p:nvSpPr>
        <p:spPr>
          <a:xfrm>
            <a:off x="3723042" y="3322276"/>
            <a:ext cx="1708200" cy="151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7"/>
          <p:cNvSpPr/>
          <p:nvPr>
            <p:ph idx="9" type="pic"/>
          </p:nvPr>
        </p:nvSpPr>
        <p:spPr>
          <a:xfrm>
            <a:off x="2011891" y="3322275"/>
            <a:ext cx="1728000" cy="151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7"/>
          <p:cNvSpPr/>
          <p:nvPr>
            <p:ph idx="13" type="pic"/>
          </p:nvPr>
        </p:nvSpPr>
        <p:spPr>
          <a:xfrm>
            <a:off x="298300" y="3322275"/>
            <a:ext cx="1716000" cy="151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7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8" name="Google Shape;78;p7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298300" y="301050"/>
            <a:ext cx="4020300" cy="606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0" name="Google Shape;80;p7"/>
          <p:cNvSpPr txBox="1"/>
          <p:nvPr>
            <p:ph type="title"/>
          </p:nvPr>
        </p:nvSpPr>
        <p:spPr>
          <a:xfrm>
            <a:off x="279178" y="338025"/>
            <a:ext cx="40395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2"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62"/>
          <p:cNvSpPr/>
          <p:nvPr/>
        </p:nvSpPr>
        <p:spPr>
          <a:xfrm>
            <a:off x="1822200" y="1536600"/>
            <a:ext cx="4986900" cy="10812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26" name="Google Shape;726;p62"/>
          <p:cNvSpPr txBox="1"/>
          <p:nvPr>
            <p:ph type="title"/>
          </p:nvPr>
        </p:nvSpPr>
        <p:spPr>
          <a:xfrm>
            <a:off x="1822300" y="1548425"/>
            <a:ext cx="49869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7" name="Google Shape;727;p62"/>
          <p:cNvSpPr/>
          <p:nvPr/>
        </p:nvSpPr>
        <p:spPr>
          <a:xfrm>
            <a:off x="4655406" y="2617800"/>
            <a:ext cx="2159400" cy="989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28" name="Google Shape;728;p62"/>
          <p:cNvSpPr txBox="1"/>
          <p:nvPr>
            <p:ph idx="1" type="subTitle"/>
          </p:nvPr>
        </p:nvSpPr>
        <p:spPr>
          <a:xfrm>
            <a:off x="4649825" y="2625603"/>
            <a:ext cx="2159400" cy="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9" name="Google Shape;729;p62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30" name="Google Shape;730;p62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3"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63"/>
          <p:cNvSpPr/>
          <p:nvPr/>
        </p:nvSpPr>
        <p:spPr>
          <a:xfrm>
            <a:off x="1172300" y="1667975"/>
            <a:ext cx="5841600" cy="1639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33" name="Google Shape;733;p63"/>
          <p:cNvSpPr/>
          <p:nvPr/>
        </p:nvSpPr>
        <p:spPr>
          <a:xfrm>
            <a:off x="7013875" y="2761675"/>
            <a:ext cx="594000" cy="543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34" name="Google Shape;734;p63"/>
          <p:cNvSpPr txBox="1"/>
          <p:nvPr>
            <p:ph type="title"/>
          </p:nvPr>
        </p:nvSpPr>
        <p:spPr>
          <a:xfrm>
            <a:off x="1195425" y="1741825"/>
            <a:ext cx="5616600" cy="17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5" name="Google Shape;735;p63"/>
          <p:cNvSpPr/>
          <p:nvPr/>
        </p:nvSpPr>
        <p:spPr>
          <a:xfrm>
            <a:off x="643300" y="1667975"/>
            <a:ext cx="528900" cy="5289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36" name="Google Shape;736;p63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37" name="Google Shape;737;p63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4_1"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64"/>
          <p:cNvSpPr/>
          <p:nvPr/>
        </p:nvSpPr>
        <p:spPr>
          <a:xfrm>
            <a:off x="298300" y="1213300"/>
            <a:ext cx="3455100" cy="32604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40" name="Google Shape;740;p64"/>
          <p:cNvSpPr txBox="1"/>
          <p:nvPr>
            <p:ph idx="1" type="body"/>
          </p:nvPr>
        </p:nvSpPr>
        <p:spPr>
          <a:xfrm>
            <a:off x="377800" y="1370375"/>
            <a:ext cx="3296100" cy="29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41" name="Google Shape;741;p64"/>
          <p:cNvSpPr/>
          <p:nvPr/>
        </p:nvSpPr>
        <p:spPr>
          <a:xfrm>
            <a:off x="3753400" y="1213300"/>
            <a:ext cx="3455100" cy="32604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42" name="Google Shape;742;p64"/>
          <p:cNvSpPr txBox="1"/>
          <p:nvPr>
            <p:ph idx="2" type="body"/>
          </p:nvPr>
        </p:nvSpPr>
        <p:spPr>
          <a:xfrm>
            <a:off x="3832900" y="1370375"/>
            <a:ext cx="3296100" cy="29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43" name="Google Shape;743;p64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44" name="Google Shape;744;p64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5" name="Google Shape;745;p64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46" name="Google Shape;746;p64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4_1_1"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65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49" name="Google Shape;749;p65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0" name="Google Shape;750;p65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51" name="Google Shape;751;p65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CUSTOM_5"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66"/>
          <p:cNvSpPr/>
          <p:nvPr/>
        </p:nvSpPr>
        <p:spPr>
          <a:xfrm>
            <a:off x="298862" y="1213300"/>
            <a:ext cx="4204200" cy="32604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54" name="Google Shape;754;p66"/>
          <p:cNvSpPr txBox="1"/>
          <p:nvPr>
            <p:ph idx="1" type="body"/>
          </p:nvPr>
        </p:nvSpPr>
        <p:spPr>
          <a:xfrm>
            <a:off x="370550" y="1290925"/>
            <a:ext cx="4060800" cy="30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55" name="Google Shape;755;p66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56" name="Google Shape;756;p66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7" name="Google Shape;757;p66"/>
          <p:cNvSpPr/>
          <p:nvPr/>
        </p:nvSpPr>
        <p:spPr>
          <a:xfrm>
            <a:off x="298300" y="301050"/>
            <a:ext cx="42363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58" name="Google Shape;758;p66"/>
          <p:cNvSpPr txBox="1"/>
          <p:nvPr>
            <p:ph type="title"/>
          </p:nvPr>
        </p:nvSpPr>
        <p:spPr>
          <a:xfrm>
            <a:off x="279177" y="338025"/>
            <a:ext cx="42042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6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67"/>
          <p:cNvSpPr/>
          <p:nvPr/>
        </p:nvSpPr>
        <p:spPr>
          <a:xfrm>
            <a:off x="1172300" y="1667975"/>
            <a:ext cx="5841600" cy="16398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61" name="Google Shape;761;p67"/>
          <p:cNvSpPr/>
          <p:nvPr/>
        </p:nvSpPr>
        <p:spPr>
          <a:xfrm>
            <a:off x="7013875" y="2761675"/>
            <a:ext cx="594000" cy="543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62" name="Google Shape;762;p67"/>
          <p:cNvSpPr txBox="1"/>
          <p:nvPr>
            <p:ph type="title"/>
          </p:nvPr>
        </p:nvSpPr>
        <p:spPr>
          <a:xfrm>
            <a:off x="1195425" y="1741825"/>
            <a:ext cx="5616600" cy="17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3" name="Google Shape;763;p67"/>
          <p:cNvSpPr/>
          <p:nvPr/>
        </p:nvSpPr>
        <p:spPr>
          <a:xfrm>
            <a:off x="643300" y="1667975"/>
            <a:ext cx="528900" cy="5289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64" name="Google Shape;764;p67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65" name="Google Shape;765;p67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CUSTOM_7"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68"/>
          <p:cNvSpPr/>
          <p:nvPr/>
        </p:nvSpPr>
        <p:spPr>
          <a:xfrm>
            <a:off x="1172300" y="2775600"/>
            <a:ext cx="2953200" cy="8907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68" name="Google Shape;768;p68"/>
          <p:cNvSpPr/>
          <p:nvPr/>
        </p:nvSpPr>
        <p:spPr>
          <a:xfrm>
            <a:off x="1172300" y="1477197"/>
            <a:ext cx="5841600" cy="12984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69" name="Google Shape;769;p68"/>
          <p:cNvSpPr/>
          <p:nvPr/>
        </p:nvSpPr>
        <p:spPr>
          <a:xfrm>
            <a:off x="4125500" y="2775588"/>
            <a:ext cx="594000" cy="543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70" name="Google Shape;770;p68"/>
          <p:cNvSpPr txBox="1"/>
          <p:nvPr>
            <p:ph type="title"/>
          </p:nvPr>
        </p:nvSpPr>
        <p:spPr>
          <a:xfrm>
            <a:off x="1227050" y="1551048"/>
            <a:ext cx="5732100" cy="1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1" name="Google Shape;771;p68"/>
          <p:cNvSpPr txBox="1"/>
          <p:nvPr>
            <p:ph idx="1" type="subTitle"/>
          </p:nvPr>
        </p:nvSpPr>
        <p:spPr>
          <a:xfrm>
            <a:off x="1240100" y="2837775"/>
            <a:ext cx="2832300" cy="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2" name="Google Shape;772;p68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73" name="Google Shape;773;p68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4" name="Google Shape;774;p68"/>
          <p:cNvSpPr txBox="1"/>
          <p:nvPr>
            <p:ph idx="2" type="body"/>
          </p:nvPr>
        </p:nvSpPr>
        <p:spPr>
          <a:xfrm>
            <a:off x="1187325" y="3840875"/>
            <a:ext cx="68928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8"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69"/>
          <p:cNvSpPr txBox="1"/>
          <p:nvPr>
            <p:ph idx="1" type="body"/>
          </p:nvPr>
        </p:nvSpPr>
        <p:spPr>
          <a:xfrm>
            <a:off x="333900" y="1202400"/>
            <a:ext cx="4060800" cy="27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77" name="Google Shape;777;p69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78" name="Google Shape;778;p69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9"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70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81" name="Google Shape;781;p70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2" name="Google Shape;782;p70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83" name="Google Shape;783;p70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4" name="Google Shape;784;p70"/>
          <p:cNvSpPr txBox="1"/>
          <p:nvPr>
            <p:ph idx="1" type="body"/>
          </p:nvPr>
        </p:nvSpPr>
        <p:spPr>
          <a:xfrm>
            <a:off x="333900" y="1202400"/>
            <a:ext cx="4060800" cy="27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0"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71"/>
          <p:cNvSpPr txBox="1"/>
          <p:nvPr>
            <p:ph idx="1" type="subTitle"/>
          </p:nvPr>
        </p:nvSpPr>
        <p:spPr>
          <a:xfrm>
            <a:off x="317500" y="1251400"/>
            <a:ext cx="40110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7" name="Google Shape;787;p71"/>
          <p:cNvSpPr txBox="1"/>
          <p:nvPr>
            <p:ph idx="2" type="subTitle"/>
          </p:nvPr>
        </p:nvSpPr>
        <p:spPr>
          <a:xfrm>
            <a:off x="4421675" y="1251400"/>
            <a:ext cx="40110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8" name="Google Shape;788;p71"/>
          <p:cNvSpPr txBox="1"/>
          <p:nvPr>
            <p:ph idx="3" type="subTitle"/>
          </p:nvPr>
        </p:nvSpPr>
        <p:spPr>
          <a:xfrm>
            <a:off x="317500" y="2300000"/>
            <a:ext cx="40110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9" name="Google Shape;789;p71"/>
          <p:cNvSpPr txBox="1"/>
          <p:nvPr>
            <p:ph idx="4" type="subTitle"/>
          </p:nvPr>
        </p:nvSpPr>
        <p:spPr>
          <a:xfrm>
            <a:off x="4421675" y="2300000"/>
            <a:ext cx="40110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0" name="Google Shape;790;p71"/>
          <p:cNvSpPr txBox="1"/>
          <p:nvPr>
            <p:ph idx="5" type="subTitle"/>
          </p:nvPr>
        </p:nvSpPr>
        <p:spPr>
          <a:xfrm>
            <a:off x="317500" y="3348600"/>
            <a:ext cx="40110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1" name="Google Shape;791;p71"/>
          <p:cNvSpPr txBox="1"/>
          <p:nvPr>
            <p:ph idx="6" type="subTitle"/>
          </p:nvPr>
        </p:nvSpPr>
        <p:spPr>
          <a:xfrm>
            <a:off x="4421675" y="3348600"/>
            <a:ext cx="40110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2" name="Google Shape;792;p71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93" name="Google Shape;793;p71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4" name="Google Shape;794;p71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95" name="Google Shape;795;p71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Goal">
  <p:cSld name="TITLE_3_1_1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/>
          <p:nvPr/>
        </p:nvSpPr>
        <p:spPr>
          <a:xfrm>
            <a:off x="298312" y="301050"/>
            <a:ext cx="5646900" cy="531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3" name="Google Shape;83;p8"/>
          <p:cNvSpPr txBox="1"/>
          <p:nvPr>
            <p:ph type="title"/>
          </p:nvPr>
        </p:nvSpPr>
        <p:spPr>
          <a:xfrm>
            <a:off x="279185" y="31227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8"/>
          <p:cNvSpPr/>
          <p:nvPr/>
        </p:nvSpPr>
        <p:spPr>
          <a:xfrm>
            <a:off x="4463246" y="3362570"/>
            <a:ext cx="1190400" cy="976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5653655" y="3362561"/>
            <a:ext cx="487500" cy="4785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6" name="Google Shape;86;p8"/>
          <p:cNvSpPr/>
          <p:nvPr/>
        </p:nvSpPr>
        <p:spPr>
          <a:xfrm>
            <a:off x="4463250" y="1056975"/>
            <a:ext cx="4371300" cy="23055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7" name="Google Shape;87;p8"/>
          <p:cNvSpPr txBox="1"/>
          <p:nvPr>
            <p:ph idx="1" type="subTitle"/>
          </p:nvPr>
        </p:nvSpPr>
        <p:spPr>
          <a:xfrm>
            <a:off x="4481951" y="1068225"/>
            <a:ext cx="4338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8"/>
          <p:cNvSpPr/>
          <p:nvPr>
            <p:ph idx="2" type="pic"/>
          </p:nvPr>
        </p:nvSpPr>
        <p:spPr>
          <a:xfrm>
            <a:off x="298300" y="1055350"/>
            <a:ext cx="4165800" cy="3783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8"/>
          <p:cNvSpPr txBox="1"/>
          <p:nvPr>
            <p:ph idx="3" type="body"/>
          </p:nvPr>
        </p:nvSpPr>
        <p:spPr>
          <a:xfrm>
            <a:off x="4484120" y="1667497"/>
            <a:ext cx="4338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0" name="Google Shape;90;p8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8"/>
          <p:cNvSpPr/>
          <p:nvPr/>
        </p:nvSpPr>
        <p:spPr>
          <a:xfrm>
            <a:off x="298300" y="301050"/>
            <a:ext cx="5670900" cy="606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3" name="Google Shape;93;p8"/>
          <p:cNvSpPr txBox="1"/>
          <p:nvPr>
            <p:ph idx="4"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1"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72"/>
          <p:cNvSpPr/>
          <p:nvPr/>
        </p:nvSpPr>
        <p:spPr>
          <a:xfrm>
            <a:off x="292600" y="1214724"/>
            <a:ext cx="4239000" cy="25014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98" name="Google Shape;798;p72"/>
          <p:cNvSpPr/>
          <p:nvPr>
            <p:ph idx="2" type="pic"/>
          </p:nvPr>
        </p:nvSpPr>
        <p:spPr>
          <a:xfrm>
            <a:off x="4531775" y="1221524"/>
            <a:ext cx="4302600" cy="3635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9" name="Google Shape;799;p72"/>
          <p:cNvSpPr txBox="1"/>
          <p:nvPr>
            <p:ph idx="1" type="body"/>
          </p:nvPr>
        </p:nvSpPr>
        <p:spPr>
          <a:xfrm>
            <a:off x="340319" y="1261074"/>
            <a:ext cx="4061400" cy="24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00" name="Google Shape;800;p72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01" name="Google Shape;801;p72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2" name="Google Shape;802;p72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03" name="Google Shape;803;p72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2"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73"/>
          <p:cNvSpPr/>
          <p:nvPr/>
        </p:nvSpPr>
        <p:spPr>
          <a:xfrm>
            <a:off x="290556" y="1213300"/>
            <a:ext cx="4017600" cy="32604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06" name="Google Shape;806;p73"/>
          <p:cNvSpPr txBox="1"/>
          <p:nvPr>
            <p:ph idx="1" type="body"/>
          </p:nvPr>
        </p:nvSpPr>
        <p:spPr>
          <a:xfrm>
            <a:off x="416145" y="2078725"/>
            <a:ext cx="3766500" cy="22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07" name="Google Shape;807;p73"/>
          <p:cNvSpPr/>
          <p:nvPr/>
        </p:nvSpPr>
        <p:spPr>
          <a:xfrm>
            <a:off x="4308218" y="1213300"/>
            <a:ext cx="4017600" cy="3260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08" name="Google Shape;808;p73"/>
          <p:cNvSpPr txBox="1"/>
          <p:nvPr>
            <p:ph idx="2" type="body"/>
          </p:nvPr>
        </p:nvSpPr>
        <p:spPr>
          <a:xfrm>
            <a:off x="4433807" y="2078725"/>
            <a:ext cx="3766500" cy="22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09" name="Google Shape;809;p73"/>
          <p:cNvSpPr txBox="1"/>
          <p:nvPr>
            <p:ph idx="3" type="subTitle"/>
          </p:nvPr>
        </p:nvSpPr>
        <p:spPr>
          <a:xfrm>
            <a:off x="416145" y="1328375"/>
            <a:ext cx="37665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0" name="Google Shape;810;p73"/>
          <p:cNvSpPr txBox="1"/>
          <p:nvPr>
            <p:ph idx="4" type="subTitle"/>
          </p:nvPr>
        </p:nvSpPr>
        <p:spPr>
          <a:xfrm>
            <a:off x="4433807" y="1328375"/>
            <a:ext cx="37665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1" name="Google Shape;811;p73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12" name="Google Shape;812;p73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3" name="Google Shape;813;p73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14" name="Google Shape;814;p73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3"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74"/>
          <p:cNvSpPr/>
          <p:nvPr/>
        </p:nvSpPr>
        <p:spPr>
          <a:xfrm>
            <a:off x="290556" y="1213300"/>
            <a:ext cx="2845500" cy="32604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17" name="Google Shape;817;p74"/>
          <p:cNvSpPr txBox="1"/>
          <p:nvPr>
            <p:ph idx="1" type="body"/>
          </p:nvPr>
        </p:nvSpPr>
        <p:spPr>
          <a:xfrm>
            <a:off x="379498" y="2078725"/>
            <a:ext cx="2667300" cy="22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18" name="Google Shape;818;p74"/>
          <p:cNvSpPr/>
          <p:nvPr/>
        </p:nvSpPr>
        <p:spPr>
          <a:xfrm>
            <a:off x="3135874" y="1213300"/>
            <a:ext cx="2845500" cy="3260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19" name="Google Shape;819;p74"/>
          <p:cNvSpPr txBox="1"/>
          <p:nvPr>
            <p:ph idx="2" type="body"/>
          </p:nvPr>
        </p:nvSpPr>
        <p:spPr>
          <a:xfrm>
            <a:off x="3224816" y="2078725"/>
            <a:ext cx="2667300" cy="22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20" name="Google Shape;820;p74"/>
          <p:cNvSpPr txBox="1"/>
          <p:nvPr>
            <p:ph idx="3" type="subTitle"/>
          </p:nvPr>
        </p:nvSpPr>
        <p:spPr>
          <a:xfrm>
            <a:off x="379498" y="1328375"/>
            <a:ext cx="26673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1" name="Google Shape;821;p74"/>
          <p:cNvSpPr txBox="1"/>
          <p:nvPr>
            <p:ph idx="4" type="subTitle"/>
          </p:nvPr>
        </p:nvSpPr>
        <p:spPr>
          <a:xfrm>
            <a:off x="3224816" y="1328375"/>
            <a:ext cx="26673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2" name="Google Shape;822;p74"/>
          <p:cNvSpPr/>
          <p:nvPr/>
        </p:nvSpPr>
        <p:spPr>
          <a:xfrm>
            <a:off x="5981304" y="1213300"/>
            <a:ext cx="2845500" cy="32604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23" name="Google Shape;823;p74"/>
          <p:cNvSpPr txBox="1"/>
          <p:nvPr>
            <p:ph idx="5" type="body"/>
          </p:nvPr>
        </p:nvSpPr>
        <p:spPr>
          <a:xfrm>
            <a:off x="6070247" y="2078725"/>
            <a:ext cx="2667300" cy="22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24" name="Google Shape;824;p74"/>
          <p:cNvSpPr txBox="1"/>
          <p:nvPr>
            <p:ph idx="6" type="subTitle"/>
          </p:nvPr>
        </p:nvSpPr>
        <p:spPr>
          <a:xfrm>
            <a:off x="6070247" y="1328375"/>
            <a:ext cx="26673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5" name="Google Shape;825;p74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26" name="Google Shape;826;p74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7" name="Google Shape;827;p74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28" name="Google Shape;828;p74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14"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75"/>
          <p:cNvSpPr/>
          <p:nvPr/>
        </p:nvSpPr>
        <p:spPr>
          <a:xfrm>
            <a:off x="292600" y="1213300"/>
            <a:ext cx="2132700" cy="32604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31" name="Google Shape;831;p75"/>
          <p:cNvSpPr txBox="1"/>
          <p:nvPr>
            <p:ph idx="1" type="body"/>
          </p:nvPr>
        </p:nvSpPr>
        <p:spPr>
          <a:xfrm>
            <a:off x="388220" y="2064025"/>
            <a:ext cx="1933800" cy="22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32" name="Google Shape;832;p75"/>
          <p:cNvSpPr/>
          <p:nvPr/>
        </p:nvSpPr>
        <p:spPr>
          <a:xfrm>
            <a:off x="2425130" y="1213300"/>
            <a:ext cx="2132700" cy="3260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33" name="Google Shape;833;p75"/>
          <p:cNvSpPr txBox="1"/>
          <p:nvPr>
            <p:ph idx="2" type="body"/>
          </p:nvPr>
        </p:nvSpPr>
        <p:spPr>
          <a:xfrm>
            <a:off x="2524606" y="2073825"/>
            <a:ext cx="1933800" cy="22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34" name="Google Shape;834;p75"/>
          <p:cNvSpPr txBox="1"/>
          <p:nvPr>
            <p:ph idx="3" type="subTitle"/>
          </p:nvPr>
        </p:nvSpPr>
        <p:spPr>
          <a:xfrm>
            <a:off x="395987" y="1313675"/>
            <a:ext cx="19338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5" name="Google Shape;835;p75"/>
          <p:cNvSpPr txBox="1"/>
          <p:nvPr>
            <p:ph idx="4" type="subTitle"/>
          </p:nvPr>
        </p:nvSpPr>
        <p:spPr>
          <a:xfrm>
            <a:off x="2524607" y="1323475"/>
            <a:ext cx="19338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6" name="Google Shape;836;p75"/>
          <p:cNvSpPr/>
          <p:nvPr/>
        </p:nvSpPr>
        <p:spPr>
          <a:xfrm>
            <a:off x="4557594" y="1213300"/>
            <a:ext cx="2132700" cy="32604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37" name="Google Shape;837;p75"/>
          <p:cNvSpPr txBox="1"/>
          <p:nvPr>
            <p:ph idx="5" type="body"/>
          </p:nvPr>
        </p:nvSpPr>
        <p:spPr>
          <a:xfrm>
            <a:off x="4657139" y="2073825"/>
            <a:ext cx="1933800" cy="22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38" name="Google Shape;838;p75"/>
          <p:cNvSpPr/>
          <p:nvPr/>
        </p:nvSpPr>
        <p:spPr>
          <a:xfrm>
            <a:off x="6690125" y="1213300"/>
            <a:ext cx="2132700" cy="32604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39" name="Google Shape;839;p75"/>
          <p:cNvSpPr txBox="1"/>
          <p:nvPr>
            <p:ph idx="6" type="body"/>
          </p:nvPr>
        </p:nvSpPr>
        <p:spPr>
          <a:xfrm>
            <a:off x="6789589" y="2073825"/>
            <a:ext cx="1933800" cy="22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40" name="Google Shape;840;p75"/>
          <p:cNvSpPr txBox="1"/>
          <p:nvPr>
            <p:ph idx="7" type="subTitle"/>
          </p:nvPr>
        </p:nvSpPr>
        <p:spPr>
          <a:xfrm>
            <a:off x="4657140" y="1323475"/>
            <a:ext cx="19338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1" name="Google Shape;841;p75"/>
          <p:cNvSpPr txBox="1"/>
          <p:nvPr>
            <p:ph idx="8" type="subTitle"/>
          </p:nvPr>
        </p:nvSpPr>
        <p:spPr>
          <a:xfrm>
            <a:off x="6789588" y="1323475"/>
            <a:ext cx="19338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2" name="Google Shape;842;p75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43" name="Google Shape;843;p75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4" name="Google Shape;844;p75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45" name="Google Shape;845;p75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15"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76"/>
          <p:cNvSpPr/>
          <p:nvPr>
            <p:ph idx="2" type="pic"/>
          </p:nvPr>
        </p:nvSpPr>
        <p:spPr>
          <a:xfrm>
            <a:off x="332000" y="1102925"/>
            <a:ext cx="6915000" cy="3725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8" name="Google Shape;848;p76"/>
          <p:cNvSpPr/>
          <p:nvPr/>
        </p:nvSpPr>
        <p:spPr>
          <a:xfrm>
            <a:off x="7236337" y="1102925"/>
            <a:ext cx="1097400" cy="460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49" name="Google Shape;849;p76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50" name="Google Shape;850;p76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1" name="Google Shape;851;p76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52" name="Google Shape;852;p76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6"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77"/>
          <p:cNvSpPr/>
          <p:nvPr/>
        </p:nvSpPr>
        <p:spPr>
          <a:xfrm>
            <a:off x="299641" y="301944"/>
            <a:ext cx="2757300" cy="10122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55" name="Google Shape;855;p77"/>
          <p:cNvSpPr/>
          <p:nvPr/>
        </p:nvSpPr>
        <p:spPr>
          <a:xfrm>
            <a:off x="298987" y="3164944"/>
            <a:ext cx="2763300" cy="1683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56" name="Google Shape;856;p77"/>
          <p:cNvSpPr txBox="1"/>
          <p:nvPr>
            <p:ph type="title"/>
          </p:nvPr>
        </p:nvSpPr>
        <p:spPr>
          <a:xfrm>
            <a:off x="276860" y="334005"/>
            <a:ext cx="27297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7" name="Google Shape;857;p77"/>
          <p:cNvSpPr txBox="1"/>
          <p:nvPr>
            <p:ph idx="1" type="subTitle"/>
          </p:nvPr>
        </p:nvSpPr>
        <p:spPr>
          <a:xfrm>
            <a:off x="335627" y="3143713"/>
            <a:ext cx="27231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8" name="Google Shape;858;p77"/>
          <p:cNvSpPr/>
          <p:nvPr/>
        </p:nvSpPr>
        <p:spPr>
          <a:xfrm>
            <a:off x="3055339" y="3164944"/>
            <a:ext cx="2757300" cy="16836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59" name="Google Shape;859;p77"/>
          <p:cNvSpPr/>
          <p:nvPr>
            <p:ph idx="2" type="pic"/>
          </p:nvPr>
        </p:nvSpPr>
        <p:spPr>
          <a:xfrm>
            <a:off x="305510" y="1313560"/>
            <a:ext cx="2746200" cy="184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0" name="Google Shape;860;p77"/>
          <p:cNvSpPr txBox="1"/>
          <p:nvPr>
            <p:ph idx="3" type="subTitle"/>
          </p:nvPr>
        </p:nvSpPr>
        <p:spPr>
          <a:xfrm>
            <a:off x="3085572" y="3143713"/>
            <a:ext cx="27231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1" name="Google Shape;861;p77"/>
          <p:cNvSpPr txBox="1"/>
          <p:nvPr>
            <p:ph idx="4" type="body"/>
          </p:nvPr>
        </p:nvSpPr>
        <p:spPr>
          <a:xfrm>
            <a:off x="329783" y="3743746"/>
            <a:ext cx="26970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62" name="Google Shape;862;p77"/>
          <p:cNvSpPr txBox="1"/>
          <p:nvPr>
            <p:ph idx="5" type="body"/>
          </p:nvPr>
        </p:nvSpPr>
        <p:spPr>
          <a:xfrm>
            <a:off x="3088466" y="3743746"/>
            <a:ext cx="26970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63" name="Google Shape;863;p77"/>
          <p:cNvSpPr/>
          <p:nvPr/>
        </p:nvSpPr>
        <p:spPr>
          <a:xfrm>
            <a:off x="3062463" y="809593"/>
            <a:ext cx="1136400" cy="503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64" name="Google Shape;864;p77"/>
          <p:cNvSpPr/>
          <p:nvPr>
            <p:ph idx="6" type="pic"/>
          </p:nvPr>
        </p:nvSpPr>
        <p:spPr>
          <a:xfrm>
            <a:off x="3063994" y="1313560"/>
            <a:ext cx="2746200" cy="184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5" name="Google Shape;865;p77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66" name="Google Shape;866;p77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7"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78"/>
          <p:cNvSpPr/>
          <p:nvPr/>
        </p:nvSpPr>
        <p:spPr>
          <a:xfrm>
            <a:off x="298192" y="301228"/>
            <a:ext cx="2757300" cy="10122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69" name="Google Shape;869;p78"/>
          <p:cNvSpPr/>
          <p:nvPr/>
        </p:nvSpPr>
        <p:spPr>
          <a:xfrm>
            <a:off x="297538" y="3164228"/>
            <a:ext cx="2763300" cy="1683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70" name="Google Shape;870;p78"/>
          <p:cNvSpPr txBox="1"/>
          <p:nvPr>
            <p:ph idx="1" type="subTitle"/>
          </p:nvPr>
        </p:nvSpPr>
        <p:spPr>
          <a:xfrm>
            <a:off x="334178" y="3142997"/>
            <a:ext cx="27231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1" name="Google Shape;871;p78"/>
          <p:cNvSpPr/>
          <p:nvPr/>
        </p:nvSpPr>
        <p:spPr>
          <a:xfrm>
            <a:off x="3053889" y="3164228"/>
            <a:ext cx="2757300" cy="16836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72" name="Google Shape;872;p78"/>
          <p:cNvSpPr txBox="1"/>
          <p:nvPr>
            <p:ph type="title"/>
          </p:nvPr>
        </p:nvSpPr>
        <p:spPr>
          <a:xfrm>
            <a:off x="276860" y="334005"/>
            <a:ext cx="27297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3" name="Google Shape;873;p78"/>
          <p:cNvSpPr/>
          <p:nvPr>
            <p:ph idx="2" type="pic"/>
          </p:nvPr>
        </p:nvSpPr>
        <p:spPr>
          <a:xfrm>
            <a:off x="304061" y="1312844"/>
            <a:ext cx="2746200" cy="184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4" name="Google Shape;874;p78"/>
          <p:cNvSpPr txBox="1"/>
          <p:nvPr>
            <p:ph idx="3" type="subTitle"/>
          </p:nvPr>
        </p:nvSpPr>
        <p:spPr>
          <a:xfrm>
            <a:off x="3084123" y="3142997"/>
            <a:ext cx="27231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5" name="Google Shape;875;p78"/>
          <p:cNvSpPr txBox="1"/>
          <p:nvPr>
            <p:ph idx="4" type="body"/>
          </p:nvPr>
        </p:nvSpPr>
        <p:spPr>
          <a:xfrm>
            <a:off x="328334" y="3743030"/>
            <a:ext cx="26970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76" name="Google Shape;876;p78"/>
          <p:cNvSpPr txBox="1"/>
          <p:nvPr>
            <p:ph idx="5" type="body"/>
          </p:nvPr>
        </p:nvSpPr>
        <p:spPr>
          <a:xfrm>
            <a:off x="3087016" y="3743030"/>
            <a:ext cx="26970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77" name="Google Shape;877;p78"/>
          <p:cNvSpPr/>
          <p:nvPr/>
        </p:nvSpPr>
        <p:spPr>
          <a:xfrm>
            <a:off x="3061014" y="808877"/>
            <a:ext cx="1136400" cy="503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78" name="Google Shape;878;p78"/>
          <p:cNvSpPr/>
          <p:nvPr>
            <p:ph idx="6" type="pic"/>
          </p:nvPr>
        </p:nvSpPr>
        <p:spPr>
          <a:xfrm>
            <a:off x="3062545" y="1312844"/>
            <a:ext cx="2746200" cy="184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9" name="Google Shape;879;p78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80" name="Google Shape;880;p78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1" name="Google Shape;881;p78"/>
          <p:cNvSpPr/>
          <p:nvPr/>
        </p:nvSpPr>
        <p:spPr>
          <a:xfrm>
            <a:off x="5811189" y="3164228"/>
            <a:ext cx="2757300" cy="1683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82" name="Google Shape;882;p78"/>
          <p:cNvSpPr txBox="1"/>
          <p:nvPr>
            <p:ph idx="7" type="subTitle"/>
          </p:nvPr>
        </p:nvSpPr>
        <p:spPr>
          <a:xfrm>
            <a:off x="5841423" y="3142997"/>
            <a:ext cx="27231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3" name="Google Shape;883;p78"/>
          <p:cNvSpPr txBox="1"/>
          <p:nvPr>
            <p:ph idx="8" type="body"/>
          </p:nvPr>
        </p:nvSpPr>
        <p:spPr>
          <a:xfrm>
            <a:off x="5844316" y="3743030"/>
            <a:ext cx="26970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84" name="Google Shape;884;p78"/>
          <p:cNvSpPr/>
          <p:nvPr>
            <p:ph idx="9" type="pic"/>
          </p:nvPr>
        </p:nvSpPr>
        <p:spPr>
          <a:xfrm>
            <a:off x="5819845" y="1312844"/>
            <a:ext cx="2746200" cy="184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8"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79"/>
          <p:cNvSpPr/>
          <p:nvPr>
            <p:ph idx="2" type="pic"/>
          </p:nvPr>
        </p:nvSpPr>
        <p:spPr>
          <a:xfrm>
            <a:off x="317500" y="1104900"/>
            <a:ext cx="8521800" cy="3733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7" name="Google Shape;887;p79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88" name="Google Shape;888;p79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9"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80"/>
          <p:cNvSpPr/>
          <p:nvPr>
            <p:ph idx="2" type="pic"/>
          </p:nvPr>
        </p:nvSpPr>
        <p:spPr>
          <a:xfrm>
            <a:off x="340412" y="3044150"/>
            <a:ext cx="2087400" cy="1769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1" name="Google Shape;891;p80"/>
          <p:cNvSpPr/>
          <p:nvPr>
            <p:ph idx="3" type="pic"/>
          </p:nvPr>
        </p:nvSpPr>
        <p:spPr>
          <a:xfrm>
            <a:off x="5649300" y="3044303"/>
            <a:ext cx="1190100" cy="1769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2" name="Google Shape;892;p80"/>
          <p:cNvSpPr/>
          <p:nvPr>
            <p:ph idx="4" type="pic"/>
          </p:nvPr>
        </p:nvSpPr>
        <p:spPr>
          <a:xfrm>
            <a:off x="340400" y="1690778"/>
            <a:ext cx="1416300" cy="133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3" name="Google Shape;893;p80"/>
          <p:cNvSpPr/>
          <p:nvPr>
            <p:ph idx="5" type="pic"/>
          </p:nvPr>
        </p:nvSpPr>
        <p:spPr>
          <a:xfrm>
            <a:off x="2443047" y="3044052"/>
            <a:ext cx="1190100" cy="1322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4" name="Google Shape;894;p80"/>
          <p:cNvSpPr/>
          <p:nvPr>
            <p:ph idx="6" type="pic"/>
          </p:nvPr>
        </p:nvSpPr>
        <p:spPr>
          <a:xfrm>
            <a:off x="3648504" y="3044048"/>
            <a:ext cx="1991100" cy="1769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5" name="Google Shape;895;p80"/>
          <p:cNvSpPr/>
          <p:nvPr>
            <p:ph idx="7" type="pic"/>
          </p:nvPr>
        </p:nvSpPr>
        <p:spPr>
          <a:xfrm>
            <a:off x="1767376" y="1263050"/>
            <a:ext cx="1881300" cy="1769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6" name="Google Shape;896;p80"/>
          <p:cNvSpPr/>
          <p:nvPr>
            <p:ph idx="8" type="pic"/>
          </p:nvPr>
        </p:nvSpPr>
        <p:spPr>
          <a:xfrm>
            <a:off x="3648523" y="1263050"/>
            <a:ext cx="1592400" cy="1769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7" name="Google Shape;897;p80"/>
          <p:cNvSpPr/>
          <p:nvPr>
            <p:ph idx="9" type="pic"/>
          </p:nvPr>
        </p:nvSpPr>
        <p:spPr>
          <a:xfrm>
            <a:off x="5240654" y="1263050"/>
            <a:ext cx="1598700" cy="1769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8" name="Google Shape;898;p80"/>
          <p:cNvSpPr/>
          <p:nvPr>
            <p:ph idx="13" type="pic"/>
          </p:nvPr>
        </p:nvSpPr>
        <p:spPr>
          <a:xfrm>
            <a:off x="6860149" y="1263050"/>
            <a:ext cx="1962600" cy="355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9" name="Google Shape;899;p80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00" name="Google Shape;900;p80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1" name="Google Shape;901;p80"/>
          <p:cNvSpPr/>
          <p:nvPr/>
        </p:nvSpPr>
        <p:spPr>
          <a:xfrm>
            <a:off x="298300" y="301050"/>
            <a:ext cx="55851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02" name="Google Shape;902;p80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tion Detailed Outline + Key Features">
  <p:cSld name="TITLE_3_1_1_1_1_1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/>
          <p:nvPr>
            <p:ph idx="1" type="subTitle"/>
          </p:nvPr>
        </p:nvSpPr>
        <p:spPr>
          <a:xfrm>
            <a:off x="6076827" y="986538"/>
            <a:ext cx="2515200" cy="3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2" type="subTitle"/>
          </p:nvPr>
        </p:nvSpPr>
        <p:spPr>
          <a:xfrm>
            <a:off x="194675" y="999467"/>
            <a:ext cx="972300" cy="3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3" type="subTitle"/>
          </p:nvPr>
        </p:nvSpPr>
        <p:spPr>
          <a:xfrm>
            <a:off x="1178298" y="999467"/>
            <a:ext cx="972300" cy="3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4" type="subTitle"/>
          </p:nvPr>
        </p:nvSpPr>
        <p:spPr>
          <a:xfrm>
            <a:off x="2161921" y="999467"/>
            <a:ext cx="972300" cy="3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9"/>
          <p:cNvSpPr txBox="1"/>
          <p:nvPr>
            <p:ph idx="5" type="subTitle"/>
          </p:nvPr>
        </p:nvSpPr>
        <p:spPr>
          <a:xfrm>
            <a:off x="3139107" y="999467"/>
            <a:ext cx="972300" cy="3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9"/>
          <p:cNvSpPr txBox="1"/>
          <p:nvPr>
            <p:ph idx="6" type="subTitle"/>
          </p:nvPr>
        </p:nvSpPr>
        <p:spPr>
          <a:xfrm>
            <a:off x="4108806" y="999467"/>
            <a:ext cx="972300" cy="3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9"/>
          <p:cNvSpPr txBox="1"/>
          <p:nvPr>
            <p:ph idx="7" type="subTitle"/>
          </p:nvPr>
        </p:nvSpPr>
        <p:spPr>
          <a:xfrm>
            <a:off x="5092429" y="999467"/>
            <a:ext cx="972300" cy="3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9"/>
          <p:cNvSpPr/>
          <p:nvPr/>
        </p:nvSpPr>
        <p:spPr>
          <a:xfrm>
            <a:off x="298300" y="1301925"/>
            <a:ext cx="982800" cy="35304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3" name="Google Shape;103;p9"/>
          <p:cNvSpPr/>
          <p:nvPr/>
        </p:nvSpPr>
        <p:spPr>
          <a:xfrm>
            <a:off x="5197656" y="1301925"/>
            <a:ext cx="982800" cy="35304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4" name="Google Shape;104;p9"/>
          <p:cNvSpPr txBox="1"/>
          <p:nvPr>
            <p:ph idx="8" type="body"/>
          </p:nvPr>
        </p:nvSpPr>
        <p:spPr>
          <a:xfrm>
            <a:off x="302687" y="1309508"/>
            <a:ext cx="9651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05" name="Google Shape;105;p9"/>
          <p:cNvSpPr txBox="1"/>
          <p:nvPr>
            <p:ph idx="9" type="body"/>
          </p:nvPr>
        </p:nvSpPr>
        <p:spPr>
          <a:xfrm>
            <a:off x="5210863" y="1309508"/>
            <a:ext cx="9651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06" name="Google Shape;106;p9"/>
          <p:cNvSpPr/>
          <p:nvPr/>
        </p:nvSpPr>
        <p:spPr>
          <a:xfrm>
            <a:off x="3239217" y="1301925"/>
            <a:ext cx="982800" cy="35304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7" name="Google Shape;107;p9"/>
          <p:cNvSpPr txBox="1"/>
          <p:nvPr>
            <p:ph idx="13" type="body"/>
          </p:nvPr>
        </p:nvSpPr>
        <p:spPr>
          <a:xfrm>
            <a:off x="3251210" y="1309508"/>
            <a:ext cx="9651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08" name="Google Shape;108;p9"/>
          <p:cNvSpPr/>
          <p:nvPr/>
        </p:nvSpPr>
        <p:spPr>
          <a:xfrm>
            <a:off x="4215083" y="1301925"/>
            <a:ext cx="982800" cy="35304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9" name="Google Shape;109;p9"/>
          <p:cNvSpPr txBox="1"/>
          <p:nvPr>
            <p:ph idx="14" type="body"/>
          </p:nvPr>
        </p:nvSpPr>
        <p:spPr>
          <a:xfrm>
            <a:off x="4233736" y="1309508"/>
            <a:ext cx="9651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10" name="Google Shape;110;p9"/>
          <p:cNvSpPr/>
          <p:nvPr/>
        </p:nvSpPr>
        <p:spPr>
          <a:xfrm>
            <a:off x="1280779" y="1301925"/>
            <a:ext cx="982800" cy="3530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1" name="Google Shape;111;p9"/>
          <p:cNvSpPr txBox="1"/>
          <p:nvPr>
            <p:ph idx="15" type="body"/>
          </p:nvPr>
        </p:nvSpPr>
        <p:spPr>
          <a:xfrm>
            <a:off x="1286147" y="1309508"/>
            <a:ext cx="9651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12" name="Google Shape;112;p9"/>
          <p:cNvSpPr/>
          <p:nvPr/>
        </p:nvSpPr>
        <p:spPr>
          <a:xfrm>
            <a:off x="2256692" y="1301925"/>
            <a:ext cx="982800" cy="35304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3" name="Google Shape;113;p9"/>
          <p:cNvSpPr txBox="1"/>
          <p:nvPr>
            <p:ph idx="16" type="body"/>
          </p:nvPr>
        </p:nvSpPr>
        <p:spPr>
          <a:xfrm>
            <a:off x="2268684" y="1309508"/>
            <a:ext cx="9651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14" name="Google Shape;114;p9"/>
          <p:cNvSpPr/>
          <p:nvPr/>
        </p:nvSpPr>
        <p:spPr>
          <a:xfrm>
            <a:off x="6182130" y="1301927"/>
            <a:ext cx="2656500" cy="1376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5" name="Google Shape;115;p9"/>
          <p:cNvSpPr/>
          <p:nvPr/>
        </p:nvSpPr>
        <p:spPr>
          <a:xfrm>
            <a:off x="6182130" y="2680069"/>
            <a:ext cx="2656500" cy="1376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6" name="Google Shape;116;p9"/>
          <p:cNvSpPr txBox="1"/>
          <p:nvPr>
            <p:ph idx="17" type="subTitle"/>
          </p:nvPr>
        </p:nvSpPr>
        <p:spPr>
          <a:xfrm>
            <a:off x="6164355" y="1264050"/>
            <a:ext cx="24726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9"/>
          <p:cNvSpPr txBox="1"/>
          <p:nvPr>
            <p:ph idx="18" type="body"/>
          </p:nvPr>
        </p:nvSpPr>
        <p:spPr>
          <a:xfrm>
            <a:off x="6160825" y="1743763"/>
            <a:ext cx="2686800" cy="11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8" name="Google Shape;118;p9"/>
          <p:cNvSpPr txBox="1"/>
          <p:nvPr>
            <p:ph idx="19" type="subTitle"/>
          </p:nvPr>
        </p:nvSpPr>
        <p:spPr>
          <a:xfrm>
            <a:off x="6164657" y="2640406"/>
            <a:ext cx="26868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9"/>
          <p:cNvSpPr txBox="1"/>
          <p:nvPr>
            <p:ph idx="20" type="body"/>
          </p:nvPr>
        </p:nvSpPr>
        <p:spPr>
          <a:xfrm>
            <a:off x="6160825" y="2978547"/>
            <a:ext cx="2686800" cy="11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20" name="Google Shape;120;p9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1" name="Google Shape;121;p9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298300" y="301050"/>
            <a:ext cx="56709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3" name="Google Shape;123;p9"/>
          <p:cNvSpPr txBox="1"/>
          <p:nvPr>
            <p:ph type="title"/>
          </p:nvPr>
        </p:nvSpPr>
        <p:spPr>
          <a:xfrm>
            <a:off x="279185" y="338025"/>
            <a:ext cx="5562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vel Details">
  <p:cSld name="TITLE_3_1_1_1_1_1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/>
          <p:nvPr/>
        </p:nvSpPr>
        <p:spPr>
          <a:xfrm>
            <a:off x="298300" y="301050"/>
            <a:ext cx="35340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6" name="Google Shape;126;p10"/>
          <p:cNvSpPr txBox="1"/>
          <p:nvPr>
            <p:ph type="title"/>
          </p:nvPr>
        </p:nvSpPr>
        <p:spPr>
          <a:xfrm>
            <a:off x="279178" y="338025"/>
            <a:ext cx="35379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10"/>
          <p:cNvSpPr/>
          <p:nvPr>
            <p:ph idx="2" type="pic"/>
          </p:nvPr>
        </p:nvSpPr>
        <p:spPr>
          <a:xfrm>
            <a:off x="3836145" y="1334531"/>
            <a:ext cx="1488300" cy="155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0"/>
          <p:cNvSpPr/>
          <p:nvPr>
            <p:ph idx="3" type="pic"/>
          </p:nvPr>
        </p:nvSpPr>
        <p:spPr>
          <a:xfrm>
            <a:off x="3836145" y="2892484"/>
            <a:ext cx="1488300" cy="155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0"/>
          <p:cNvSpPr/>
          <p:nvPr/>
        </p:nvSpPr>
        <p:spPr>
          <a:xfrm>
            <a:off x="5324404" y="2374069"/>
            <a:ext cx="2480100" cy="20862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0" name="Google Shape;130;p10"/>
          <p:cNvSpPr txBox="1"/>
          <p:nvPr>
            <p:ph idx="1" type="body"/>
          </p:nvPr>
        </p:nvSpPr>
        <p:spPr>
          <a:xfrm>
            <a:off x="5321031" y="2388890"/>
            <a:ext cx="2480100" cy="20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1" name="Google Shape;131;p10"/>
          <p:cNvSpPr/>
          <p:nvPr/>
        </p:nvSpPr>
        <p:spPr>
          <a:xfrm>
            <a:off x="5324434" y="790425"/>
            <a:ext cx="3021000" cy="1584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842990" y="908254"/>
            <a:ext cx="2989200" cy="2589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3" name="Google Shape;133;p10"/>
          <p:cNvSpPr txBox="1"/>
          <p:nvPr>
            <p:ph idx="4" type="body"/>
          </p:nvPr>
        </p:nvSpPr>
        <p:spPr>
          <a:xfrm>
            <a:off x="866096" y="1255168"/>
            <a:ext cx="2951100" cy="22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4" name="Google Shape;134;p10"/>
          <p:cNvSpPr txBox="1"/>
          <p:nvPr>
            <p:ph idx="5" type="body"/>
          </p:nvPr>
        </p:nvSpPr>
        <p:spPr>
          <a:xfrm>
            <a:off x="5321025" y="801853"/>
            <a:ext cx="3016500" cy="15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5" name="Google Shape;135;p10"/>
          <p:cNvSpPr txBox="1"/>
          <p:nvPr>
            <p:ph idx="6" type="subTitle"/>
          </p:nvPr>
        </p:nvSpPr>
        <p:spPr>
          <a:xfrm>
            <a:off x="854800" y="922100"/>
            <a:ext cx="2951100" cy="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/>
          <p:nvPr/>
        </p:nvSpPr>
        <p:spPr>
          <a:xfrm>
            <a:off x="8345421" y="287925"/>
            <a:ext cx="489000" cy="5025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7" name="Google Shape;137;p10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3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60.xml"/><Relationship Id="rId24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7.xml"/><Relationship Id="rId27" Type="http://schemas.openxmlformats.org/officeDocument/2006/relationships/slideLayout" Target="../slideLayouts/slideLayout66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68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Relationship Id="rId31" Type="http://schemas.openxmlformats.org/officeDocument/2006/relationships/slideLayout" Target="../slideLayouts/slideLayout70.xml"/><Relationship Id="rId3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50.xml"/><Relationship Id="rId33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49.xml"/><Relationship Id="rId3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52.xml"/><Relationship Id="rId35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51.xml"/><Relationship Id="rId34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54.xml"/><Relationship Id="rId37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53.xml"/><Relationship Id="rId36" Type="http://schemas.openxmlformats.org/officeDocument/2006/relationships/slideLayout" Target="../slideLayouts/slideLayout75.xml"/><Relationship Id="rId17" Type="http://schemas.openxmlformats.org/officeDocument/2006/relationships/slideLayout" Target="../slideLayouts/slideLayout56.xml"/><Relationship Id="rId39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55.xml"/><Relationship Id="rId38" Type="http://schemas.openxmlformats.org/officeDocument/2006/relationships/slideLayout" Target="../slideLayouts/slideLayout77.xml"/><Relationship Id="rId19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"/>
              <a:buNone/>
              <a:defRPr sz="3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500700" y="114300"/>
            <a:ext cx="528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buNone/>
              <a:defRPr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buNone/>
              <a:defRPr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buNone/>
              <a:defRPr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buNone/>
              <a:defRPr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buNone/>
              <a:defRPr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buNone/>
              <a:defRPr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buNone/>
              <a:defRPr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buNone/>
              <a:defRPr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2614575" y="2355900"/>
            <a:ext cx="53409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2">
          <p15:clr>
            <a:srgbClr val="E46962"/>
          </p15:clr>
        </p15:guide>
        <p15:guide id="2" pos="738">
          <p15:clr>
            <a:srgbClr val="E46962"/>
          </p15:clr>
        </p15:guide>
        <p15:guide id="3" pos="405">
          <p15:clr>
            <a:srgbClr val="E46962"/>
          </p15:clr>
        </p15:guide>
        <p15:guide id="4" pos="1396">
          <p15:clr>
            <a:srgbClr val="E46962"/>
          </p15:clr>
        </p15:guide>
        <p15:guide id="5" pos="1067">
          <p15:clr>
            <a:srgbClr val="E46962"/>
          </p15:clr>
        </p15:guide>
        <p15:guide id="6" pos="1725">
          <p15:clr>
            <a:srgbClr val="E46962"/>
          </p15:clr>
        </p15:guide>
        <p15:guide id="7" pos="2054">
          <p15:clr>
            <a:srgbClr val="E46962"/>
          </p15:clr>
        </p15:guide>
        <p15:guide id="8" pos="2387">
          <p15:clr>
            <a:srgbClr val="E46962"/>
          </p15:clr>
        </p15:guide>
        <p15:guide id="9" pos="2720">
          <p15:clr>
            <a:srgbClr val="E46962"/>
          </p15:clr>
        </p15:guide>
        <p15:guide id="10" pos="3049">
          <p15:clr>
            <a:srgbClr val="E46962"/>
          </p15:clr>
        </p15:guide>
        <p15:guide id="11" pos="3378">
          <p15:clr>
            <a:srgbClr val="E46962"/>
          </p15:clr>
        </p15:guide>
        <p15:guide id="12" pos="3706">
          <p15:clr>
            <a:srgbClr val="E46962"/>
          </p15:clr>
        </p15:guide>
        <p15:guide id="13" pos="4035">
          <p15:clr>
            <a:srgbClr val="E46962"/>
          </p15:clr>
        </p15:guide>
        <p15:guide id="14" pos="4364">
          <p15:clr>
            <a:srgbClr val="E46962"/>
          </p15:clr>
        </p15:guide>
        <p15:guide id="15" pos="4693">
          <p15:clr>
            <a:srgbClr val="E46962"/>
          </p15:clr>
        </p15:guide>
        <p15:guide id="16" pos="5025">
          <p15:clr>
            <a:srgbClr val="E46962"/>
          </p15:clr>
        </p15:guide>
        <p15:guide id="17" pos="5355">
          <p15:clr>
            <a:srgbClr val="E46962"/>
          </p15:clr>
        </p15:guide>
        <p15:guide id="18" pos="5688">
          <p15:clr>
            <a:srgbClr val="E46962"/>
          </p15:clr>
        </p15:guide>
        <p15:guide id="19" orient="horz" pos="72">
          <p15:clr>
            <a:srgbClr val="E46962"/>
          </p15:clr>
        </p15:guide>
        <p15:guide id="20" orient="horz" pos="417">
          <p15:clr>
            <a:srgbClr val="E46962"/>
          </p15:clr>
        </p15:guide>
        <p15:guide id="21" orient="horz" pos="415">
          <p15:clr>
            <a:srgbClr val="E46962"/>
          </p15:clr>
        </p15:guide>
        <p15:guide id="22" orient="horz" pos="761">
          <p15:clr>
            <a:srgbClr val="E46962"/>
          </p15:clr>
        </p15:guide>
        <p15:guide id="23" orient="horz" pos="1101">
          <p15:clr>
            <a:srgbClr val="E46962"/>
          </p15:clr>
        </p15:guide>
        <p15:guide id="24" orient="horz" pos="1449">
          <p15:clr>
            <a:srgbClr val="E46962"/>
          </p15:clr>
        </p15:guide>
        <p15:guide id="25" orient="horz" pos="1791">
          <p15:clr>
            <a:srgbClr val="E46962"/>
          </p15:clr>
        </p15:guide>
        <p15:guide id="26" orient="horz" pos="2134">
          <p15:clr>
            <a:srgbClr val="E46962"/>
          </p15:clr>
        </p15:guide>
        <p15:guide id="27" orient="horz" pos="2479">
          <p15:clr>
            <a:srgbClr val="E46962"/>
          </p15:clr>
        </p15:guide>
        <p15:guide id="28" orient="horz" pos="2825">
          <p15:clr>
            <a:srgbClr val="E46962"/>
          </p15:clr>
        </p15:guide>
        <p15:guide id="29" orient="horz" pos="3166">
          <p15:clr>
            <a:srgbClr val="E46962"/>
          </p15:clr>
        </p15:guide>
        <p15:guide id="30" pos="184">
          <p15:clr>
            <a:srgbClr val="E46962"/>
          </p15:clr>
        </p15:guide>
        <p15:guide id="31" orient="horz" pos="184">
          <p15:clr>
            <a:srgbClr val="E46962"/>
          </p15:clr>
        </p15:guide>
        <p15:guide id="32" pos="5576">
          <p15:clr>
            <a:srgbClr val="E46962"/>
          </p15:clr>
        </p15:guide>
        <p15:guide id="33" orient="horz" pos="1620">
          <p15:clr>
            <a:srgbClr val="E46962"/>
          </p15:clr>
        </p15:guide>
        <p15:guide id="34" orient="horz" pos="1716">
          <p15:clr>
            <a:srgbClr val="E46962"/>
          </p15:clr>
        </p15:guide>
        <p15:guide id="35" orient="horz" pos="3059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"/>
              <a:buNone/>
              <a:defRPr sz="3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48" name="Google Shape;448;p41"/>
          <p:cNvSpPr txBox="1"/>
          <p:nvPr>
            <p:ph idx="12" type="sldNum"/>
          </p:nvPr>
        </p:nvSpPr>
        <p:spPr>
          <a:xfrm>
            <a:off x="8500700" y="114300"/>
            <a:ext cx="528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buNone/>
              <a:defRPr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buNone/>
              <a:defRPr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buNone/>
              <a:defRPr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buNone/>
              <a:defRPr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buNone/>
              <a:defRPr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buNone/>
              <a:defRPr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buNone/>
              <a:defRPr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buNone/>
              <a:defRPr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41"/>
          <p:cNvSpPr txBox="1"/>
          <p:nvPr>
            <p:ph idx="1" type="body"/>
          </p:nvPr>
        </p:nvSpPr>
        <p:spPr>
          <a:xfrm>
            <a:off x="2614575" y="2355900"/>
            <a:ext cx="53409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  <p:sldLayoutId id="2147483712" r:id="rId26"/>
    <p:sldLayoutId id="2147483713" r:id="rId27"/>
    <p:sldLayoutId id="2147483714" r:id="rId28"/>
    <p:sldLayoutId id="2147483715" r:id="rId29"/>
    <p:sldLayoutId id="2147483716" r:id="rId30"/>
    <p:sldLayoutId id="2147483717" r:id="rId31"/>
    <p:sldLayoutId id="2147483718" r:id="rId32"/>
    <p:sldLayoutId id="2147483719" r:id="rId33"/>
    <p:sldLayoutId id="2147483720" r:id="rId34"/>
    <p:sldLayoutId id="2147483721" r:id="rId35"/>
    <p:sldLayoutId id="2147483722" r:id="rId36"/>
    <p:sldLayoutId id="2147483723" r:id="rId37"/>
    <p:sldLayoutId id="2147483724" r:id="rId38"/>
    <p:sldLayoutId id="2147483725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2">
          <p15:clr>
            <a:srgbClr val="E46962"/>
          </p15:clr>
        </p15:guide>
        <p15:guide id="2" pos="738">
          <p15:clr>
            <a:srgbClr val="E46962"/>
          </p15:clr>
        </p15:guide>
        <p15:guide id="3" pos="405">
          <p15:clr>
            <a:srgbClr val="E46962"/>
          </p15:clr>
        </p15:guide>
        <p15:guide id="4" pos="1396">
          <p15:clr>
            <a:srgbClr val="E46962"/>
          </p15:clr>
        </p15:guide>
        <p15:guide id="5" pos="1067">
          <p15:clr>
            <a:srgbClr val="E46962"/>
          </p15:clr>
        </p15:guide>
        <p15:guide id="6" pos="1725">
          <p15:clr>
            <a:srgbClr val="E46962"/>
          </p15:clr>
        </p15:guide>
        <p15:guide id="7" pos="2054">
          <p15:clr>
            <a:srgbClr val="E46962"/>
          </p15:clr>
        </p15:guide>
        <p15:guide id="8" pos="2387">
          <p15:clr>
            <a:srgbClr val="E46962"/>
          </p15:clr>
        </p15:guide>
        <p15:guide id="9" pos="2720">
          <p15:clr>
            <a:srgbClr val="E46962"/>
          </p15:clr>
        </p15:guide>
        <p15:guide id="10" pos="3049">
          <p15:clr>
            <a:srgbClr val="E46962"/>
          </p15:clr>
        </p15:guide>
        <p15:guide id="11" pos="3378">
          <p15:clr>
            <a:srgbClr val="E46962"/>
          </p15:clr>
        </p15:guide>
        <p15:guide id="12" pos="3706">
          <p15:clr>
            <a:srgbClr val="E46962"/>
          </p15:clr>
        </p15:guide>
        <p15:guide id="13" pos="4035">
          <p15:clr>
            <a:srgbClr val="E46962"/>
          </p15:clr>
        </p15:guide>
        <p15:guide id="14" pos="4364">
          <p15:clr>
            <a:srgbClr val="E46962"/>
          </p15:clr>
        </p15:guide>
        <p15:guide id="15" pos="4693">
          <p15:clr>
            <a:srgbClr val="E46962"/>
          </p15:clr>
        </p15:guide>
        <p15:guide id="16" pos="5025">
          <p15:clr>
            <a:srgbClr val="E46962"/>
          </p15:clr>
        </p15:guide>
        <p15:guide id="17" pos="5355">
          <p15:clr>
            <a:srgbClr val="E46962"/>
          </p15:clr>
        </p15:guide>
        <p15:guide id="18" pos="5688">
          <p15:clr>
            <a:srgbClr val="E46962"/>
          </p15:clr>
        </p15:guide>
        <p15:guide id="19" orient="horz" pos="72">
          <p15:clr>
            <a:srgbClr val="E46962"/>
          </p15:clr>
        </p15:guide>
        <p15:guide id="20" orient="horz" pos="417">
          <p15:clr>
            <a:srgbClr val="E46962"/>
          </p15:clr>
        </p15:guide>
        <p15:guide id="21" orient="horz" pos="415">
          <p15:clr>
            <a:srgbClr val="E46962"/>
          </p15:clr>
        </p15:guide>
        <p15:guide id="22" orient="horz" pos="761">
          <p15:clr>
            <a:srgbClr val="E46962"/>
          </p15:clr>
        </p15:guide>
        <p15:guide id="23" orient="horz" pos="1101">
          <p15:clr>
            <a:srgbClr val="E46962"/>
          </p15:clr>
        </p15:guide>
        <p15:guide id="24" orient="horz" pos="1449">
          <p15:clr>
            <a:srgbClr val="E46962"/>
          </p15:clr>
        </p15:guide>
        <p15:guide id="25" orient="horz" pos="1791">
          <p15:clr>
            <a:srgbClr val="E46962"/>
          </p15:clr>
        </p15:guide>
        <p15:guide id="26" orient="horz" pos="2134">
          <p15:clr>
            <a:srgbClr val="E46962"/>
          </p15:clr>
        </p15:guide>
        <p15:guide id="27" orient="horz" pos="2479">
          <p15:clr>
            <a:srgbClr val="E46962"/>
          </p15:clr>
        </p15:guide>
        <p15:guide id="28" orient="horz" pos="2825">
          <p15:clr>
            <a:srgbClr val="E46962"/>
          </p15:clr>
        </p15:guide>
        <p15:guide id="29" orient="horz" pos="3166">
          <p15:clr>
            <a:srgbClr val="E46962"/>
          </p15:clr>
        </p15:guide>
        <p15:guide id="30" pos="184">
          <p15:clr>
            <a:srgbClr val="E46962"/>
          </p15:clr>
        </p15:guide>
        <p15:guide id="31" orient="horz" pos="184">
          <p15:clr>
            <a:srgbClr val="E46962"/>
          </p15:clr>
        </p15:guide>
        <p15:guide id="32" pos="5576">
          <p15:clr>
            <a:srgbClr val="E46962"/>
          </p15:clr>
        </p15:guide>
        <p15:guide id="33" orient="horz" pos="1620">
          <p15:clr>
            <a:srgbClr val="E46962"/>
          </p15:clr>
        </p15:guide>
        <p15:guide id="34" orient="horz" pos="1716">
          <p15:clr>
            <a:srgbClr val="E46962"/>
          </p15:clr>
        </p15:guide>
        <p15:guide id="35" orient="horz" pos="3059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81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8" name="Google Shape;908;p81"/>
          <p:cNvSpPr txBox="1"/>
          <p:nvPr>
            <p:ph type="title"/>
          </p:nvPr>
        </p:nvSpPr>
        <p:spPr>
          <a:xfrm>
            <a:off x="671825" y="727744"/>
            <a:ext cx="3117600" cy="12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434343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Sarabun"/>
                <a:ea typeface="Sarabun"/>
                <a:cs typeface="Sarabun"/>
                <a:sym typeface="Sarabun"/>
              </a:rPr>
              <a:t>CSC350</a:t>
            </a:r>
            <a:endParaRPr b="1" sz="2500"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arabun"/>
                <a:ea typeface="Sarabun"/>
                <a:cs typeface="Sarabun"/>
                <a:sym typeface="Sarabun"/>
              </a:rPr>
              <a:t>Final Project Presentation</a:t>
            </a:r>
            <a:endParaRPr sz="2000"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909" name="Google Shape;909;p81"/>
          <p:cNvSpPr txBox="1"/>
          <p:nvPr>
            <p:ph idx="2" type="title"/>
          </p:nvPr>
        </p:nvSpPr>
        <p:spPr>
          <a:xfrm>
            <a:off x="2258050" y="1800075"/>
            <a:ext cx="46239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nbounded"/>
                <a:ea typeface="Unbounded"/>
                <a:cs typeface="Unbounded"/>
                <a:sym typeface="Unbounded"/>
              </a:rPr>
              <a:t>Patient Directory</a:t>
            </a:r>
            <a:endParaRPr>
              <a:latin typeface="Unbounded"/>
              <a:ea typeface="Unbounded"/>
              <a:cs typeface="Unbounded"/>
              <a:sym typeface="Unbound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Unbounded"/>
              <a:ea typeface="Unbounded"/>
              <a:cs typeface="Unbounded"/>
              <a:sym typeface="Unbound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arabun"/>
                <a:ea typeface="Sarabun"/>
                <a:cs typeface="Sarabun"/>
                <a:sym typeface="Sarabun"/>
              </a:rPr>
              <a:t>By: Dania Zein</a:t>
            </a:r>
            <a:endParaRPr sz="2400">
              <a:latin typeface="Sarabun"/>
              <a:ea typeface="Sarabun"/>
              <a:cs typeface="Sarabun"/>
              <a:sym typeface="Sarabu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90"/>
          <p:cNvSpPr txBox="1"/>
          <p:nvPr>
            <p:ph idx="1" type="body"/>
          </p:nvPr>
        </p:nvSpPr>
        <p:spPr>
          <a:xfrm>
            <a:off x="298300" y="1375800"/>
            <a:ext cx="8524500" cy="3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arabun Medium"/>
              <a:buChar char="●"/>
            </a:pP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Very fun and eye-opening project</a:t>
            </a:r>
            <a:endParaRPr sz="20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Sarabun Medium"/>
              <a:buChar char="○"/>
            </a:pP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Reinforced the importance of </a:t>
            </a:r>
            <a:r>
              <a:rPr b="1" lang="en" sz="2000">
                <a:latin typeface="Sarabun"/>
                <a:ea typeface="Sarabun"/>
                <a:cs typeface="Sarabun"/>
                <a:sym typeface="Sarabun"/>
              </a:rPr>
              <a:t>data organization</a:t>
            </a: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 and </a:t>
            </a:r>
            <a:r>
              <a:rPr b="1" lang="en" sz="2000">
                <a:latin typeface="Sarabun"/>
                <a:ea typeface="Sarabun"/>
                <a:cs typeface="Sarabun"/>
                <a:sym typeface="Sarabun"/>
              </a:rPr>
              <a:t>accessibility</a:t>
            </a:r>
            <a:endParaRPr b="1" sz="2000">
              <a:latin typeface="Sarabun"/>
              <a:ea typeface="Sarabun"/>
              <a:cs typeface="Sarabun"/>
              <a:sym typeface="Sarabu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arabun Medium"/>
              <a:buChar char="●"/>
            </a:pP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Time consuming</a:t>
            </a:r>
            <a:endParaRPr sz="20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Sarabun Medium"/>
              <a:buChar char="○"/>
            </a:pP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Input </a:t>
            </a: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validation</a:t>
            </a: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 </a:t>
            </a:r>
            <a:endParaRPr sz="20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Sarabun"/>
              <a:buChar char="○"/>
            </a:pPr>
            <a:r>
              <a:rPr b="1" lang="en" sz="2000">
                <a:latin typeface="Sarabun"/>
                <a:ea typeface="Sarabun"/>
                <a:cs typeface="Sarabun"/>
                <a:sym typeface="Sarabun"/>
              </a:rPr>
              <a:t>Constantly checking for errors</a:t>
            </a:r>
            <a:endParaRPr b="1" sz="2000">
              <a:latin typeface="Sarabun"/>
              <a:ea typeface="Sarabun"/>
              <a:cs typeface="Sarabun"/>
              <a:sym typeface="Sarabu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arabun Medium"/>
              <a:buChar char="●"/>
            </a:pP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Required lots of planning </a:t>
            </a:r>
            <a:endParaRPr sz="20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arabun Medium"/>
              <a:buChar char="●"/>
            </a:pPr>
            <a:r>
              <a:rPr b="1" lang="en" sz="2000">
                <a:latin typeface="Sarabun"/>
                <a:ea typeface="Sarabun"/>
                <a:cs typeface="Sarabun"/>
                <a:sym typeface="Sarabun"/>
              </a:rPr>
              <a:t>New skills</a:t>
            </a: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: vectors, </a:t>
            </a: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exception</a:t>
            </a: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 handlers, structs, stoi(), string::npos</a:t>
            </a:r>
            <a:endParaRPr sz="20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arabun Medium"/>
              <a:ea typeface="Sarabun Medium"/>
              <a:cs typeface="Sarabun Medium"/>
              <a:sym typeface="Sarabun Medium"/>
            </a:endParaRPr>
          </a:p>
        </p:txBody>
      </p:sp>
      <p:sp>
        <p:nvSpPr>
          <p:cNvPr id="991" name="Google Shape;991;p90"/>
          <p:cNvSpPr txBox="1"/>
          <p:nvPr>
            <p:ph type="title"/>
          </p:nvPr>
        </p:nvSpPr>
        <p:spPr>
          <a:xfrm>
            <a:off x="407350" y="321775"/>
            <a:ext cx="76248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92" name="Google Shape;992;p90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82"/>
          <p:cNvSpPr txBox="1"/>
          <p:nvPr>
            <p:ph idx="4294967295" type="sldNum"/>
          </p:nvPr>
        </p:nvSpPr>
        <p:spPr>
          <a:xfrm>
            <a:off x="8229913" y="311888"/>
            <a:ext cx="528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5" name="Google Shape;915;p82"/>
          <p:cNvSpPr txBox="1"/>
          <p:nvPr>
            <p:ph idx="1" type="body"/>
          </p:nvPr>
        </p:nvSpPr>
        <p:spPr>
          <a:xfrm>
            <a:off x="298300" y="1375800"/>
            <a:ext cx="8524500" cy="3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arabun"/>
              <a:buChar char="●"/>
            </a:pP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This project is a</a:t>
            </a:r>
            <a:r>
              <a:rPr lang="en" sz="2000">
                <a:latin typeface="Sarabun SemiBold"/>
                <a:ea typeface="Sarabun SemiBold"/>
                <a:cs typeface="Sarabun SemiBold"/>
                <a:sym typeface="Sarabun SemiBold"/>
              </a:rPr>
              <a:t> </a:t>
            </a:r>
            <a:r>
              <a:rPr lang="en" sz="2000">
                <a:highlight>
                  <a:schemeClr val="accent1"/>
                </a:highlight>
                <a:latin typeface="Sarabun ExtraBold"/>
                <a:ea typeface="Sarabun ExtraBold"/>
                <a:cs typeface="Sarabun ExtraBold"/>
                <a:sym typeface="Sarabun ExtraBold"/>
              </a:rPr>
              <a:t>Patient Directory System</a:t>
            </a:r>
            <a:r>
              <a:rPr lang="en" sz="2000">
                <a:latin typeface="Sarabun SemiBold"/>
                <a:ea typeface="Sarabun SemiBold"/>
                <a:cs typeface="Sarabun SemiBold"/>
                <a:sym typeface="Sarabun SemiBold"/>
              </a:rPr>
              <a:t> </a:t>
            </a: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for a small clinic manage patient records efficiently</a:t>
            </a:r>
            <a:endParaRPr sz="20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arabun SemiBold"/>
              <a:ea typeface="Sarabun SemiBold"/>
              <a:cs typeface="Sarabun SemiBold"/>
              <a:sym typeface="Sarabun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arabun"/>
              <a:buChar char="●"/>
            </a:pP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The system supports basic </a:t>
            </a:r>
            <a:r>
              <a:rPr lang="en" sz="2000">
                <a:latin typeface="Sarabun ExtraBold"/>
                <a:ea typeface="Sarabun ExtraBold"/>
                <a:cs typeface="Sarabun ExtraBold"/>
                <a:sym typeface="Sarabun ExtraBold"/>
              </a:rPr>
              <a:t>CRUD</a:t>
            </a:r>
            <a:r>
              <a:rPr lang="en" sz="2000">
                <a:latin typeface="Sarabun SemiBold"/>
                <a:ea typeface="Sarabun SemiBold"/>
                <a:cs typeface="Sarabun SemiBold"/>
                <a:sym typeface="Sarabun SemiBold"/>
              </a:rPr>
              <a:t> </a:t>
            </a: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operations (Create, Read, Update, Delete) on patient records</a:t>
            </a:r>
            <a:endParaRPr sz="20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arabun SemiBold"/>
              <a:ea typeface="Sarabun SemiBold"/>
              <a:cs typeface="Sarabun SemiBold"/>
              <a:sym typeface="Sarabun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arabun SemiBold"/>
              <a:buChar char="●"/>
            </a:pPr>
            <a:r>
              <a:rPr lang="en" sz="2000">
                <a:latin typeface="Sarabun ExtraBold"/>
                <a:ea typeface="Sarabun ExtraBold"/>
                <a:cs typeface="Sarabun ExtraBold"/>
                <a:sym typeface="Sarabun ExtraBold"/>
              </a:rPr>
              <a:t>GOAL</a:t>
            </a:r>
            <a:r>
              <a:rPr lang="en" sz="2000">
                <a:latin typeface="Sarabun SemiBold"/>
                <a:ea typeface="Sarabun SemiBold"/>
                <a:cs typeface="Sarabun SemiBold"/>
                <a:sym typeface="Sarabun SemiBold"/>
              </a:rPr>
              <a:t>:</a:t>
            </a: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 To improve organization and accessibility of patient data for doctors and clinic staff</a:t>
            </a:r>
            <a:endParaRPr sz="2000">
              <a:latin typeface="Sarabun Medium"/>
              <a:ea typeface="Sarabun Medium"/>
              <a:cs typeface="Sarabun Medium"/>
              <a:sym typeface="Sarabun Medium"/>
            </a:endParaRPr>
          </a:p>
        </p:txBody>
      </p:sp>
      <p:sp>
        <p:nvSpPr>
          <p:cNvPr id="916" name="Google Shape;916;p82"/>
          <p:cNvSpPr txBox="1"/>
          <p:nvPr>
            <p:ph type="title"/>
          </p:nvPr>
        </p:nvSpPr>
        <p:spPr>
          <a:xfrm>
            <a:off x="407350" y="321775"/>
            <a:ext cx="76248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17" name="Google Shape;917;p82"/>
          <p:cNvSpPr txBox="1"/>
          <p:nvPr>
            <p:ph idx="4294967295" type="sldNum"/>
          </p:nvPr>
        </p:nvSpPr>
        <p:spPr>
          <a:xfrm>
            <a:off x="8229913" y="311888"/>
            <a:ext cx="528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8" name="Google Shape;918;p82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9" name="Google Shape;919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462588"/>
            <a:ext cx="1108950" cy="110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0" name="Google Shape;920;p82"/>
          <p:cNvPicPr preferRelativeResize="0"/>
          <p:nvPr/>
        </p:nvPicPr>
        <p:blipFill rotWithShape="1">
          <a:blip r:embed="rId4">
            <a:alphaModFix/>
          </a:blip>
          <a:srcRect b="10351" l="0" r="0" t="6702"/>
          <a:stretch/>
        </p:blipFill>
        <p:spPr>
          <a:xfrm>
            <a:off x="6405550" y="3339237"/>
            <a:ext cx="1634250" cy="1355651"/>
          </a:xfrm>
          <a:prstGeom prst="rect">
            <a:avLst/>
          </a:prstGeom>
          <a:noFill/>
          <a:ln>
            <a:noFill/>
          </a:ln>
        </p:spPr>
      </p:pic>
      <p:sp>
        <p:nvSpPr>
          <p:cNvPr id="921" name="Google Shape;921;p82"/>
          <p:cNvSpPr/>
          <p:nvPr/>
        </p:nvSpPr>
        <p:spPr>
          <a:xfrm>
            <a:off x="5724200" y="3857613"/>
            <a:ext cx="638100" cy="31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83"/>
          <p:cNvSpPr/>
          <p:nvPr/>
        </p:nvSpPr>
        <p:spPr>
          <a:xfrm>
            <a:off x="298300" y="301050"/>
            <a:ext cx="7842900" cy="606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27" name="Google Shape;927;p83"/>
          <p:cNvSpPr txBox="1"/>
          <p:nvPr>
            <p:ph idx="1" type="body"/>
          </p:nvPr>
        </p:nvSpPr>
        <p:spPr>
          <a:xfrm>
            <a:off x="298300" y="1375800"/>
            <a:ext cx="4964700" cy="3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arabun"/>
              <a:buChar char="●"/>
            </a:pP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Many times, small clinics don’t have enough resources to manage </a:t>
            </a:r>
            <a:r>
              <a:rPr lang="en" sz="2000">
                <a:latin typeface="Sarabun ExtraBold"/>
                <a:ea typeface="Sarabun ExtraBold"/>
                <a:cs typeface="Sarabun ExtraBold"/>
                <a:sym typeface="Sarabun ExtraBold"/>
              </a:rPr>
              <a:t>sensitive electronic medical data</a:t>
            </a:r>
            <a:endParaRPr sz="2000">
              <a:latin typeface="Sarabun ExtraBold"/>
              <a:ea typeface="Sarabun ExtraBold"/>
              <a:cs typeface="Sarabun ExtraBold"/>
              <a:sym typeface="Sarabun ExtraBol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Sarabun SemiBold"/>
              <a:buChar char="○"/>
            </a:pPr>
            <a:r>
              <a:rPr lang="en" sz="2000">
                <a:latin typeface="Sarabun SemiBold"/>
                <a:ea typeface="Sarabun SemiBold"/>
                <a:cs typeface="Sarabun SemiBold"/>
                <a:sym typeface="Sarabun SemiBold"/>
              </a:rPr>
              <a:t>Real-world relevance </a:t>
            </a:r>
            <a:endParaRPr sz="2000">
              <a:latin typeface="Sarabun SemiBold"/>
              <a:ea typeface="Sarabun SemiBold"/>
              <a:cs typeface="Sarabun SemiBold"/>
              <a:sym typeface="Sarabun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arabun SemiBold"/>
              <a:ea typeface="Sarabun SemiBold"/>
              <a:cs typeface="Sarabun SemiBold"/>
              <a:sym typeface="Sarabun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arabun SemiBold"/>
              <a:buChar char="●"/>
            </a:pP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More features can be added to account for </a:t>
            </a:r>
            <a:r>
              <a:rPr lang="en" sz="2000">
                <a:latin typeface="Sarabun ExtraBold"/>
                <a:ea typeface="Sarabun ExtraBold"/>
                <a:cs typeface="Sarabun ExtraBold"/>
                <a:sym typeface="Sarabun ExtraBold"/>
              </a:rPr>
              <a:t>security</a:t>
            </a:r>
            <a:r>
              <a:rPr lang="en" sz="2000">
                <a:latin typeface="Sarabun SemiBold"/>
                <a:ea typeface="Sarabun SemiBold"/>
                <a:cs typeface="Sarabun SemiBold"/>
                <a:sym typeface="Sarabun SemiBold"/>
              </a:rPr>
              <a:t> </a:t>
            </a: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and</a:t>
            </a:r>
            <a:r>
              <a:rPr lang="en" sz="2000">
                <a:latin typeface="Sarabun SemiBold"/>
                <a:ea typeface="Sarabun SemiBold"/>
                <a:cs typeface="Sarabun SemiBold"/>
                <a:sym typeface="Sarabun SemiBold"/>
              </a:rPr>
              <a:t> </a:t>
            </a:r>
            <a:r>
              <a:rPr lang="en" sz="2000">
                <a:latin typeface="Sarabun ExtraBold"/>
                <a:ea typeface="Sarabun ExtraBold"/>
                <a:cs typeface="Sarabun ExtraBold"/>
                <a:sym typeface="Sarabun ExtraBold"/>
              </a:rPr>
              <a:t>privacy</a:t>
            </a:r>
            <a:r>
              <a:rPr lang="en" sz="2000">
                <a:latin typeface="Sarabun SemiBold"/>
                <a:ea typeface="Sarabun SemiBold"/>
                <a:cs typeface="Sarabun SemiBold"/>
                <a:sym typeface="Sarabun SemiBold"/>
              </a:rPr>
              <a:t> </a:t>
            </a: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concerns</a:t>
            </a:r>
            <a:endParaRPr sz="2000">
              <a:latin typeface="Sarabun Medium"/>
              <a:ea typeface="Sarabun Medium"/>
              <a:cs typeface="Sarabun Medium"/>
              <a:sym typeface="Sarabun Medium"/>
            </a:endParaRPr>
          </a:p>
        </p:txBody>
      </p:sp>
      <p:sp>
        <p:nvSpPr>
          <p:cNvPr id="928" name="Google Shape;928;p83"/>
          <p:cNvSpPr txBox="1"/>
          <p:nvPr>
            <p:ph type="title"/>
          </p:nvPr>
        </p:nvSpPr>
        <p:spPr>
          <a:xfrm>
            <a:off x="407350" y="321775"/>
            <a:ext cx="76248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pic>
        <p:nvPicPr>
          <p:cNvPr id="929" name="Google Shape;92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5495" y="1747470"/>
            <a:ext cx="2573676" cy="2573676"/>
          </a:xfrm>
          <a:prstGeom prst="rect">
            <a:avLst/>
          </a:prstGeom>
          <a:noFill/>
          <a:ln>
            <a:noFill/>
          </a:ln>
        </p:spPr>
      </p:pic>
      <p:sp>
        <p:nvSpPr>
          <p:cNvPr id="930" name="Google Shape;930;p83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84"/>
          <p:cNvSpPr txBox="1"/>
          <p:nvPr>
            <p:ph type="title"/>
          </p:nvPr>
        </p:nvSpPr>
        <p:spPr>
          <a:xfrm>
            <a:off x="388521" y="114300"/>
            <a:ext cx="77733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Top-Down Design</a:t>
            </a:r>
            <a:endParaRPr/>
          </a:p>
        </p:txBody>
      </p:sp>
      <p:sp>
        <p:nvSpPr>
          <p:cNvPr id="936" name="Google Shape;936;p84"/>
          <p:cNvSpPr txBox="1"/>
          <p:nvPr>
            <p:ph idx="12" type="sldNum"/>
          </p:nvPr>
        </p:nvSpPr>
        <p:spPr>
          <a:xfrm>
            <a:off x="8345426" y="1663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7" name="Google Shape;937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851" y="867588"/>
            <a:ext cx="6662298" cy="42029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85"/>
          <p:cNvSpPr/>
          <p:nvPr/>
        </p:nvSpPr>
        <p:spPr>
          <a:xfrm>
            <a:off x="298300" y="301050"/>
            <a:ext cx="7842900" cy="606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43" name="Google Shape;943;p85"/>
          <p:cNvSpPr txBox="1"/>
          <p:nvPr>
            <p:ph idx="4294967295" type="sldNum"/>
          </p:nvPr>
        </p:nvSpPr>
        <p:spPr>
          <a:xfrm>
            <a:off x="8229913" y="311888"/>
            <a:ext cx="528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4" name="Google Shape;944;p85"/>
          <p:cNvSpPr txBox="1"/>
          <p:nvPr>
            <p:ph idx="1" type="body"/>
          </p:nvPr>
        </p:nvSpPr>
        <p:spPr>
          <a:xfrm>
            <a:off x="298300" y="1375800"/>
            <a:ext cx="8524500" cy="3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arabun SemiBold"/>
              <a:buChar char="●"/>
            </a:pP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Defining the </a:t>
            </a:r>
            <a:r>
              <a:rPr b="1" lang="en" sz="2000">
                <a:latin typeface="Sarabun"/>
                <a:ea typeface="Sarabun"/>
                <a:cs typeface="Sarabun"/>
                <a:sym typeface="Sarabun"/>
              </a:rPr>
              <a:t>Patient Struct</a:t>
            </a: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: </a:t>
            </a:r>
            <a:endParaRPr sz="20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Sarabun Medium"/>
              <a:buChar char="○"/>
            </a:pP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Name, ID, Sex, DOB, Age, Adult status, Diagnoses</a:t>
            </a:r>
            <a:endParaRPr sz="20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Sarabun Medium"/>
              <a:buChar char="○"/>
            </a:pPr>
            <a:r>
              <a:rPr i="1" lang="en" sz="2000">
                <a:latin typeface="Sarabun Medium"/>
                <a:ea typeface="Sarabun Medium"/>
                <a:cs typeface="Sarabun Medium"/>
                <a:sym typeface="Sarabun Medium"/>
              </a:rPr>
              <a:t>Why Structs? —&gt;  F</a:t>
            </a:r>
            <a:r>
              <a:rPr i="1" lang="en" sz="2000">
                <a:latin typeface="Sarabun Medium"/>
                <a:ea typeface="Sarabun Medium"/>
                <a:cs typeface="Sarabun Medium"/>
                <a:sym typeface="Sarabun Medium"/>
              </a:rPr>
              <a:t>amiliar</a:t>
            </a:r>
            <a:r>
              <a:rPr i="1" lang="en" sz="2000">
                <a:latin typeface="Sarabun Medium"/>
                <a:ea typeface="Sarabun Medium"/>
                <a:cs typeface="Sarabun Medium"/>
                <a:sym typeface="Sarabun Medium"/>
              </a:rPr>
              <a:t>, and easy to extend! </a:t>
            </a:r>
            <a:endParaRPr i="1" sz="2000">
              <a:latin typeface="Sarabun Medium"/>
              <a:ea typeface="Sarabun Medium"/>
              <a:cs typeface="Sarabun Medium"/>
              <a:sym typeface="Sarabun Medium"/>
            </a:endParaRPr>
          </a:p>
        </p:txBody>
      </p:sp>
      <p:sp>
        <p:nvSpPr>
          <p:cNvPr id="945" name="Google Shape;945;p85"/>
          <p:cNvSpPr txBox="1"/>
          <p:nvPr>
            <p:ph type="title"/>
          </p:nvPr>
        </p:nvSpPr>
        <p:spPr>
          <a:xfrm>
            <a:off x="407350" y="321775"/>
            <a:ext cx="76248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946" name="Google Shape;946;p85"/>
          <p:cNvSpPr txBox="1"/>
          <p:nvPr>
            <p:ph idx="4294967295" type="sldNum"/>
          </p:nvPr>
        </p:nvSpPr>
        <p:spPr>
          <a:xfrm>
            <a:off x="8229913" y="311888"/>
            <a:ext cx="528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7" name="Google Shape;947;p85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8" name="Google Shape;948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150" y="2505294"/>
            <a:ext cx="7624801" cy="2081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86"/>
          <p:cNvSpPr txBox="1"/>
          <p:nvPr>
            <p:ph idx="1" type="body"/>
          </p:nvPr>
        </p:nvSpPr>
        <p:spPr>
          <a:xfrm>
            <a:off x="298300" y="1375800"/>
            <a:ext cx="8524500" cy="3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Core data structure: </a:t>
            </a:r>
            <a:r>
              <a:rPr b="1" lang="en" sz="2000">
                <a:latin typeface="Sarabun"/>
                <a:ea typeface="Sarabun"/>
                <a:cs typeface="Sarabun"/>
                <a:sym typeface="Sarabun"/>
              </a:rPr>
              <a:t>Vector of Patient structs</a:t>
            </a: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 to store the data.</a:t>
            </a:r>
            <a:endParaRPr sz="20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Sarabun Medium"/>
              <a:buChar char="○"/>
            </a:pP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D</a:t>
            </a:r>
            <a:endParaRPr sz="20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Sarabun Medium"/>
              <a:buChar char="○"/>
            </a:pP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Dynamic (easy to remove/add patients)</a:t>
            </a:r>
            <a:endParaRPr sz="20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arabun Medium"/>
              <a:buChar char="●"/>
            </a:pP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Menu via displayMenu()</a:t>
            </a:r>
            <a:endParaRPr sz="20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Sarabun Medium"/>
              <a:buChar char="○"/>
            </a:pP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CRUD or Exit operation selected with letter choice</a:t>
            </a:r>
            <a:endParaRPr sz="2000">
              <a:latin typeface="Sarabun Medium"/>
              <a:ea typeface="Sarabun Medium"/>
              <a:cs typeface="Sarabun Medium"/>
              <a:sym typeface="Sarabun Medium"/>
            </a:endParaRPr>
          </a:p>
        </p:txBody>
      </p:sp>
      <p:sp>
        <p:nvSpPr>
          <p:cNvPr id="954" name="Google Shape;954;p86"/>
          <p:cNvSpPr txBox="1"/>
          <p:nvPr>
            <p:ph type="title"/>
          </p:nvPr>
        </p:nvSpPr>
        <p:spPr>
          <a:xfrm>
            <a:off x="407350" y="321775"/>
            <a:ext cx="76248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pic>
        <p:nvPicPr>
          <p:cNvPr id="955" name="Google Shape;955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307" y="1820005"/>
            <a:ext cx="2686700" cy="265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6" name="Google Shape;956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9100" y="3111058"/>
            <a:ext cx="4189151" cy="1558742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Google Shape;957;p86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87"/>
          <p:cNvSpPr/>
          <p:nvPr/>
        </p:nvSpPr>
        <p:spPr>
          <a:xfrm>
            <a:off x="298300" y="301050"/>
            <a:ext cx="7842900" cy="606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63" name="Google Shape;963;p87"/>
          <p:cNvSpPr txBox="1"/>
          <p:nvPr>
            <p:ph idx="1" type="body"/>
          </p:nvPr>
        </p:nvSpPr>
        <p:spPr>
          <a:xfrm>
            <a:off x="298300" y="1375800"/>
            <a:ext cx="8524500" cy="3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Each operation had its own function call</a:t>
            </a:r>
            <a:endParaRPr sz="20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arabun Medium"/>
              <a:buChar char="●"/>
            </a:pP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Used many </a:t>
            </a:r>
            <a:r>
              <a:rPr b="1" lang="en" sz="2000">
                <a:latin typeface="Sarabun"/>
                <a:ea typeface="Sarabun"/>
                <a:cs typeface="Sarabun"/>
                <a:sym typeface="Sarabun"/>
              </a:rPr>
              <a:t>multiple</a:t>
            </a:r>
            <a:r>
              <a:rPr b="1" lang="en" sz="2000">
                <a:latin typeface="Sarabun"/>
                <a:ea typeface="Sarabun"/>
                <a:cs typeface="Sarabun"/>
                <a:sym typeface="Sarabun"/>
              </a:rPr>
              <a:t> way selectors</a:t>
            </a: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 and </a:t>
            </a:r>
            <a:r>
              <a:rPr b="1" lang="en" sz="2000">
                <a:latin typeface="Sarabun"/>
                <a:ea typeface="Sarabun"/>
                <a:cs typeface="Sarabun"/>
                <a:sym typeface="Sarabun"/>
              </a:rPr>
              <a:t>iterative statements</a:t>
            </a:r>
            <a:endParaRPr b="1" sz="2000">
              <a:latin typeface="Sarabun"/>
              <a:ea typeface="Sarabun"/>
              <a:cs typeface="Sarabun"/>
              <a:sym typeface="Sarab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latin typeface="Sarabun"/>
              <a:ea typeface="Sarabun"/>
              <a:cs typeface="Sarabun"/>
              <a:sym typeface="Sarabu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arabun Medium"/>
              <a:buChar char="●"/>
            </a:pPr>
            <a:r>
              <a:rPr b="1" lang="en" sz="2000">
                <a:latin typeface="Sarabun"/>
                <a:ea typeface="Sarabun"/>
                <a:cs typeface="Sarabun"/>
                <a:sym typeface="Sarabun"/>
              </a:rPr>
              <a:t>Input Validation</a:t>
            </a: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 and </a:t>
            </a:r>
            <a:r>
              <a:rPr b="1" lang="en" sz="2000">
                <a:latin typeface="Sarabun"/>
                <a:ea typeface="Sarabun"/>
                <a:cs typeface="Sarabun"/>
                <a:sym typeface="Sarabun"/>
              </a:rPr>
              <a:t>Error Handling</a:t>
            </a:r>
            <a:endParaRPr b="1" sz="2000">
              <a:latin typeface="Sarabun"/>
              <a:ea typeface="Sarabun"/>
              <a:cs typeface="Sarabun"/>
              <a:sym typeface="Sarabu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Sarabun Medium"/>
              <a:buChar char="○"/>
            </a:pP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Only valid menu options able to be selected</a:t>
            </a:r>
            <a:endParaRPr sz="20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Sarabun Medium"/>
              <a:buChar char="○"/>
            </a:pP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Provides user feedback for invalid inputs</a:t>
            </a:r>
            <a:endParaRPr sz="20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arabun Medium"/>
              <a:ea typeface="Sarabun Medium"/>
              <a:cs typeface="Sarabun Medium"/>
              <a:sym typeface="Sarabun Medium"/>
            </a:endParaRPr>
          </a:p>
        </p:txBody>
      </p:sp>
      <p:sp>
        <p:nvSpPr>
          <p:cNvPr id="964" name="Google Shape;964;p87"/>
          <p:cNvSpPr txBox="1"/>
          <p:nvPr>
            <p:ph type="title"/>
          </p:nvPr>
        </p:nvSpPr>
        <p:spPr>
          <a:xfrm>
            <a:off x="407350" y="321775"/>
            <a:ext cx="76248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 Implementation</a:t>
            </a:r>
            <a:endParaRPr/>
          </a:p>
        </p:txBody>
      </p:sp>
      <p:pic>
        <p:nvPicPr>
          <p:cNvPr id="965" name="Google Shape;965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325" y="1850050"/>
            <a:ext cx="2050150" cy="1113875"/>
          </a:xfrm>
          <a:prstGeom prst="rect">
            <a:avLst/>
          </a:prstGeom>
          <a:noFill/>
          <a:ln>
            <a:noFill/>
          </a:ln>
        </p:spPr>
      </p:pic>
      <p:sp>
        <p:nvSpPr>
          <p:cNvPr id="966" name="Google Shape;966;p87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88"/>
          <p:cNvSpPr/>
          <p:nvPr/>
        </p:nvSpPr>
        <p:spPr>
          <a:xfrm>
            <a:off x="298300" y="301050"/>
            <a:ext cx="7842900" cy="6066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72" name="Google Shape;972;p88"/>
          <p:cNvSpPr txBox="1"/>
          <p:nvPr>
            <p:ph idx="1" type="body"/>
          </p:nvPr>
        </p:nvSpPr>
        <p:spPr>
          <a:xfrm>
            <a:off x="298250" y="1491450"/>
            <a:ext cx="4273800" cy="3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arabun SemiBold"/>
              <a:buChar char="●"/>
            </a:pP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User could type anything with menu as first letter and program would continue </a:t>
            </a:r>
            <a:endParaRPr sz="20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arabun Medium"/>
              <a:buChar char="●"/>
            </a:pP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Some patients would have less than 5 diagnoses</a:t>
            </a:r>
            <a:endParaRPr sz="20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arabun Medium"/>
              <a:buChar char="●"/>
            </a:pP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User could enter new DOB with improper format</a:t>
            </a:r>
            <a:endParaRPr sz="20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arabun Medium"/>
              <a:buChar char="●"/>
            </a:pP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User could enter age as string</a:t>
            </a:r>
            <a:endParaRPr sz="2000">
              <a:latin typeface="Sarabun Medium"/>
              <a:ea typeface="Sarabun Medium"/>
              <a:cs typeface="Sarabun Medium"/>
              <a:sym typeface="Sarabun Medium"/>
            </a:endParaRPr>
          </a:p>
        </p:txBody>
      </p:sp>
      <p:sp>
        <p:nvSpPr>
          <p:cNvPr id="973" name="Google Shape;973;p88"/>
          <p:cNvSpPr txBox="1"/>
          <p:nvPr>
            <p:ph type="title"/>
          </p:nvPr>
        </p:nvSpPr>
        <p:spPr>
          <a:xfrm>
            <a:off x="407350" y="321775"/>
            <a:ext cx="76248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</a:t>
            </a:r>
            <a:endParaRPr/>
          </a:p>
        </p:txBody>
      </p:sp>
      <p:sp>
        <p:nvSpPr>
          <p:cNvPr id="974" name="Google Shape;974;p88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5" name="Google Shape;975;p88"/>
          <p:cNvSpPr txBox="1"/>
          <p:nvPr>
            <p:ph idx="1" type="body"/>
          </p:nvPr>
        </p:nvSpPr>
        <p:spPr>
          <a:xfrm>
            <a:off x="4571950" y="1491450"/>
            <a:ext cx="4273800" cy="3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arabun SemiBold"/>
              <a:buChar char="●"/>
            </a:pP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Implemented if else if else </a:t>
            </a: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statement</a:t>
            </a: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 to handle input</a:t>
            </a:r>
            <a:endParaRPr sz="20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arabun Medium"/>
              <a:buChar char="●"/>
            </a:pP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Printed </a:t>
            </a: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only</a:t>
            </a: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 written diagnoses</a:t>
            </a:r>
            <a:endParaRPr sz="20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arabun Medium"/>
              <a:buChar char="●"/>
            </a:pP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Checked that DOB had “-” present in YYYY-MM-DD format</a:t>
            </a:r>
            <a:endParaRPr sz="20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arabun Medium"/>
              <a:buChar char="●"/>
            </a:pP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Use stoi() and exception handler to check age as integer</a:t>
            </a:r>
            <a:endParaRPr sz="2000">
              <a:latin typeface="Sarabun Medium"/>
              <a:ea typeface="Sarabun Medium"/>
              <a:cs typeface="Sarabun Medium"/>
              <a:sym typeface="Sarabun Medium"/>
            </a:endParaRPr>
          </a:p>
        </p:txBody>
      </p:sp>
      <p:sp>
        <p:nvSpPr>
          <p:cNvPr id="976" name="Google Shape;976;p88"/>
          <p:cNvSpPr txBox="1"/>
          <p:nvPr/>
        </p:nvSpPr>
        <p:spPr>
          <a:xfrm>
            <a:off x="764175" y="1224650"/>
            <a:ext cx="756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   PROBLEM									SOLUTION</a:t>
            </a:r>
            <a:endParaRPr b="1" sz="1200">
              <a:solidFill>
                <a:schemeClr val="lt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89"/>
          <p:cNvSpPr/>
          <p:nvPr/>
        </p:nvSpPr>
        <p:spPr>
          <a:xfrm>
            <a:off x="298300" y="301050"/>
            <a:ext cx="7842900" cy="606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82" name="Google Shape;982;p89"/>
          <p:cNvSpPr txBox="1"/>
          <p:nvPr>
            <p:ph idx="1" type="body"/>
          </p:nvPr>
        </p:nvSpPr>
        <p:spPr>
          <a:xfrm>
            <a:off x="298300" y="1375800"/>
            <a:ext cx="8524500" cy="3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Change struct to class</a:t>
            </a:r>
            <a:endParaRPr sz="20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Sarabun Medium"/>
              <a:buChar char="○"/>
            </a:pP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Allows for private attributes and methods</a:t>
            </a:r>
            <a:endParaRPr sz="20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arabun Medium"/>
              <a:buChar char="●"/>
            </a:pP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Add GUI</a:t>
            </a:r>
            <a:endParaRPr sz="20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arabun Medium"/>
              <a:buChar char="●"/>
            </a:pP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Read patients from a file</a:t>
            </a:r>
            <a:endParaRPr sz="20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Sarabun Medium"/>
              <a:buChar char="○"/>
            </a:pP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Better security and </a:t>
            </a: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portability</a:t>
            </a:r>
            <a:endParaRPr sz="20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arabun Medium"/>
              <a:buChar char="●"/>
            </a:pP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Provide authentication and authorization</a:t>
            </a:r>
            <a:endParaRPr sz="20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arabun Medium"/>
              <a:buChar char="●"/>
            </a:pPr>
            <a:r>
              <a:rPr lang="en" sz="2000">
                <a:latin typeface="Sarabun Medium"/>
                <a:ea typeface="Sarabun Medium"/>
                <a:cs typeface="Sarabun Medium"/>
                <a:sym typeface="Sarabun Medium"/>
              </a:rPr>
              <a:t>Add medical history, medications, and allergies</a:t>
            </a:r>
            <a:endParaRPr sz="20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arabun Medium"/>
              <a:ea typeface="Sarabun Medium"/>
              <a:cs typeface="Sarabun Medium"/>
              <a:sym typeface="Sarabun Medium"/>
            </a:endParaRPr>
          </a:p>
        </p:txBody>
      </p:sp>
      <p:sp>
        <p:nvSpPr>
          <p:cNvPr id="983" name="Google Shape;983;p89"/>
          <p:cNvSpPr txBox="1"/>
          <p:nvPr>
            <p:ph type="title"/>
          </p:nvPr>
        </p:nvSpPr>
        <p:spPr>
          <a:xfrm>
            <a:off x="407350" y="321775"/>
            <a:ext cx="76248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Extensions</a:t>
            </a:r>
            <a:endParaRPr/>
          </a:p>
        </p:txBody>
      </p:sp>
      <p:sp>
        <p:nvSpPr>
          <p:cNvPr id="984" name="Google Shape;984;p89"/>
          <p:cNvSpPr txBox="1"/>
          <p:nvPr>
            <p:ph idx="12" type="sldNum"/>
          </p:nvPr>
        </p:nvSpPr>
        <p:spPr>
          <a:xfrm>
            <a:off x="8333701" y="298859"/>
            <a:ext cx="489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5" name="Google Shape;985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6050" y="1655750"/>
            <a:ext cx="2017650" cy="20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ptions Proposal">
  <a:themeElements>
    <a:clrScheme name="Simple Light">
      <a:dk1>
        <a:srgbClr val="1D1D1D"/>
      </a:dk1>
      <a:lt1>
        <a:srgbClr val="FFFFF0"/>
      </a:lt1>
      <a:dk2>
        <a:srgbClr val="51BD85"/>
      </a:dk2>
      <a:lt2>
        <a:srgbClr val="FF6652"/>
      </a:lt2>
      <a:accent1>
        <a:srgbClr val="FFE534"/>
      </a:accent1>
      <a:accent2>
        <a:srgbClr val="FFBBDC"/>
      </a:accent2>
      <a:accent3>
        <a:srgbClr val="6AD2E6"/>
      </a:accent3>
      <a:accent4>
        <a:srgbClr val="DBC89F"/>
      </a:accent4>
      <a:accent5>
        <a:srgbClr val="D8E4D6"/>
      </a:accent5>
      <a:accent6>
        <a:srgbClr val="FFFFFF"/>
      </a:accent6>
      <a:hlink>
        <a:srgbClr val="6AD2E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ptions Proposal">
  <a:themeElements>
    <a:clrScheme name="Simple Light">
      <a:dk1>
        <a:srgbClr val="1D1D1D"/>
      </a:dk1>
      <a:lt1>
        <a:srgbClr val="FFFFF0"/>
      </a:lt1>
      <a:dk2>
        <a:srgbClr val="51BD85"/>
      </a:dk2>
      <a:lt2>
        <a:srgbClr val="FF6652"/>
      </a:lt2>
      <a:accent1>
        <a:srgbClr val="FFE534"/>
      </a:accent1>
      <a:accent2>
        <a:srgbClr val="FFBBDC"/>
      </a:accent2>
      <a:accent3>
        <a:srgbClr val="6AD2E6"/>
      </a:accent3>
      <a:accent4>
        <a:srgbClr val="DBC89F"/>
      </a:accent4>
      <a:accent5>
        <a:srgbClr val="D8E4D6"/>
      </a:accent5>
      <a:accent6>
        <a:srgbClr val="FFFFFF"/>
      </a:accent6>
      <a:hlink>
        <a:srgbClr val="6AD2E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