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07CCE4-4291-461D-B66A-946D44CD530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8F8B0D9-87CD-4B74-836F-9A52753017EF}">
      <dgm:prSet/>
      <dgm:spPr/>
      <dgm:t>
        <a:bodyPr/>
        <a:lstStyle/>
        <a:p>
          <a:pPr rtl="0"/>
          <a:r>
            <a:rPr lang="en-US" smtClean="0"/>
            <a:t>ETC</a:t>
          </a:r>
          <a:r>
            <a:rPr lang="zh-CN" smtClean="0"/>
            <a:t>终端</a:t>
          </a:r>
          <a:endParaRPr lang="zh-CN"/>
        </a:p>
      </dgm:t>
    </dgm:pt>
    <dgm:pt modelId="{80090E3B-EE95-4501-BEA9-F8522422CD2E}" type="parTrans" cxnId="{59B52852-7686-42F9-85B4-CCA62BEB72EE}">
      <dgm:prSet/>
      <dgm:spPr/>
      <dgm:t>
        <a:bodyPr/>
        <a:lstStyle/>
        <a:p>
          <a:endParaRPr lang="zh-CN" altLang="en-US"/>
        </a:p>
      </dgm:t>
    </dgm:pt>
    <dgm:pt modelId="{99BD2D35-F24C-4818-BC19-39C67172A0BE}" type="sibTrans" cxnId="{59B52852-7686-42F9-85B4-CCA62BEB72EE}">
      <dgm:prSet/>
      <dgm:spPr/>
      <dgm:t>
        <a:bodyPr/>
        <a:lstStyle/>
        <a:p>
          <a:endParaRPr lang="zh-CN" altLang="en-US"/>
        </a:p>
      </dgm:t>
    </dgm:pt>
    <dgm:pt modelId="{A4FEEE60-7734-4FB7-A209-6C3E3A0542D3}" type="pres">
      <dgm:prSet presAssocID="{6707CCE4-4291-461D-B66A-946D44CD5306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5B1FB1F8-FC4E-4EE3-8CE1-0A8710D1DB71}" type="pres">
      <dgm:prSet presAssocID="{B8F8B0D9-87CD-4B74-836F-9A52753017EF}" presName="composite" presStyleCnt="0"/>
      <dgm:spPr/>
    </dgm:pt>
    <dgm:pt modelId="{58B45EE1-0E99-4D2E-B95A-D28965DD895D}" type="pres">
      <dgm:prSet presAssocID="{B8F8B0D9-87CD-4B74-836F-9A52753017EF}" presName="imgShp" presStyleLbl="fgImgPlace1" presStyleIdx="0" presStyleCnt="1"/>
      <dgm:spPr/>
    </dgm:pt>
    <dgm:pt modelId="{DE1F7301-FEFB-4C07-A2EE-1BA928BFA05C}" type="pres">
      <dgm:prSet presAssocID="{B8F8B0D9-87CD-4B74-836F-9A52753017EF}" presName="txShp" presStyleLbl="node1" presStyleIdx="0" presStyleCnt="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9B52852-7686-42F9-85B4-CCA62BEB72EE}" srcId="{6707CCE4-4291-461D-B66A-946D44CD5306}" destId="{B8F8B0D9-87CD-4B74-836F-9A52753017EF}" srcOrd="0" destOrd="0" parTransId="{80090E3B-EE95-4501-BEA9-F8522422CD2E}" sibTransId="{99BD2D35-F24C-4818-BC19-39C67172A0BE}"/>
    <dgm:cxn modelId="{06DF663C-EE2D-4C4E-AD8C-497AF3AB8E37}" type="presOf" srcId="{6707CCE4-4291-461D-B66A-946D44CD5306}" destId="{A4FEEE60-7734-4FB7-A209-6C3E3A0542D3}" srcOrd="0" destOrd="0" presId="urn:microsoft.com/office/officeart/2005/8/layout/vList3"/>
    <dgm:cxn modelId="{A59797FF-6F73-4646-A3BE-31A6D2BB2960}" type="presOf" srcId="{B8F8B0D9-87CD-4B74-836F-9A52753017EF}" destId="{DE1F7301-FEFB-4C07-A2EE-1BA928BFA05C}" srcOrd="0" destOrd="0" presId="urn:microsoft.com/office/officeart/2005/8/layout/vList3"/>
    <dgm:cxn modelId="{76B56091-A139-4DDE-A304-B6C80DEE6430}" type="presParOf" srcId="{A4FEEE60-7734-4FB7-A209-6C3E3A0542D3}" destId="{5B1FB1F8-FC4E-4EE3-8CE1-0A8710D1DB71}" srcOrd="0" destOrd="0" presId="urn:microsoft.com/office/officeart/2005/8/layout/vList3"/>
    <dgm:cxn modelId="{28B4CBF8-390D-47E9-92DE-0811FA2B8804}" type="presParOf" srcId="{5B1FB1F8-FC4E-4EE3-8CE1-0A8710D1DB71}" destId="{58B45EE1-0E99-4D2E-B95A-D28965DD895D}" srcOrd="0" destOrd="0" presId="urn:microsoft.com/office/officeart/2005/8/layout/vList3"/>
    <dgm:cxn modelId="{AF0A4999-0F22-418B-B01A-EDF6C35204BD}" type="presParOf" srcId="{5B1FB1F8-FC4E-4EE3-8CE1-0A8710D1DB71}" destId="{DE1F7301-FEFB-4C07-A2EE-1BA928BFA05C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F7301-FEFB-4C07-A2EE-1BA928BFA05C}">
      <dsp:nvSpPr>
        <dsp:cNvPr id="0" name=""/>
        <dsp:cNvSpPr/>
      </dsp:nvSpPr>
      <dsp:spPr>
        <a:xfrm rot="10800000">
          <a:off x="395381" y="0"/>
          <a:ext cx="1216152" cy="35623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088" tIns="57150" rIns="106680" bIns="5715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ETC</a:t>
          </a:r>
          <a:r>
            <a:rPr lang="zh-CN" sz="1500" kern="1200" smtClean="0"/>
            <a:t>终端</a:t>
          </a:r>
          <a:endParaRPr lang="zh-CN" sz="1500" kern="1200"/>
        </a:p>
      </dsp:txBody>
      <dsp:txXfrm rot="10800000">
        <a:off x="484439" y="0"/>
        <a:ext cx="1127094" cy="356231"/>
      </dsp:txXfrm>
    </dsp:sp>
    <dsp:sp modelId="{58B45EE1-0E99-4D2E-B95A-D28965DD895D}">
      <dsp:nvSpPr>
        <dsp:cNvPr id="0" name=""/>
        <dsp:cNvSpPr/>
      </dsp:nvSpPr>
      <dsp:spPr>
        <a:xfrm>
          <a:off x="217266" y="0"/>
          <a:ext cx="356231" cy="356231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35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19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4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98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486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07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2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84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05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8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42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62F06-C864-4502-92EB-11B0B1ECD285}" type="datetimeFigureOut">
              <a:rPr lang="zh-CN" altLang="en-US" smtClean="0"/>
              <a:t>2025-04-30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47A35-7D16-440F-9300-E450A8DC7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43877" y="574611"/>
            <a:ext cx="9144000" cy="969963"/>
          </a:xfrm>
        </p:spPr>
        <p:txBody>
          <a:bodyPr/>
          <a:lstStyle/>
          <a:p>
            <a:r>
              <a:rPr lang="zh-CN" altLang="en-US" dirty="0" smtClean="0"/>
              <a:t>通信链路</a:t>
            </a:r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2176670" y="1840734"/>
            <a:ext cx="7620001" cy="1992085"/>
            <a:chOff x="2176670" y="1840734"/>
            <a:chExt cx="7620001" cy="1992085"/>
          </a:xfrm>
        </p:grpSpPr>
        <p:sp>
          <p:nvSpPr>
            <p:cNvPr id="8" name="圆角矩形 7"/>
            <p:cNvSpPr/>
            <p:nvPr/>
          </p:nvSpPr>
          <p:spPr>
            <a:xfrm>
              <a:off x="2176670" y="2018849"/>
              <a:ext cx="7620001" cy="1813970"/>
            </a:xfrm>
            <a:prstGeom prst="round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圆角矩形 4"/>
            <p:cNvSpPr/>
            <p:nvPr/>
          </p:nvSpPr>
          <p:spPr>
            <a:xfrm>
              <a:off x="2892288" y="2539241"/>
              <a:ext cx="1457738" cy="8216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ETC</a:t>
              </a:r>
              <a:r>
                <a:rPr lang="zh-CN" altLang="en-US" dirty="0" smtClean="0"/>
                <a:t>天线</a:t>
              </a:r>
              <a:endParaRPr lang="en-US" altLang="zh-CN" dirty="0" smtClean="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7421217" y="2539241"/>
              <a:ext cx="1765852" cy="821635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4G-GPS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r>
                <a:rPr lang="zh-CN" altLang="en-US" sz="1600" dirty="0">
                  <a:latin typeface="宋体" panose="02010600030101010101" pitchFamily="2" charset="-122"/>
                  <a:ea typeface="宋体" panose="02010600030101010101" pitchFamily="2" charset="-122"/>
                </a:rPr>
                <a:t>银尔达</a:t>
              </a:r>
              <a:r>
                <a:rPr lang="en-US" altLang="zh-CN" sz="16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780EG)</a:t>
              </a:r>
              <a:endPara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0" name="图示 9"/>
            <p:cNvGraphicFramePr/>
            <p:nvPr>
              <p:extLst>
                <p:ext uri="{D42A27DB-BD31-4B8C-83A1-F6EECF244321}">
                  <p14:modId xmlns:p14="http://schemas.microsoft.com/office/powerpoint/2010/main" val="3424698126"/>
                </p:ext>
              </p:extLst>
            </p:nvPr>
          </p:nvGraphicFramePr>
          <p:xfrm>
            <a:off x="5072271" y="1840734"/>
            <a:ext cx="1828800" cy="35623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cxnSp>
          <p:nvCxnSpPr>
            <p:cNvPr id="12" name="直接箭头连接符 11"/>
            <p:cNvCxnSpPr/>
            <p:nvPr/>
          </p:nvCxnSpPr>
          <p:spPr>
            <a:xfrm>
              <a:off x="4374518" y="2732890"/>
              <a:ext cx="2991678" cy="2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/>
            <p:nvPr/>
          </p:nvCxnSpPr>
          <p:spPr>
            <a:xfrm flipH="1">
              <a:off x="4366355" y="3143250"/>
              <a:ext cx="2991677" cy="13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圆角矩形 25"/>
          <p:cNvSpPr/>
          <p:nvPr/>
        </p:nvSpPr>
        <p:spPr>
          <a:xfrm>
            <a:off x="5003106" y="4794862"/>
            <a:ext cx="1785320" cy="82163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后台服务</a:t>
            </a:r>
            <a:endParaRPr lang="en-US" altLang="zh-CN" dirty="0" smtClean="0"/>
          </a:p>
        </p:txBody>
      </p:sp>
      <p:sp>
        <p:nvSpPr>
          <p:cNvPr id="28" name="圆角矩形 27"/>
          <p:cNvSpPr/>
          <p:nvPr/>
        </p:nvSpPr>
        <p:spPr>
          <a:xfrm>
            <a:off x="2829750" y="5363721"/>
            <a:ext cx="1520276" cy="5055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</a:t>
            </a:r>
            <a:r>
              <a:rPr lang="zh-CN" altLang="en-US" dirty="0" smtClean="0"/>
              <a:t>服务商</a:t>
            </a:r>
            <a:endParaRPr lang="en-US" altLang="zh-CN" dirty="0" smtClean="0"/>
          </a:p>
        </p:txBody>
      </p:sp>
      <p:sp>
        <p:nvSpPr>
          <p:cNvPr id="38" name="圆角矩形 37"/>
          <p:cNvSpPr/>
          <p:nvPr/>
        </p:nvSpPr>
        <p:spPr>
          <a:xfrm>
            <a:off x="2176670" y="4256887"/>
            <a:ext cx="7620002" cy="1974414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7421217" y="4833278"/>
            <a:ext cx="1765851" cy="78322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宋体" panose="02010600030101010101" pitchFamily="2" charset="-122"/>
                <a:ea typeface="宋体" panose="02010600030101010101" pitchFamily="2" charset="-122"/>
              </a:rPr>
              <a:t>MQTT Broker</a:t>
            </a:r>
          </a:p>
        </p:txBody>
      </p:sp>
      <p:sp>
        <p:nvSpPr>
          <p:cNvPr id="49" name="圆角矩形 48"/>
          <p:cNvSpPr/>
          <p:nvPr/>
        </p:nvSpPr>
        <p:spPr>
          <a:xfrm>
            <a:off x="2829750" y="4602129"/>
            <a:ext cx="1520276" cy="505552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ETC</a:t>
            </a:r>
            <a:r>
              <a:rPr lang="zh-CN" altLang="en-US" dirty="0" smtClean="0"/>
              <a:t>服务商</a:t>
            </a:r>
            <a:endParaRPr lang="en-US" altLang="zh-CN" dirty="0" smtClean="0"/>
          </a:p>
        </p:txBody>
      </p:sp>
      <p:cxnSp>
        <p:nvCxnSpPr>
          <p:cNvPr id="51" name="直接箭头连接符 50"/>
          <p:cNvCxnSpPr/>
          <p:nvPr/>
        </p:nvCxnSpPr>
        <p:spPr>
          <a:xfrm>
            <a:off x="8706676" y="3360876"/>
            <a:ext cx="0" cy="14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V="1">
            <a:off x="8004313" y="3360876"/>
            <a:ext cx="0" cy="1433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/>
          <p:nvPr/>
        </p:nvCxnSpPr>
        <p:spPr>
          <a:xfrm>
            <a:off x="6828182" y="5205680"/>
            <a:ext cx="513522" cy="2424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>
            <a:off x="4429539" y="4833278"/>
            <a:ext cx="436375" cy="187758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429539" y="5363721"/>
            <a:ext cx="494054" cy="252777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6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</Words>
  <Application>Microsoft Office PowerPoint</Application>
  <PresentationFormat>宽屏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通信链路</vt:lpstr>
    </vt:vector>
  </TitlesOfParts>
  <Company>DoubleOX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通信链路</dc:title>
  <dc:creator>Administrator</dc:creator>
  <cp:lastModifiedBy>Administrator</cp:lastModifiedBy>
  <cp:revision>11</cp:revision>
  <dcterms:created xsi:type="dcterms:W3CDTF">2025-04-26T08:51:48Z</dcterms:created>
  <dcterms:modified xsi:type="dcterms:W3CDTF">2025-04-30T08:12:37Z</dcterms:modified>
</cp:coreProperties>
</file>