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215995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00"/>
    <a:srgbClr val="00AEEF"/>
    <a:srgbClr val="0071C5"/>
    <a:srgbClr val="64A000"/>
    <a:srgbClr val="002060"/>
    <a:srgbClr val="5B9BD5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7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5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0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5176-E1CD-411E-8BFF-8BAEFB2C403E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970715" y="4083031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70715" y="4083034"/>
            <a:ext cx="825913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0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53401" y="2866213"/>
            <a:ext cx="2153642" cy="595316"/>
          </a:xfrm>
          <a:prstGeom prst="rect">
            <a:avLst/>
          </a:prstGeom>
          <a:solidFill>
            <a:srgbClr val="0071C5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DPDK WORKLOADS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cxnSp>
        <p:nvCxnSpPr>
          <p:cNvPr id="22" name="Elbow Connector 21"/>
          <p:cNvCxnSpPr>
            <a:stCxn id="18" idx="2"/>
            <a:endCxn id="56" idx="0"/>
          </p:cNvCxnSpPr>
          <p:nvPr/>
        </p:nvCxnSpPr>
        <p:spPr>
          <a:xfrm rot="5400000">
            <a:off x="2896195" y="2949006"/>
            <a:ext cx="621505" cy="1646550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70713" y="4912180"/>
            <a:ext cx="41120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1913" y="4912179"/>
            <a:ext cx="414714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Elbow Connector 32"/>
          <p:cNvCxnSpPr>
            <a:stCxn id="18" idx="2"/>
            <a:endCxn id="62" idx="0"/>
          </p:cNvCxnSpPr>
          <p:nvPr/>
        </p:nvCxnSpPr>
        <p:spPr>
          <a:xfrm rot="5400000">
            <a:off x="3308274" y="3361083"/>
            <a:ext cx="621503" cy="822395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2"/>
            <a:endCxn id="70" idx="0"/>
          </p:cNvCxnSpPr>
          <p:nvPr/>
        </p:nvCxnSpPr>
        <p:spPr>
          <a:xfrm rot="16200000" flipH="1">
            <a:off x="4133052" y="3358699"/>
            <a:ext cx="621503" cy="827162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8" idx="2"/>
            <a:endCxn id="74" idx="0"/>
          </p:cNvCxnSpPr>
          <p:nvPr/>
        </p:nvCxnSpPr>
        <p:spPr>
          <a:xfrm rot="16200000" flipH="1">
            <a:off x="4544874" y="2946877"/>
            <a:ext cx="621503" cy="1650806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53401" y="5527853"/>
            <a:ext cx="2153642" cy="529397"/>
          </a:xfrm>
          <a:prstGeom prst="rect">
            <a:avLst/>
          </a:prstGeom>
          <a:solidFill>
            <a:srgbClr val="00AEEF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Noisy neighbour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cxnSp>
        <p:nvCxnSpPr>
          <p:cNvPr id="42" name="Elbow Connector 41"/>
          <p:cNvCxnSpPr>
            <a:stCxn id="38" idx="0"/>
            <a:endCxn id="65" idx="2"/>
          </p:cNvCxnSpPr>
          <p:nvPr/>
        </p:nvCxnSpPr>
        <p:spPr>
          <a:xfrm rot="5400000" flipH="1" flipV="1">
            <a:off x="3875514" y="5371385"/>
            <a:ext cx="311176" cy="17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5639" y="4098705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cores</a:t>
            </a:r>
            <a:endParaRPr lang="en-US" sz="20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94870" y="4083029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94870" y="4083032"/>
            <a:ext cx="825913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1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94868" y="4912178"/>
            <a:ext cx="41120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06068" y="4912177"/>
            <a:ext cx="414714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19025" y="4083029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19025" y="4083032"/>
            <a:ext cx="825913" cy="829145"/>
          </a:xfrm>
          <a:prstGeom prst="rect">
            <a:avLst/>
          </a:prstGeom>
          <a:solidFill>
            <a:srgbClr val="FF9B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2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18767" y="4912178"/>
            <a:ext cx="411200" cy="304501"/>
          </a:xfrm>
          <a:prstGeom prst="rect">
            <a:avLst/>
          </a:prstGeom>
          <a:solidFill>
            <a:srgbClr val="FF9B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29199" y="4912051"/>
            <a:ext cx="414714" cy="304501"/>
          </a:xfrm>
          <a:prstGeom prst="rect">
            <a:avLst/>
          </a:prstGeom>
          <a:solidFill>
            <a:srgbClr val="FF9B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444427" y="4083029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444427" y="4083032"/>
            <a:ext cx="825913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…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444425" y="4912178"/>
            <a:ext cx="41120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5624" y="4912177"/>
            <a:ext cx="414714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68071" y="4083029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68071" y="4083032"/>
            <a:ext cx="825913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19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268069" y="4912178"/>
            <a:ext cx="41120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79268" y="4912177"/>
            <a:ext cx="414714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606465" y="4083031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606465" y="4083034"/>
            <a:ext cx="825913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0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589151" y="2856688"/>
            <a:ext cx="2153642" cy="595316"/>
          </a:xfrm>
          <a:prstGeom prst="rect">
            <a:avLst/>
          </a:prstGeom>
          <a:solidFill>
            <a:srgbClr val="0071C5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DPDK WORKLOADS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cxnSp>
        <p:nvCxnSpPr>
          <p:cNvPr id="164" name="Elbow Connector 163"/>
          <p:cNvCxnSpPr>
            <a:stCxn id="163" idx="2"/>
            <a:endCxn id="162" idx="0"/>
          </p:cNvCxnSpPr>
          <p:nvPr/>
        </p:nvCxnSpPr>
        <p:spPr>
          <a:xfrm rot="5400000">
            <a:off x="9527182" y="2944244"/>
            <a:ext cx="631030" cy="1646550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8606463" y="4912180"/>
            <a:ext cx="41120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9017663" y="4912179"/>
            <a:ext cx="414714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cxnSp>
        <p:nvCxnSpPr>
          <p:cNvPr id="167" name="Elbow Connector 166"/>
          <p:cNvCxnSpPr>
            <a:stCxn id="163" idx="2"/>
            <a:endCxn id="175" idx="0"/>
          </p:cNvCxnSpPr>
          <p:nvPr/>
        </p:nvCxnSpPr>
        <p:spPr>
          <a:xfrm rot="5400000">
            <a:off x="9939261" y="3356321"/>
            <a:ext cx="631028" cy="822395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63" idx="2"/>
            <a:endCxn id="183" idx="0"/>
          </p:cNvCxnSpPr>
          <p:nvPr/>
        </p:nvCxnSpPr>
        <p:spPr>
          <a:xfrm rot="16200000" flipH="1">
            <a:off x="10764039" y="3353937"/>
            <a:ext cx="631028" cy="827162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3256514" y="2802954"/>
            <a:ext cx="2153642" cy="595316"/>
          </a:xfrm>
          <a:prstGeom prst="rect">
            <a:avLst/>
          </a:prstGeom>
          <a:solidFill>
            <a:srgbClr val="00AEEF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Noisy neighbour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cxnSp>
        <p:nvCxnSpPr>
          <p:cNvPr id="171" name="Elbow Connector 170"/>
          <p:cNvCxnSpPr>
            <a:stCxn id="170" idx="2"/>
            <a:endCxn id="202" idx="0"/>
          </p:cNvCxnSpPr>
          <p:nvPr/>
        </p:nvCxnSpPr>
        <p:spPr>
          <a:xfrm rot="16200000" flipH="1">
            <a:off x="13983999" y="3747606"/>
            <a:ext cx="700432" cy="17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9872768" y="994753"/>
            <a:ext cx="994214" cy="64208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2 x 25gb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208159" y="4105034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cores</a:t>
            </a:r>
            <a:endParaRPr lang="en-US" sz="20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9430620" y="4083029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9430620" y="4083032"/>
            <a:ext cx="825913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1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430618" y="4912178"/>
            <a:ext cx="41120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9841818" y="4912177"/>
            <a:ext cx="414714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0254775" y="4083029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0254775" y="4083032"/>
            <a:ext cx="825913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 smtClean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…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0254517" y="4912178"/>
            <a:ext cx="41120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0664949" y="4913639"/>
            <a:ext cx="414714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1080177" y="4083029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080177" y="4083032"/>
            <a:ext cx="825913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 smtClean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15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080175" y="4912178"/>
            <a:ext cx="41120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491374" y="4912177"/>
            <a:ext cx="414714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3099740" y="4098707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3087980" y="4098710"/>
            <a:ext cx="849434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 smtClean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16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3093883" y="4927856"/>
            <a:ext cx="42291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3505033" y="4927855"/>
            <a:ext cx="426524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3922138" y="4098702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3922138" y="4098705"/>
            <a:ext cx="825913" cy="829145"/>
          </a:xfrm>
          <a:prstGeom prst="rect">
            <a:avLst/>
          </a:prstGeom>
          <a:solidFill>
            <a:srgbClr val="64A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…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3922136" y="4927851"/>
            <a:ext cx="411200" cy="304501"/>
          </a:xfrm>
          <a:prstGeom prst="rect">
            <a:avLst/>
          </a:prstGeom>
          <a:solidFill>
            <a:srgbClr val="64A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4333335" y="4927850"/>
            <a:ext cx="414714" cy="304501"/>
          </a:xfrm>
          <a:prstGeom prst="rect">
            <a:avLst/>
          </a:prstGeom>
          <a:solidFill>
            <a:srgbClr val="64A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4745782" y="4098702"/>
            <a:ext cx="825913" cy="113364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4734022" y="4098705"/>
            <a:ext cx="849434" cy="8291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19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4739925" y="4927851"/>
            <a:ext cx="422910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5156978" y="4927850"/>
            <a:ext cx="426477" cy="30450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cxnSp>
        <p:nvCxnSpPr>
          <p:cNvPr id="211" name="Elbow Connector 210"/>
          <p:cNvCxnSpPr/>
          <p:nvPr/>
        </p:nvCxnSpPr>
        <p:spPr>
          <a:xfrm rot="16200000" flipH="1">
            <a:off x="10352012" y="3766638"/>
            <a:ext cx="631028" cy="1760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8" idx="2"/>
            <a:endCxn id="66" idx="0"/>
          </p:cNvCxnSpPr>
          <p:nvPr/>
        </p:nvCxnSpPr>
        <p:spPr>
          <a:xfrm rot="16200000" flipH="1">
            <a:off x="3720351" y="3771400"/>
            <a:ext cx="621503" cy="1760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2523605" y="3174165"/>
            <a:ext cx="8370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600" dirty="0">
                <a:solidFill>
                  <a:schemeClr val="bg1"/>
                </a:solidFill>
              </a:rPr>
              <a:t>[</a:t>
            </a:r>
            <a:endParaRPr lang="en-IE" sz="16600" dirty="0" smtClean="0">
              <a:solidFill>
                <a:schemeClr val="bg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5352417" y="3174165"/>
            <a:ext cx="8609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600" dirty="0" smtClean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1724712" y="3189838"/>
            <a:ext cx="8370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600" dirty="0" smtClean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8007052" y="3189838"/>
            <a:ext cx="8370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600" dirty="0">
                <a:solidFill>
                  <a:schemeClr val="bg1"/>
                </a:solidFill>
              </a:rPr>
              <a:t>[</a:t>
            </a:r>
            <a:endParaRPr lang="en-IE" sz="16600" dirty="0" smtClean="0">
              <a:solidFill>
                <a:schemeClr val="bg1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9465109" y="5231103"/>
            <a:ext cx="1534394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E" sz="2800" dirty="0" smtClean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isolated pool</a:t>
            </a:r>
            <a:endParaRPr lang="en-US" sz="28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3408398" y="5233984"/>
            <a:ext cx="1853392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E" sz="2800" dirty="0" smtClean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un-isolated POOL</a:t>
            </a:r>
            <a:endParaRPr lang="en-US" sz="28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863024" y="2775483"/>
            <a:ext cx="2153642" cy="595316"/>
          </a:xfrm>
          <a:prstGeom prst="rect">
            <a:avLst/>
          </a:prstGeom>
          <a:solidFill>
            <a:srgbClr val="0071C5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DPDK WORKLOADS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747546" y="2684754"/>
            <a:ext cx="2153642" cy="595316"/>
          </a:xfrm>
          <a:prstGeom prst="rect">
            <a:avLst/>
          </a:prstGeom>
          <a:solidFill>
            <a:srgbClr val="0071C5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DPDK </a:t>
            </a:r>
            <a:r>
              <a:rPr lang="en-IE" sz="2800" dirty="0" smtClean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WORKLOAD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494762" y="2775815"/>
            <a:ext cx="2153642" cy="595316"/>
          </a:xfrm>
          <a:prstGeom prst="rect">
            <a:avLst/>
          </a:prstGeom>
          <a:solidFill>
            <a:srgbClr val="0071C5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DPDK WORKLOADS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383296" y="2684754"/>
            <a:ext cx="2153642" cy="595316"/>
          </a:xfrm>
          <a:prstGeom prst="rect">
            <a:avLst/>
          </a:prstGeom>
          <a:solidFill>
            <a:srgbClr val="0071C5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DPDK </a:t>
            </a:r>
            <a:r>
              <a:rPr lang="en-IE" sz="2800" dirty="0" smtClean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WORKLOAD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37" y="16016"/>
            <a:ext cx="3305350" cy="2479013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1854965" y="977946"/>
            <a:ext cx="994214" cy="642081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2 x 25gb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34" y="-791"/>
            <a:ext cx="3305350" cy="247901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4927" y="-791"/>
            <a:ext cx="6377650" cy="6390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108581" y="4037"/>
            <a:ext cx="9104764" cy="6390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68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Intel Clear Pro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Neill, David M</dc:creator>
  <cp:keywords>CTPClassification=CTP_IC:VisualMarkings=</cp:keywords>
  <cp:lastModifiedBy>Lal, PrzemyslawX</cp:lastModifiedBy>
  <cp:revision>28</cp:revision>
  <dcterms:created xsi:type="dcterms:W3CDTF">2017-10-23T14:19:06Z</dcterms:created>
  <dcterms:modified xsi:type="dcterms:W3CDTF">2017-11-29T14:08:14Z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03b5c554-941d-443b-aaa6-815c32400bcd</vt:lpwstr>
  </property>
  <property fmtid="{D5CDD505-2E9C-101B-9397-08002B2CF9AE}" pid="3" name="CTP_BU">
    <vt:lpwstr>DATACENTER SOLUTIONS GROUP</vt:lpwstr>
  </property>
  <property fmtid="{D5CDD505-2E9C-101B-9397-08002B2CF9AE}" pid="4" name="CTP_TimeStamp">
    <vt:lpwstr>2017-10-24 18:13:13Z</vt:lpwstr>
  </property>
  <property fmtid="{D5CDD505-2E9C-101B-9397-08002B2CF9AE}" pid="5" name="CTPClassification">
    <vt:lpwstr>CTP_IC</vt:lpwstr>
  </property>
</Properties>
</file>