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700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6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176-E1CD-411E-8BFF-8BAEFB2C403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090442" y="3679789"/>
            <a:ext cx="1014506" cy="14263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07684" y="3679797"/>
            <a:ext cx="1014504" cy="1426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982" y="3680586"/>
            <a:ext cx="1019243" cy="14255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2479" y="3680587"/>
            <a:ext cx="1014506" cy="1425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91634" y="3683579"/>
            <a:ext cx="1023377" cy="142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87357" y="3679789"/>
            <a:ext cx="1020156" cy="11210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0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09389" y="3679825"/>
            <a:ext cx="960449" cy="112106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1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70042" y="3680583"/>
            <a:ext cx="1017222" cy="112030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88251" y="3679783"/>
            <a:ext cx="974781" cy="112110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…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7683" y="4801666"/>
            <a:ext cx="523103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6448" y="4801671"/>
            <a:ext cx="491399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70825" y="4799247"/>
            <a:ext cx="546881" cy="3069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79792" y="4799247"/>
            <a:ext cx="523103" cy="30691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8252" y="4801665"/>
            <a:ext cx="491399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9561" y="4801672"/>
            <a:ext cx="523103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57537" y="4797611"/>
            <a:ext cx="527936" cy="30855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81569" y="4797611"/>
            <a:ext cx="496235" cy="30855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05266" y="2236124"/>
            <a:ext cx="2153642" cy="6904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DPDK WORKLOADS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22" name="Elbow Connector 21"/>
          <p:cNvCxnSpPr>
            <a:stCxn id="18" idx="2"/>
            <a:endCxn id="29" idx="0"/>
          </p:cNvCxnSpPr>
          <p:nvPr/>
        </p:nvCxnSpPr>
        <p:spPr>
          <a:xfrm rot="5400000">
            <a:off x="4214196" y="2315687"/>
            <a:ext cx="757019" cy="1978764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87485" y="4801674"/>
            <a:ext cx="546881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08921" y="4801666"/>
            <a:ext cx="500287" cy="3045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prstClr val="white"/>
                </a:solidFill>
                <a:latin typeface="Consolas" panose="020B0609020204030204" pitchFamily="49" charset="0"/>
                <a:ea typeface="Intel Clear Pro" panose="020B0804020202060201" pitchFamily="34" charset="0"/>
                <a:cs typeface="Intel Clear Pro" panose="020B0804020202060201" pitchFamily="34" charset="0"/>
              </a:rPr>
              <a:t>HT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Elbow Connector 32"/>
          <p:cNvCxnSpPr>
            <a:stCxn id="18" idx="2"/>
            <a:endCxn id="5" idx="0"/>
          </p:cNvCxnSpPr>
          <p:nvPr/>
        </p:nvCxnSpPr>
        <p:spPr>
          <a:xfrm rot="5400000">
            <a:off x="4721894" y="2819603"/>
            <a:ext cx="753237" cy="967151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30" idx="0"/>
          </p:cNvCxnSpPr>
          <p:nvPr/>
        </p:nvCxnSpPr>
        <p:spPr>
          <a:xfrm rot="16200000" flipH="1">
            <a:off x="5713277" y="2795370"/>
            <a:ext cx="753229" cy="1015608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8" idx="2"/>
            <a:endCxn id="7" idx="0"/>
          </p:cNvCxnSpPr>
          <p:nvPr/>
        </p:nvCxnSpPr>
        <p:spPr>
          <a:xfrm rot="16200000" flipH="1">
            <a:off x="6198896" y="2309750"/>
            <a:ext cx="754027" cy="1987645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508761" y="5556443"/>
            <a:ext cx="2153642" cy="7071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Noisy neighbour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42" name="Elbow Connector 41"/>
          <p:cNvCxnSpPr>
            <a:stCxn id="38" idx="0"/>
            <a:endCxn id="6" idx="2"/>
          </p:cNvCxnSpPr>
          <p:nvPr/>
        </p:nvCxnSpPr>
        <p:spPr>
          <a:xfrm rot="16200000" flipV="1">
            <a:off x="5359955" y="5330816"/>
            <a:ext cx="450277" cy="97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58332" y="916045"/>
            <a:ext cx="801464" cy="6420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25gb</a:t>
            </a:r>
            <a:endParaRPr lang="en-US" sz="2800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57537" y="3680581"/>
            <a:ext cx="1016269" cy="11219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>
                <a:solidFill>
                  <a:prstClr val="white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20</a:t>
            </a:r>
            <a:endParaRPr lang="en-US" sz="2800" b="1" dirty="0">
              <a:solidFill>
                <a:prstClr val="white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2058" y="3886792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cores</a:t>
            </a:r>
            <a:endParaRPr lang="en-US" sz="20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9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Intel Clear Pro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CTPClassification=CTP_IC:VisualMarkings=</cp:keywords>
  <cp:lastModifiedBy>O Neill, David M</cp:lastModifiedBy>
  <cp:revision>9</cp:revision>
  <dcterms:created xsi:type="dcterms:W3CDTF">2017-10-23T14:19:06Z</dcterms:created>
  <dcterms:modified xsi:type="dcterms:W3CDTF">2017-10-23T15:50:42Z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03b5c554-941d-443b-aaa6-815c32400bcd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2017-10-23 15:50:40Z</vt:lpwstr>
  </property>
  <property fmtid="{D5CDD505-2E9C-101B-9397-08002B2CF9AE}" pid="5" name="CTPClassification">
    <vt:lpwstr>CTP_IC</vt:lpwstr>
  </property>
</Properties>
</file>