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</p:sldIdLst>
  <p:sldSz cx="12599988" cy="7199313"/>
  <p:notesSz cx="6858000" cy="9144000"/>
  <p:defaultTextStyle>
    <a:defPPr>
      <a:defRPr lang="en-US"/>
    </a:defPPr>
    <a:lvl1pPr marL="0" algn="l" defTabSz="603288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1pPr>
    <a:lvl2pPr marL="301644" algn="l" defTabSz="603288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2pPr>
    <a:lvl3pPr marL="603288" algn="l" defTabSz="603288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3pPr>
    <a:lvl4pPr marL="904932" algn="l" defTabSz="603288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4pPr>
    <a:lvl5pPr marL="1206576" algn="l" defTabSz="603288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5pPr>
    <a:lvl6pPr marL="1508219" algn="l" defTabSz="603288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6pPr>
    <a:lvl7pPr marL="1809864" algn="l" defTabSz="603288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7pPr>
    <a:lvl8pPr marL="2111508" algn="l" defTabSz="603288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8pPr>
    <a:lvl9pPr marL="2413151" algn="l" defTabSz="603288" rtl="0" eaLnBrk="1" latinLnBrk="0" hangingPunct="1">
      <a:defRPr sz="118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500"/>
    <a:srgbClr val="64A000"/>
    <a:srgbClr val="FF9B00"/>
    <a:srgbClr val="0070C0"/>
    <a:srgbClr val="5B9BD5"/>
    <a:srgbClr val="002060"/>
    <a:srgbClr val="003C71"/>
    <a:srgbClr val="056DBB"/>
    <a:srgbClr val="00AE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 preferSingleView="1">
    <p:restoredLeft sz="17004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1178222"/>
            <a:ext cx="9449991" cy="2506427"/>
          </a:xfrm>
        </p:spPr>
        <p:txBody>
          <a:bodyPr anchor="b"/>
          <a:lstStyle>
            <a:lvl1pPr algn="ctr">
              <a:defRPr sz="6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3781306"/>
            <a:ext cx="9449991" cy="1738167"/>
          </a:xfrm>
        </p:spPr>
        <p:txBody>
          <a:bodyPr/>
          <a:lstStyle>
            <a:lvl1pPr marL="0" indent="0" algn="ctr">
              <a:buNone/>
              <a:defRPr sz="2480"/>
            </a:lvl1pPr>
            <a:lvl2pPr marL="472516" indent="0" algn="ctr">
              <a:buNone/>
              <a:defRPr sz="2067"/>
            </a:lvl2pPr>
            <a:lvl3pPr marL="945032" indent="0" algn="ctr">
              <a:buNone/>
              <a:defRPr sz="1860"/>
            </a:lvl3pPr>
            <a:lvl4pPr marL="1417549" indent="0" algn="ctr">
              <a:buNone/>
              <a:defRPr sz="1654"/>
            </a:lvl4pPr>
            <a:lvl5pPr marL="1890065" indent="0" algn="ctr">
              <a:buNone/>
              <a:defRPr sz="1654"/>
            </a:lvl5pPr>
            <a:lvl6pPr marL="2362581" indent="0" algn="ctr">
              <a:buNone/>
              <a:defRPr sz="1654"/>
            </a:lvl6pPr>
            <a:lvl7pPr marL="2835097" indent="0" algn="ctr">
              <a:buNone/>
              <a:defRPr sz="1654"/>
            </a:lvl7pPr>
            <a:lvl8pPr marL="3307613" indent="0" algn="ctr">
              <a:buNone/>
              <a:defRPr sz="1654"/>
            </a:lvl8pPr>
            <a:lvl9pPr marL="3780130" indent="0" algn="ctr">
              <a:buNone/>
              <a:defRPr sz="165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4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322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383297"/>
            <a:ext cx="2716872" cy="610108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383297"/>
            <a:ext cx="7993117" cy="610108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24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422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1794830"/>
            <a:ext cx="10867490" cy="2994714"/>
          </a:xfrm>
        </p:spPr>
        <p:txBody>
          <a:bodyPr anchor="b"/>
          <a:lstStyle>
            <a:lvl1pPr>
              <a:defRPr sz="620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4817875"/>
            <a:ext cx="10867490" cy="1574849"/>
          </a:xfrm>
        </p:spPr>
        <p:txBody>
          <a:bodyPr/>
          <a:lstStyle>
            <a:lvl1pPr marL="0" indent="0">
              <a:buNone/>
              <a:defRPr sz="2480">
                <a:solidFill>
                  <a:schemeClr val="tx1">
                    <a:tint val="75000"/>
                  </a:schemeClr>
                </a:solidFill>
              </a:defRPr>
            </a:lvl1pPr>
            <a:lvl2pPr marL="472516" indent="0">
              <a:buNone/>
              <a:defRPr sz="2067">
                <a:solidFill>
                  <a:schemeClr val="tx1">
                    <a:tint val="75000"/>
                  </a:schemeClr>
                </a:solidFill>
              </a:defRPr>
            </a:lvl2pPr>
            <a:lvl3pPr marL="945032" indent="0">
              <a:buNone/>
              <a:defRPr sz="1860">
                <a:solidFill>
                  <a:schemeClr val="tx1">
                    <a:tint val="75000"/>
                  </a:schemeClr>
                </a:solidFill>
              </a:defRPr>
            </a:lvl3pPr>
            <a:lvl4pPr marL="1417549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4pPr>
            <a:lvl5pPr marL="1890065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5pPr>
            <a:lvl6pPr marL="2362581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6pPr>
            <a:lvl7pPr marL="2835097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7pPr>
            <a:lvl8pPr marL="33076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8pPr>
            <a:lvl9pPr marL="3780130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74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1916484"/>
            <a:ext cx="5354995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1916484"/>
            <a:ext cx="5354995" cy="45678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1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383297"/>
            <a:ext cx="10867490" cy="139153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1764832"/>
            <a:ext cx="5330385" cy="864917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2629749"/>
            <a:ext cx="5330385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1764832"/>
            <a:ext cx="5356636" cy="864917"/>
          </a:xfrm>
        </p:spPr>
        <p:txBody>
          <a:bodyPr anchor="b"/>
          <a:lstStyle>
            <a:lvl1pPr marL="0" indent="0">
              <a:buNone/>
              <a:defRPr sz="2480" b="1"/>
            </a:lvl1pPr>
            <a:lvl2pPr marL="472516" indent="0">
              <a:buNone/>
              <a:defRPr sz="2067" b="1"/>
            </a:lvl2pPr>
            <a:lvl3pPr marL="945032" indent="0">
              <a:buNone/>
              <a:defRPr sz="1860" b="1"/>
            </a:lvl3pPr>
            <a:lvl4pPr marL="1417549" indent="0">
              <a:buNone/>
              <a:defRPr sz="1654" b="1"/>
            </a:lvl4pPr>
            <a:lvl5pPr marL="1890065" indent="0">
              <a:buNone/>
              <a:defRPr sz="1654" b="1"/>
            </a:lvl5pPr>
            <a:lvl6pPr marL="2362581" indent="0">
              <a:buNone/>
              <a:defRPr sz="1654" b="1"/>
            </a:lvl6pPr>
            <a:lvl7pPr marL="2835097" indent="0">
              <a:buNone/>
              <a:defRPr sz="1654" b="1"/>
            </a:lvl7pPr>
            <a:lvl8pPr marL="3307613" indent="0">
              <a:buNone/>
              <a:defRPr sz="1654" b="1"/>
            </a:lvl8pPr>
            <a:lvl9pPr marL="3780130" indent="0">
              <a:buNone/>
              <a:defRPr sz="1654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2629749"/>
            <a:ext cx="5356636" cy="38679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0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846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50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79954"/>
            <a:ext cx="4063824" cy="167984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1036569"/>
            <a:ext cx="6378744" cy="5116178"/>
          </a:xfrm>
        </p:spPr>
        <p:txBody>
          <a:bodyPr/>
          <a:lstStyle>
            <a:lvl1pPr>
              <a:defRPr sz="3307"/>
            </a:lvl1pPr>
            <a:lvl2pPr>
              <a:defRPr sz="2894"/>
            </a:lvl2pPr>
            <a:lvl3pPr>
              <a:defRPr sz="2480"/>
            </a:lvl3pPr>
            <a:lvl4pPr>
              <a:defRPr sz="2067"/>
            </a:lvl4pPr>
            <a:lvl5pPr>
              <a:defRPr sz="2067"/>
            </a:lvl5pPr>
            <a:lvl6pPr>
              <a:defRPr sz="2067"/>
            </a:lvl6pPr>
            <a:lvl7pPr>
              <a:defRPr sz="2067"/>
            </a:lvl7pPr>
            <a:lvl8pPr>
              <a:defRPr sz="2067"/>
            </a:lvl8pPr>
            <a:lvl9pPr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159794"/>
            <a:ext cx="4063824" cy="400128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39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479954"/>
            <a:ext cx="4063824" cy="167984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1036569"/>
            <a:ext cx="6378744" cy="5116178"/>
          </a:xfrm>
        </p:spPr>
        <p:txBody>
          <a:bodyPr anchor="t"/>
          <a:lstStyle>
            <a:lvl1pPr marL="0" indent="0">
              <a:buNone/>
              <a:defRPr sz="3307"/>
            </a:lvl1pPr>
            <a:lvl2pPr marL="472516" indent="0">
              <a:buNone/>
              <a:defRPr sz="2894"/>
            </a:lvl2pPr>
            <a:lvl3pPr marL="945032" indent="0">
              <a:buNone/>
              <a:defRPr sz="2480"/>
            </a:lvl3pPr>
            <a:lvl4pPr marL="1417549" indent="0">
              <a:buNone/>
              <a:defRPr sz="2067"/>
            </a:lvl4pPr>
            <a:lvl5pPr marL="1890065" indent="0">
              <a:buNone/>
              <a:defRPr sz="2067"/>
            </a:lvl5pPr>
            <a:lvl6pPr marL="2362581" indent="0">
              <a:buNone/>
              <a:defRPr sz="2067"/>
            </a:lvl6pPr>
            <a:lvl7pPr marL="2835097" indent="0">
              <a:buNone/>
              <a:defRPr sz="2067"/>
            </a:lvl7pPr>
            <a:lvl8pPr marL="3307613" indent="0">
              <a:buNone/>
              <a:defRPr sz="2067"/>
            </a:lvl8pPr>
            <a:lvl9pPr marL="3780130" indent="0">
              <a:buNone/>
              <a:defRPr sz="2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2159794"/>
            <a:ext cx="4063824" cy="4001285"/>
          </a:xfrm>
        </p:spPr>
        <p:txBody>
          <a:bodyPr/>
          <a:lstStyle>
            <a:lvl1pPr marL="0" indent="0">
              <a:buNone/>
              <a:defRPr sz="1654"/>
            </a:lvl1pPr>
            <a:lvl2pPr marL="472516" indent="0">
              <a:buNone/>
              <a:defRPr sz="1447"/>
            </a:lvl2pPr>
            <a:lvl3pPr marL="945032" indent="0">
              <a:buNone/>
              <a:defRPr sz="1240"/>
            </a:lvl3pPr>
            <a:lvl4pPr marL="1417549" indent="0">
              <a:buNone/>
              <a:defRPr sz="1034"/>
            </a:lvl4pPr>
            <a:lvl5pPr marL="1890065" indent="0">
              <a:buNone/>
              <a:defRPr sz="1034"/>
            </a:lvl5pPr>
            <a:lvl6pPr marL="2362581" indent="0">
              <a:buNone/>
              <a:defRPr sz="1034"/>
            </a:lvl6pPr>
            <a:lvl7pPr marL="2835097" indent="0">
              <a:buNone/>
              <a:defRPr sz="1034"/>
            </a:lvl7pPr>
            <a:lvl8pPr marL="3307613" indent="0">
              <a:buNone/>
              <a:defRPr sz="1034"/>
            </a:lvl8pPr>
            <a:lvl9pPr marL="3780130" indent="0">
              <a:buNone/>
              <a:defRPr sz="103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00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383297"/>
            <a:ext cx="10867490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1916484"/>
            <a:ext cx="10867490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6672697"/>
            <a:ext cx="283499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A5176-E1CD-411E-8BFF-8BAEFB2C403E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6672697"/>
            <a:ext cx="425249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6672697"/>
            <a:ext cx="283499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E1D6E-3BBB-4DD0-B42F-24B33D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3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45032" rtl="0" eaLnBrk="1" latinLnBrk="0" hangingPunct="1">
        <a:lnSpc>
          <a:spcPct val="90000"/>
        </a:lnSpc>
        <a:spcBef>
          <a:spcPct val="0"/>
        </a:spcBef>
        <a:buNone/>
        <a:defRPr sz="45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6258" indent="-236258" algn="l" defTabSz="945032" rtl="0" eaLnBrk="1" latinLnBrk="0" hangingPunct="1">
        <a:lnSpc>
          <a:spcPct val="90000"/>
        </a:lnSpc>
        <a:spcBef>
          <a:spcPts val="1034"/>
        </a:spcBef>
        <a:buFont typeface="Arial" panose="020B0604020202020204" pitchFamily="34" charset="0"/>
        <a:buChar char="•"/>
        <a:defRPr sz="2894" kern="1200">
          <a:solidFill>
            <a:schemeClr val="tx1"/>
          </a:solidFill>
          <a:latin typeface="+mn-lt"/>
          <a:ea typeface="+mn-ea"/>
          <a:cs typeface="+mn-cs"/>
        </a:defRPr>
      </a:lvl1pPr>
      <a:lvl2pPr marL="708774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480" kern="1200">
          <a:solidFill>
            <a:schemeClr val="tx1"/>
          </a:solidFill>
          <a:latin typeface="+mn-lt"/>
          <a:ea typeface="+mn-ea"/>
          <a:cs typeface="+mn-cs"/>
        </a:defRPr>
      </a:lvl2pPr>
      <a:lvl3pPr marL="1181291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2067" kern="1200">
          <a:solidFill>
            <a:schemeClr val="tx1"/>
          </a:solidFill>
          <a:latin typeface="+mn-lt"/>
          <a:ea typeface="+mn-ea"/>
          <a:cs typeface="+mn-cs"/>
        </a:defRPr>
      </a:lvl3pPr>
      <a:lvl4pPr marL="1653807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2126323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598839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3071355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543872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4016388" indent="-236258" algn="l" defTabSz="945032" rtl="0" eaLnBrk="1" latinLnBrk="0" hangingPunct="1">
        <a:lnSpc>
          <a:spcPct val="90000"/>
        </a:lnSpc>
        <a:spcBef>
          <a:spcPts val="517"/>
        </a:spcBef>
        <a:buFont typeface="Arial" panose="020B0604020202020204" pitchFamily="34" charset="0"/>
        <a:buChar char="•"/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1pPr>
      <a:lvl2pPr marL="472516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3pPr>
      <a:lvl4pPr marL="1417549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4pPr>
      <a:lvl5pPr marL="1890065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5pPr>
      <a:lvl6pPr marL="2362581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6pPr>
      <a:lvl7pPr marL="2835097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7pPr>
      <a:lvl8pPr marL="3307613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8pPr>
      <a:lvl9pPr marL="3780130" algn="l" defTabSz="945032" rtl="0" eaLnBrk="1" latinLnBrk="0" hangingPunct="1">
        <a:defRPr sz="18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599988" cy="7199313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1455738" y="3389251"/>
            <a:ext cx="2374166" cy="137233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2" tIns="30481" rIns="60962" bIns="3048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97100" y="1509803"/>
            <a:ext cx="3253250" cy="1232628"/>
          </a:xfrm>
          <a:prstGeom prst="rect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81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/>
          <a:srcRect l="55835" b="23686"/>
          <a:stretch/>
        </p:blipFill>
        <p:spPr>
          <a:xfrm>
            <a:off x="6571773" y="1712545"/>
            <a:ext cx="1109188" cy="648419"/>
          </a:xfrm>
          <a:prstGeom prst="rect">
            <a:avLst/>
          </a:prstGeom>
        </p:spPr>
      </p:pic>
      <p:sp>
        <p:nvSpPr>
          <p:cNvPr id="104" name="Rectangle 103"/>
          <p:cNvSpPr/>
          <p:nvPr/>
        </p:nvSpPr>
        <p:spPr>
          <a:xfrm>
            <a:off x="1455738" y="3800774"/>
            <a:ext cx="2374166" cy="527112"/>
          </a:xfrm>
          <a:prstGeom prst="rect">
            <a:avLst/>
          </a:prstGeom>
          <a:solidFill>
            <a:srgbClr val="5B9BD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2" tIns="30481" rIns="60962" bIns="304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28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Container #1</a:t>
            </a:r>
            <a:endParaRPr lang="en-US" sz="2800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261682" y="3388539"/>
            <a:ext cx="711902" cy="3175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81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TAP</a:t>
            </a:r>
            <a:endParaRPr lang="en-US" sz="1081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8617824" y="3374737"/>
            <a:ext cx="2374166" cy="137233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2" tIns="30481" rIns="60962" bIns="3048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14" name="Rectangle 113"/>
          <p:cNvSpPr/>
          <p:nvPr/>
        </p:nvSpPr>
        <p:spPr>
          <a:xfrm>
            <a:off x="8617824" y="3786260"/>
            <a:ext cx="2374166" cy="527112"/>
          </a:xfrm>
          <a:prstGeom prst="rect">
            <a:avLst/>
          </a:prstGeom>
          <a:solidFill>
            <a:srgbClr val="5B9BD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2" tIns="30481" rIns="60962" bIns="304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28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Container #3</a:t>
            </a:r>
            <a:endParaRPr lang="en-US" sz="2800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16" name="Rectangle 115"/>
          <p:cNvSpPr/>
          <p:nvPr/>
        </p:nvSpPr>
        <p:spPr>
          <a:xfrm>
            <a:off x="1615266" y="4442391"/>
            <a:ext cx="2070101" cy="317500"/>
          </a:xfrm>
          <a:prstGeom prst="rect">
            <a:avLst/>
          </a:prstGeom>
          <a:solidFill>
            <a:srgbClr val="FF9B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81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SR-IOV KERNEL</a:t>
            </a:r>
            <a:endParaRPr lang="en-US" sz="1081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17" name="Rectangle 116"/>
          <p:cNvSpPr/>
          <p:nvPr/>
        </p:nvSpPr>
        <p:spPr>
          <a:xfrm>
            <a:off x="4357259" y="3388537"/>
            <a:ext cx="3737080" cy="1357900"/>
          </a:xfrm>
          <a:prstGeom prst="rect">
            <a:avLst/>
          </a:prstGeom>
          <a:solidFill>
            <a:srgbClr val="0070C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2" tIns="30481" rIns="60962" bIns="30481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8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4357259" y="3800062"/>
            <a:ext cx="3737080" cy="521811"/>
          </a:xfrm>
          <a:prstGeom prst="rect">
            <a:avLst/>
          </a:prstGeom>
          <a:solidFill>
            <a:srgbClr val="5B9BD5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2" tIns="30481" rIns="60962" bIns="304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E" sz="2800" dirty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Container #2</a:t>
            </a:r>
            <a:endParaRPr lang="en-US" sz="2800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120" name="Rectangle 119"/>
          <p:cNvSpPr/>
          <p:nvPr/>
        </p:nvSpPr>
        <p:spPr>
          <a:xfrm>
            <a:off x="4509290" y="4432469"/>
            <a:ext cx="1643362" cy="314307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81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SR-IOV DPDK</a:t>
            </a:r>
            <a:endParaRPr lang="en-US" sz="1081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6304686" y="4432133"/>
            <a:ext cx="1643362" cy="314307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81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SR-IOV DPDK</a:t>
            </a:r>
            <a:endParaRPr lang="en-US" sz="1081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5869846" y="3388428"/>
            <a:ext cx="711902" cy="3175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81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TAP</a:t>
            </a:r>
            <a:endParaRPr lang="en-US" sz="1081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448954" y="3375838"/>
            <a:ext cx="711902" cy="31750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81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TAP</a:t>
            </a:r>
            <a:endParaRPr lang="en-US" sz="1081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cxnSp>
        <p:nvCxnSpPr>
          <p:cNvPr id="23" name="Elbow Connector 22"/>
          <p:cNvCxnSpPr>
            <a:stCxn id="113" idx="0"/>
          </p:cNvCxnSpPr>
          <p:nvPr/>
        </p:nvCxnSpPr>
        <p:spPr>
          <a:xfrm rot="16200000" flipV="1">
            <a:off x="7697888" y="1267719"/>
            <a:ext cx="625405" cy="3588633"/>
          </a:xfrm>
          <a:prstGeom prst="bentConnector3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10" idx="0"/>
          </p:cNvCxnSpPr>
          <p:nvPr/>
        </p:nvCxnSpPr>
        <p:spPr>
          <a:xfrm rot="5400000" flipH="1" flipV="1">
            <a:off x="4109590" y="1282568"/>
            <a:ext cx="639919" cy="3573451"/>
          </a:xfrm>
          <a:prstGeom prst="bentConnector3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24" idx="0"/>
            <a:endCxn id="16" idx="2"/>
          </p:cNvCxnSpPr>
          <p:nvPr/>
        </p:nvCxnSpPr>
        <p:spPr>
          <a:xfrm rot="16200000" flipV="1">
            <a:off x="5901765" y="3064395"/>
            <a:ext cx="645997" cy="2073"/>
          </a:xfrm>
          <a:prstGeom prst="bentConnector3">
            <a:avLst/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Elbow Connector 4"/>
          <p:cNvCxnSpPr>
            <a:stCxn id="110" idx="2"/>
          </p:cNvCxnSpPr>
          <p:nvPr/>
        </p:nvCxnSpPr>
        <p:spPr>
          <a:xfrm rot="5400000" flipH="1" flipV="1">
            <a:off x="3979324" y="3409935"/>
            <a:ext cx="15145" cy="2688151"/>
          </a:xfrm>
          <a:prstGeom prst="bentConnector4">
            <a:avLst>
              <a:gd name="adj1" fmla="val -2201380"/>
              <a:gd name="adj2" fmla="val 100072"/>
            </a:avLst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122" idx="2"/>
            <a:endCxn id="113" idx="2"/>
          </p:cNvCxnSpPr>
          <p:nvPr/>
        </p:nvCxnSpPr>
        <p:spPr>
          <a:xfrm rot="16200000" flipH="1">
            <a:off x="8465324" y="3407484"/>
            <a:ext cx="631" cy="2678537"/>
          </a:xfrm>
          <a:prstGeom prst="bentConnector3">
            <a:avLst>
              <a:gd name="adj1" fmla="val 55951823"/>
            </a:avLst>
          </a:prstGeom>
          <a:ln w="5715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Rectangle 111"/>
          <p:cNvSpPr/>
          <p:nvPr/>
        </p:nvSpPr>
        <p:spPr>
          <a:xfrm>
            <a:off x="8774218" y="4422605"/>
            <a:ext cx="2070101" cy="317500"/>
          </a:xfrm>
          <a:prstGeom prst="rect">
            <a:avLst/>
          </a:prstGeom>
          <a:solidFill>
            <a:srgbClr val="68A5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081" b="1" dirty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SR-IOV DPDK</a:t>
            </a:r>
            <a:endParaRPr lang="en-US" sz="1081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616121" y="1781815"/>
            <a:ext cx="2039942" cy="52181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2" tIns="30481" rIns="60962" bIns="304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l-PL" sz="2800" dirty="0" smtClean="0">
                <a:latin typeface="Intel Clear Pro" panose="020B0804020202060201" pitchFamily="34" charset="0"/>
                <a:ea typeface="Intel Clear Pro" panose="020B0804020202060201" pitchFamily="34" charset="0"/>
                <a:cs typeface="Intel Clear Pro" panose="020B0804020202060201" pitchFamily="34" charset="0"/>
              </a:rPr>
              <a:t>Overlay network</a:t>
            </a:r>
            <a:endParaRPr lang="en-US" sz="2800" dirty="0">
              <a:latin typeface="Intel Clear Pro" panose="020B0804020202060201" pitchFamily="34" charset="0"/>
              <a:ea typeface="Intel Clear Pro" panose="020B0804020202060201" pitchFamily="34" charset="0"/>
              <a:cs typeface="Intel Clear Pro" panose="020B0804020202060201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402963" y="2405581"/>
            <a:ext cx="1643362" cy="314307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081" b="1" dirty="0" smtClean="0"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rPr>
              <a:t>CONTROL PLANE</a:t>
            </a:r>
            <a:endParaRPr lang="en-US" sz="1081" b="1" dirty="0"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9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530</TotalTime>
  <Words>24</Words>
  <Application>Microsoft Office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Intel Clear</vt:lpstr>
      <vt:lpstr>Intel Clear Pro</vt:lpstr>
      <vt:lpstr>Office Theme</vt:lpstr>
      <vt:lpstr>PowerPoint Presentation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 Neill, David M</dc:creator>
  <cp:keywords>CTPClassification=CTP_IC:VisualMarkings=</cp:keywords>
  <cp:lastModifiedBy>Lal, PrzemyslawX</cp:lastModifiedBy>
  <cp:revision>51</cp:revision>
  <dcterms:created xsi:type="dcterms:W3CDTF">2017-10-23T14:19:06Z</dcterms:created>
  <dcterms:modified xsi:type="dcterms:W3CDTF">2018-01-19T08:45:03Z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03b5c554-941d-443b-aaa6-815c32400bcd</vt:lpwstr>
  </property>
  <property fmtid="{D5CDD505-2E9C-101B-9397-08002B2CF9AE}" pid="3" name="CTP_BU">
    <vt:lpwstr>DATACENTER SOLUTIONS GROUP</vt:lpwstr>
  </property>
  <property fmtid="{D5CDD505-2E9C-101B-9397-08002B2CF9AE}" pid="4" name="CTP_TimeStamp">
    <vt:lpwstr>2017-12-11 12:43:08Z</vt:lpwstr>
  </property>
  <property fmtid="{D5CDD505-2E9C-101B-9397-08002B2CF9AE}" pid="5" name="CTPClassification">
    <vt:lpwstr>CTP_IC</vt:lpwstr>
  </property>
</Properties>
</file>