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E07C-229D-4C7F-B01A-BAA877AD8FB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6AEAC-2289-4058-B3F3-38AAAD463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2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6AEAC-2289-4058-B3F3-38AAAD463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8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7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F5F0-4AA4-4C8F-A3A3-B42EF2BBEF39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BEE6-2BEC-4A3C-A0C0-ADB02E495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2" y="3354452"/>
            <a:ext cx="7161904" cy="17142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725895" y="348233"/>
            <a:ext cx="6587809" cy="3156967"/>
            <a:chOff x="2727643" y="395858"/>
            <a:chExt cx="6587809" cy="3156967"/>
          </a:xfrm>
        </p:grpSpPr>
        <p:sp>
          <p:nvSpPr>
            <p:cNvPr id="5" name="Right Arrow Callout 4"/>
            <p:cNvSpPr/>
            <p:nvPr/>
          </p:nvSpPr>
          <p:spPr>
            <a:xfrm>
              <a:off x="3133726" y="638175"/>
              <a:ext cx="6181726" cy="2914650"/>
            </a:xfrm>
            <a:prstGeom prst="rightArrowCallout">
              <a:avLst>
                <a:gd name="adj1" fmla="val 35218"/>
                <a:gd name="adj2" fmla="val 34124"/>
                <a:gd name="adj3" fmla="val 13687"/>
                <a:gd name="adj4" fmla="val 90725"/>
              </a:avLst>
            </a:prstGeom>
            <a:solidFill>
              <a:srgbClr val="326DE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60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133726" y="638175"/>
              <a:ext cx="5610224" cy="5619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l-PL" sz="3600" dirty="0" smtClean="0"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multi-network kubernetes pods</a:t>
              </a:r>
              <a:endParaRPr lang="en-US" sz="36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38551" y="1412790"/>
              <a:ext cx="4762496" cy="56197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l-PL" sz="3600" dirty="0" smtClean="0"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Docker container #1</a:t>
              </a:r>
              <a:endParaRPr lang="en-US" sz="36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638551" y="2110614"/>
              <a:ext cx="4762497" cy="56197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l-PL" sz="3600" dirty="0" smtClean="0"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Docker container #2</a:t>
              </a:r>
              <a:endParaRPr lang="en-US" sz="36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8551" y="2808438"/>
              <a:ext cx="4762496" cy="561975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pl-PL" sz="3600" dirty="0" smtClean="0"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Docker container #3</a:t>
              </a:r>
              <a:endParaRPr lang="en-US" sz="36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7643" y="395858"/>
              <a:ext cx="949008" cy="9490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1796" y="1340705"/>
              <a:ext cx="1314454" cy="744551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1796" y="2049741"/>
              <a:ext cx="1314454" cy="74455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77138" y="2754616"/>
              <a:ext cx="1314454" cy="744551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5393724" y="4749098"/>
            <a:ext cx="1404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 smtClean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HOST</a:t>
            </a:r>
            <a:endParaRPr lang="en-US" sz="72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 Clear Pro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Lal, PrzemyslawX</dc:creator>
  <cp:keywords>CTPClassification=CTP_IC:VisualMarkings=</cp:keywords>
  <cp:lastModifiedBy>Lal, PrzemyslawX</cp:lastModifiedBy>
  <cp:revision>6</cp:revision>
  <dcterms:created xsi:type="dcterms:W3CDTF">2017-10-25T07:46:44Z</dcterms:created>
  <dcterms:modified xsi:type="dcterms:W3CDTF">2017-10-25T08:22:43Z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3341986a-4aac-4be3-b450-dee0068dd922</vt:lpwstr>
  </property>
  <property fmtid="{D5CDD505-2E9C-101B-9397-08002B2CF9AE}" pid="3" name="CTP_BU">
    <vt:lpwstr>DATACENTER SOLUTIONS GROUP</vt:lpwstr>
  </property>
  <property fmtid="{D5CDD505-2E9C-101B-9397-08002B2CF9AE}" pid="4" name="CTP_TimeStamp">
    <vt:lpwstr>2017-10-25 08:22:41Z</vt:lpwstr>
  </property>
  <property fmtid="{D5CDD505-2E9C-101B-9397-08002B2CF9AE}" pid="5" name="CTPClassification">
    <vt:lpwstr>CTP_IC</vt:lpwstr>
  </property>
</Properties>
</file>