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230" d="100"/>
          <a:sy n="230" d="100"/>
        </p:scale>
        <p:origin x="21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04313-926D-4D9A-BADC-7399F50207A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2470-4EEF-4F5F-8EA8-56193F4BE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22470-4EEF-4F5F-8EA8-56193F4BE2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9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4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1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1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3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8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9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9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59578"/>
              </p:ext>
            </p:extLst>
          </p:nvPr>
        </p:nvGraphicFramePr>
        <p:xfrm>
          <a:off x="729672" y="558803"/>
          <a:ext cx="10658764" cy="5605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766"/>
                <a:gridCol w="7837998"/>
              </a:tblGrid>
              <a:tr h="622787"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Item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Description</a:t>
                      </a:r>
                      <a:endParaRPr lang="en-US" sz="3200" dirty="0"/>
                    </a:p>
                  </a:txBody>
                  <a:tcPr/>
                </a:tc>
              </a:tr>
              <a:tr h="622787"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Ubuntu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16.04.3</a:t>
                      </a:r>
                      <a:endParaRPr lang="en-US" sz="3200" dirty="0"/>
                    </a:p>
                  </a:txBody>
                  <a:tcPr/>
                </a:tc>
              </a:tr>
              <a:tr h="622787">
                <a:tc>
                  <a:txBody>
                    <a:bodyPr/>
                    <a:lstStyle/>
                    <a:p>
                      <a:r>
                        <a:rPr lang="en-IE" sz="3200" dirty="0" err="1" smtClean="0"/>
                        <a:t>docker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17.09.0-ce build afdb6d4</a:t>
                      </a:r>
                      <a:endParaRPr lang="en-US" sz="3200" dirty="0"/>
                    </a:p>
                  </a:txBody>
                  <a:tcPr/>
                </a:tc>
              </a:tr>
              <a:tr h="622787">
                <a:tc>
                  <a:txBody>
                    <a:bodyPr/>
                    <a:lstStyle/>
                    <a:p>
                      <a:r>
                        <a:rPr lang="en-IE" sz="3200" dirty="0" err="1" smtClean="0"/>
                        <a:t>cadvisor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Docker</a:t>
                      </a:r>
                      <a:r>
                        <a:rPr lang="en-IE" sz="3200" baseline="0" dirty="0" smtClean="0"/>
                        <a:t> hub google/</a:t>
                      </a:r>
                      <a:r>
                        <a:rPr lang="en-IE" sz="3200" baseline="0" dirty="0" err="1" smtClean="0"/>
                        <a:t>cadvisor</a:t>
                      </a:r>
                      <a:endParaRPr lang="en-US" sz="3200" dirty="0"/>
                    </a:p>
                  </a:txBody>
                  <a:tcPr/>
                </a:tc>
              </a:tr>
              <a:tr h="622787">
                <a:tc>
                  <a:txBody>
                    <a:bodyPr/>
                    <a:lstStyle/>
                    <a:p>
                      <a:r>
                        <a:rPr lang="en-IE" sz="3200" dirty="0" err="1" smtClean="0"/>
                        <a:t>prometheus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Docker</a:t>
                      </a:r>
                      <a:r>
                        <a:rPr lang="en-IE" sz="3200" baseline="0" dirty="0" smtClean="0"/>
                        <a:t> hub prom/</a:t>
                      </a:r>
                      <a:r>
                        <a:rPr lang="en-IE" sz="3200" baseline="0" dirty="0" err="1" smtClean="0"/>
                        <a:t>prometheus</a:t>
                      </a:r>
                      <a:endParaRPr lang="en-US" sz="3200" dirty="0"/>
                    </a:p>
                  </a:txBody>
                  <a:tcPr/>
                </a:tc>
              </a:tr>
              <a:tr h="622787">
                <a:tc>
                  <a:txBody>
                    <a:bodyPr/>
                    <a:lstStyle/>
                    <a:p>
                      <a:r>
                        <a:rPr lang="en-IE" sz="3200" dirty="0" err="1" smtClean="0"/>
                        <a:t>Collectd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https://github.com/collectd/collectd</a:t>
                      </a:r>
                      <a:endParaRPr lang="en-US" sz="3200" dirty="0"/>
                    </a:p>
                  </a:txBody>
                  <a:tcPr/>
                </a:tc>
              </a:tr>
              <a:tr h="622787">
                <a:tc>
                  <a:txBody>
                    <a:bodyPr/>
                    <a:lstStyle/>
                    <a:p>
                      <a:r>
                        <a:rPr lang="en-IE" sz="3200" dirty="0" err="1" smtClean="0"/>
                        <a:t>Telegraf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1.3.3</a:t>
                      </a:r>
                      <a:endParaRPr lang="en-US" sz="3200" dirty="0"/>
                    </a:p>
                  </a:txBody>
                  <a:tcPr/>
                </a:tc>
              </a:tr>
              <a:tr h="622787">
                <a:tc>
                  <a:txBody>
                    <a:bodyPr/>
                    <a:lstStyle/>
                    <a:p>
                      <a:r>
                        <a:rPr lang="en-IE" sz="3200" dirty="0" err="1" smtClean="0"/>
                        <a:t>Influxdb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1.2.4</a:t>
                      </a:r>
                      <a:endParaRPr lang="en-US" sz="3200" dirty="0"/>
                    </a:p>
                  </a:txBody>
                  <a:tcPr/>
                </a:tc>
              </a:tr>
              <a:tr h="622787">
                <a:tc>
                  <a:txBody>
                    <a:bodyPr/>
                    <a:lstStyle/>
                    <a:p>
                      <a:r>
                        <a:rPr lang="en-IE" sz="3200" dirty="0" err="1" smtClean="0"/>
                        <a:t>Grafana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4.4.3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91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27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 Neill, David M</dc:creator>
  <cp:keywords>CTPClassification=CTP_PUBLIC:VisualMarkings=</cp:keywords>
  <cp:lastModifiedBy>O Neill, David M</cp:lastModifiedBy>
  <cp:revision>6</cp:revision>
  <dcterms:created xsi:type="dcterms:W3CDTF">2017-10-17T10:59:48Z</dcterms:created>
  <dcterms:modified xsi:type="dcterms:W3CDTF">2017-10-17T12:37:39Z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82ae2937-e478-4f18-9f41-62fd4fc55faa</vt:lpwstr>
  </property>
  <property fmtid="{D5CDD505-2E9C-101B-9397-08002B2CF9AE}" pid="3" name="CTP_TimeStamp">
    <vt:lpwstr>2017-10-17 12:37:10Z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