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1C5"/>
    <a:srgbClr val="00AEEF"/>
    <a:srgbClr val="003C71"/>
    <a:srgbClr val="003B60"/>
    <a:srgbClr val="0027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>
        <p:scale>
          <a:sx n="75" d="100"/>
          <a:sy n="75" d="100"/>
        </p:scale>
        <p:origin x="1662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65E04-540A-43B1-A805-D8A4097100ED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AFA-9C81-41E1-BD84-9C361FDA8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94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65E04-540A-43B1-A805-D8A4097100ED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AFA-9C81-41E1-BD84-9C361FDA8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65E04-540A-43B1-A805-D8A4097100ED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AFA-9C81-41E1-BD84-9C361FDA8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18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65E04-540A-43B1-A805-D8A4097100ED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AFA-9C81-41E1-BD84-9C361FDA8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6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65E04-540A-43B1-A805-D8A4097100ED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AFA-9C81-41E1-BD84-9C361FDA8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53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65E04-540A-43B1-A805-D8A4097100ED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AFA-9C81-41E1-BD84-9C361FDA8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44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65E04-540A-43B1-A805-D8A4097100ED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AFA-9C81-41E1-BD84-9C361FDA8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5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65E04-540A-43B1-A805-D8A4097100ED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AFA-9C81-41E1-BD84-9C361FDA8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15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65E04-540A-43B1-A805-D8A4097100ED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AFA-9C81-41E1-BD84-9C361FDA8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7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65E04-540A-43B1-A805-D8A4097100ED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AFA-9C81-41E1-BD84-9C361FDA8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3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65E04-540A-43B1-A805-D8A4097100ED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AFA-9C81-41E1-BD84-9C361FDA8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4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65E04-540A-43B1-A805-D8A4097100ED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28AFA-9C81-41E1-BD84-9C361FDA8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68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28999" y="893878"/>
            <a:ext cx="6043619" cy="1157109"/>
          </a:xfrm>
          <a:prstGeom prst="rect">
            <a:avLst/>
          </a:prstGeom>
          <a:solidFill>
            <a:srgbClr val="00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collectd</a:t>
            </a:r>
            <a:endParaRPr lang="en-US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95294" y="894056"/>
            <a:ext cx="1833556" cy="1157109"/>
          </a:xfrm>
          <a:prstGeom prst="rect">
            <a:avLst/>
          </a:prstGeom>
          <a:solidFill>
            <a:srgbClr val="00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Docker</a:t>
            </a:r>
            <a:endParaRPr lang="en-US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95294" y="2764077"/>
            <a:ext cx="1833556" cy="1160402"/>
          </a:xfrm>
          <a:prstGeom prst="rect">
            <a:avLst/>
          </a:prstGeom>
          <a:solidFill>
            <a:srgbClr val="00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Docker</a:t>
            </a:r>
            <a:endParaRPr lang="en-US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543545" y="2403417"/>
            <a:ext cx="1828806" cy="663811"/>
          </a:xfrm>
          <a:prstGeom prst="rect">
            <a:avLst/>
          </a:prstGeom>
          <a:solidFill>
            <a:srgbClr val="00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AgentX</a:t>
            </a:r>
            <a:endParaRPr lang="en-US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43545" y="3495765"/>
            <a:ext cx="1828806" cy="663811"/>
          </a:xfrm>
          <a:prstGeom prst="rect">
            <a:avLst/>
          </a:prstGeom>
          <a:solidFill>
            <a:srgbClr val="00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Telegraf</a:t>
            </a:r>
            <a:endParaRPr lang="en-US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543545" y="4588113"/>
            <a:ext cx="1828806" cy="641116"/>
          </a:xfrm>
          <a:prstGeom prst="rect">
            <a:avLst/>
          </a:prstGeom>
          <a:solidFill>
            <a:srgbClr val="00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InfluxDB</a:t>
            </a:r>
            <a:endParaRPr lang="en-US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418507" y="4588113"/>
            <a:ext cx="1828806" cy="641116"/>
          </a:xfrm>
          <a:prstGeom prst="rect">
            <a:avLst/>
          </a:prstGeom>
          <a:solidFill>
            <a:srgbClr val="00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Grafana</a:t>
            </a:r>
            <a:endParaRPr lang="en-US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399" y="1430576"/>
            <a:ext cx="1509719" cy="52699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cAdvisor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33398" y="3300681"/>
            <a:ext cx="1509719" cy="52699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Prometheus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571869" y="1430398"/>
            <a:ext cx="1828806" cy="52699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</a:t>
            </a:r>
            <a:r>
              <a:rPr lang="pl-PL" dirty="0" smtClean="0"/>
              <a:t>advisor-collectd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5543545" y="1435161"/>
            <a:ext cx="1828806" cy="52699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snmp_agent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7472353" y="1430398"/>
            <a:ext cx="1828806" cy="52699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write_csv</a:t>
            </a:r>
            <a:endParaRPr lang="en-US" dirty="0"/>
          </a:p>
        </p:txBody>
      </p:sp>
      <p:cxnSp>
        <p:nvCxnSpPr>
          <p:cNvPr id="9" name="Elbow Connector 8"/>
          <p:cNvCxnSpPr>
            <a:stCxn id="5" idx="1"/>
            <a:endCxn id="37" idx="1"/>
          </p:cNvCxnSpPr>
          <p:nvPr/>
        </p:nvCxnSpPr>
        <p:spPr>
          <a:xfrm rot="10800000" flipV="1">
            <a:off x="533399" y="1694070"/>
            <a:ext cx="1" cy="1870105"/>
          </a:xfrm>
          <a:prstGeom prst="bentConnector3">
            <a:avLst>
              <a:gd name="adj1" fmla="val 22860100000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3"/>
            <a:endCxn id="38" idx="1"/>
          </p:cNvCxnSpPr>
          <p:nvPr/>
        </p:nvCxnSpPr>
        <p:spPr>
          <a:xfrm flipV="1">
            <a:off x="2043118" y="1693893"/>
            <a:ext cx="1528751" cy="178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2" idx="0"/>
            <a:endCxn id="39" idx="2"/>
          </p:cNvCxnSpPr>
          <p:nvPr/>
        </p:nvCxnSpPr>
        <p:spPr>
          <a:xfrm flipV="1">
            <a:off x="6457948" y="1962151"/>
            <a:ext cx="0" cy="441266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9301159" y="1693893"/>
            <a:ext cx="681041" cy="0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6" idx="1"/>
            <a:endCxn id="34" idx="3"/>
          </p:cNvCxnSpPr>
          <p:nvPr/>
        </p:nvCxnSpPr>
        <p:spPr>
          <a:xfrm flipH="1">
            <a:off x="7372351" y="4908671"/>
            <a:ext cx="1046156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3" idx="0"/>
            <a:endCxn id="32" idx="2"/>
          </p:cNvCxnSpPr>
          <p:nvPr/>
        </p:nvCxnSpPr>
        <p:spPr>
          <a:xfrm flipV="1">
            <a:off x="6457948" y="3067228"/>
            <a:ext cx="0" cy="42853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3" idx="2"/>
            <a:endCxn id="34" idx="0"/>
          </p:cNvCxnSpPr>
          <p:nvPr/>
        </p:nvCxnSpPr>
        <p:spPr>
          <a:xfrm>
            <a:off x="6457948" y="4159576"/>
            <a:ext cx="0" cy="42853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241015" y="1472432"/>
            <a:ext cx="122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localhost:9090</a:t>
            </a:r>
            <a:endParaRPr lang="en-US" sz="1200" dirty="0">
              <a:solidFill>
                <a:schemeClr val="bg1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412708" y="4235344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PUSH</a:t>
            </a:r>
            <a:endParaRPr lang="en-US" sz="1200" dirty="0">
              <a:solidFill>
                <a:schemeClr val="bg1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12707" y="3142659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PULL</a:t>
            </a:r>
            <a:endParaRPr lang="en-US" sz="1200" dirty="0">
              <a:solidFill>
                <a:schemeClr val="bg1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9982200" y="1373335"/>
            <a:ext cx="2083590" cy="641116"/>
          </a:xfrm>
          <a:prstGeom prst="rect">
            <a:avLst/>
          </a:prstGeom>
          <a:solidFill>
            <a:srgbClr val="00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/</a:t>
            </a:r>
            <a:r>
              <a:rPr lang="pl-PL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opt/collectd/csv</a:t>
            </a:r>
            <a:endParaRPr lang="en-US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57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17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Intel Clear</vt:lpstr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 Neill, David M</dc:creator>
  <cp:keywords>CTPClassification=CTP_IC:VisualMarkings=</cp:keywords>
  <cp:lastModifiedBy>Lal, PrzemyslawX</cp:lastModifiedBy>
  <cp:revision>26</cp:revision>
  <dcterms:created xsi:type="dcterms:W3CDTF">2017-10-02T12:58:43Z</dcterms:created>
  <dcterms:modified xsi:type="dcterms:W3CDTF">2017-10-27T11:04:49Z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3b8c1291-d2c3-41af-8209-816689358423</vt:lpwstr>
  </property>
  <property fmtid="{D5CDD505-2E9C-101B-9397-08002B2CF9AE}" pid="3" name="CTP_BU">
    <vt:lpwstr>DATACENTER SOLUTIONS GROUP</vt:lpwstr>
  </property>
  <property fmtid="{D5CDD505-2E9C-101B-9397-08002B2CF9AE}" pid="4" name="CTP_TimeStamp">
    <vt:lpwstr>2017-10-27 11:04:44Z</vt:lpwstr>
  </property>
  <property fmtid="{D5CDD505-2E9C-101B-9397-08002B2CF9AE}" pid="5" name="CTPClassification">
    <vt:lpwstr>CTP_IC</vt:lpwstr>
  </property>
</Properties>
</file>