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230" d="100"/>
          <a:sy n="230" d="100"/>
        </p:scale>
        <p:origin x="2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04313-926D-4D9A-BADC-7399F50207A8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22470-4EEF-4F5F-8EA8-56193F4BE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22470-4EEF-4F5F-8EA8-56193F4BE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9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1A0A8-DBA2-4F6F-831E-64205979986F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9702E-8787-4076-A8E1-74EA500D5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84216"/>
              </p:ext>
            </p:extLst>
          </p:nvPr>
        </p:nvGraphicFramePr>
        <p:xfrm>
          <a:off x="729672" y="558803"/>
          <a:ext cx="10658764" cy="373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766"/>
                <a:gridCol w="7837998"/>
              </a:tblGrid>
              <a:tr h="62278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Item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Description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Ubuntu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16.04.3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docker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17.09.0-ce build afdb6d4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kubernetes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1.8.3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nagios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3200" dirty="0" smtClean="0"/>
                        <a:t>2.4</a:t>
                      </a:r>
                      <a:endParaRPr lang="en-US" sz="3200" dirty="0"/>
                    </a:p>
                  </a:txBody>
                  <a:tcPr/>
                </a:tc>
              </a:tr>
              <a:tr h="622787">
                <a:tc>
                  <a:txBody>
                    <a:bodyPr/>
                    <a:lstStyle/>
                    <a:p>
                      <a:r>
                        <a:rPr lang="en-IE" sz="3200" dirty="0" err="1" smtClean="0"/>
                        <a:t>Collectd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https://github.com/collectd/collectd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1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CTPClassification=CTP_PUBLIC:VisualMarkings=</cp:keywords>
  <cp:lastModifiedBy>O Neill, David M</cp:lastModifiedBy>
  <cp:revision>7</cp:revision>
  <dcterms:created xsi:type="dcterms:W3CDTF">2017-10-17T10:59:48Z</dcterms:created>
  <dcterms:modified xsi:type="dcterms:W3CDTF">2017-10-17T12:42:15Z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82ae2937-e478-4f18-9f41-62fd4fc55faa</vt:lpwstr>
  </property>
  <property fmtid="{D5CDD505-2E9C-101B-9397-08002B2CF9AE}" pid="3" name="CTP_TimeStamp">
    <vt:lpwstr>2017-10-17 12:42:05Z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