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0071C5"/>
    <a:srgbClr val="003B60"/>
    <a:srgbClr val="FF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473" autoAdjust="0"/>
  </p:normalViewPr>
  <p:slideViewPr>
    <p:cSldViewPr snapToGrid="0">
      <p:cViewPr>
        <p:scale>
          <a:sx n="75" d="100"/>
          <a:sy n="75" d="100"/>
        </p:scale>
        <p:origin x="1782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7685-44D9-4B6F-AF88-F5345AD35FD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BE3F-1DD8-4D59-BAB4-E9CBC101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523749" y="2686050"/>
            <a:ext cx="7458701" cy="3464493"/>
          </a:xfrm>
          <a:prstGeom prst="rect">
            <a:avLst/>
          </a:prstGeom>
          <a:solidFill>
            <a:srgbClr val="003B60"/>
          </a:solidFill>
          <a:ln w="381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Central</a:t>
            </a:r>
            <a:br>
              <a:rPr lang="en-IE" sz="28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IE" sz="28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server</a:t>
            </a:r>
            <a:endParaRPr lang="en-US" sz="28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152" y="623482"/>
            <a:ext cx="3617237" cy="3303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713" y="396787"/>
            <a:ext cx="3617237" cy="3333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441" y="200024"/>
            <a:ext cx="3409950" cy="3303572"/>
          </a:xfrm>
          <a:prstGeom prst="rect">
            <a:avLst/>
          </a:prstGeom>
          <a:solidFill>
            <a:srgbClr val="003B60"/>
          </a:solidFill>
          <a:ln w="381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1423" y="396787"/>
            <a:ext cx="1507837" cy="493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2000" b="1" dirty="0" err="1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Mce</a:t>
            </a:r>
            <a:r>
              <a:rPr lang="en-IE" sz="20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-inject</a:t>
            </a:r>
            <a:endParaRPr lang="en-US" sz="20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3301" y="1260962"/>
            <a:ext cx="1637299" cy="1597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err="1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collectd</a:t>
            </a:r>
            <a:endParaRPr lang="en-US" sz="20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46552" y="2411874"/>
            <a:ext cx="1428847" cy="438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network</a:t>
            </a:r>
            <a:endParaRPr lang="en-US" sz="20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7389" y="1263192"/>
            <a:ext cx="1418009" cy="4597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err="1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mcelog</a:t>
            </a:r>
            <a:endParaRPr lang="en-US" sz="20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97733" y="3341919"/>
            <a:ext cx="2473849" cy="16368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err="1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collectd</a:t>
            </a:r>
            <a:endParaRPr lang="en-US" sz="20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74465" y="3341057"/>
            <a:ext cx="2149543" cy="4966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network</a:t>
            </a:r>
            <a:endParaRPr lang="en-US" sz="20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74465" y="4533659"/>
            <a:ext cx="2149543" cy="4369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err="1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Collectd-nagios</a:t>
            </a:r>
            <a:endParaRPr lang="en-US" sz="20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54844" y="5138796"/>
            <a:ext cx="1247582" cy="610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Nagios</a:t>
            </a:r>
            <a:endParaRPr lang="en-US" sz="2400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284386" y="4962200"/>
            <a:ext cx="2316104" cy="9634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err="1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Kubectl</a:t>
            </a:r>
            <a:r>
              <a:rPr lang="en-IE" sz="24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drain node</a:t>
            </a:r>
            <a:endParaRPr lang="en-US" sz="2400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66" name="Elbow Connector 65"/>
          <p:cNvCxnSpPr>
            <a:stCxn id="51" idx="1"/>
            <a:endCxn id="45" idx="2"/>
          </p:cNvCxnSpPr>
          <p:nvPr/>
        </p:nvCxnSpPr>
        <p:spPr>
          <a:xfrm rot="10800000">
            <a:off x="6049238" y="4970628"/>
            <a:ext cx="1605607" cy="473274"/>
          </a:xfrm>
          <a:prstGeom prst="bentConnector2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8" idx="0"/>
          </p:cNvCxnSpPr>
          <p:nvPr/>
        </p:nvCxnSpPr>
        <p:spPr>
          <a:xfrm>
            <a:off x="1869260" y="643456"/>
            <a:ext cx="582691" cy="617506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2"/>
            <a:endCxn id="44" idx="0"/>
          </p:cNvCxnSpPr>
          <p:nvPr/>
        </p:nvCxnSpPr>
        <p:spPr>
          <a:xfrm rot="16200000" flipH="1">
            <a:off x="4009895" y="1301714"/>
            <a:ext cx="490423" cy="358826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1" idx="3"/>
            <a:endCxn id="64" idx="1"/>
          </p:cNvCxnSpPr>
          <p:nvPr/>
        </p:nvCxnSpPr>
        <p:spPr>
          <a:xfrm flipV="1">
            <a:off x="8902426" y="5443901"/>
            <a:ext cx="38196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08561" y="1865394"/>
            <a:ext cx="4431146" cy="2354590"/>
          </a:xfrm>
          <a:prstGeom prst="rect">
            <a:avLst/>
          </a:prstGeom>
          <a:solidFill>
            <a:srgbClr val="003B60"/>
          </a:solidFill>
          <a:ln>
            <a:solidFill>
              <a:srgbClr val="00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6469" y="2064262"/>
            <a:ext cx="4431146" cy="2354590"/>
          </a:xfrm>
          <a:prstGeom prst="rect">
            <a:avLst/>
          </a:prstGeom>
          <a:solidFill>
            <a:srgbClr val="003B60"/>
          </a:solidFill>
          <a:ln>
            <a:solidFill>
              <a:srgbClr val="00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6351" y="2854167"/>
            <a:ext cx="1646293" cy="2879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mce-inject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38859" y="3450542"/>
            <a:ext cx="4161802" cy="785598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dirty="0" smtClean="0"/>
              <a:t>collectd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26351" y="3528916"/>
            <a:ext cx="1646293" cy="2879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mcelog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871052" y="3528916"/>
            <a:ext cx="1646293" cy="2879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network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1" idx="2"/>
            <a:endCxn id="46" idx="0"/>
          </p:cNvCxnSpPr>
          <p:nvPr/>
        </p:nvCxnSpPr>
        <p:spPr>
          <a:xfrm>
            <a:off x="1549498" y="3142123"/>
            <a:ext cx="0" cy="38679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53665" y="2263130"/>
            <a:ext cx="4431146" cy="2349118"/>
          </a:xfrm>
          <a:prstGeom prst="rect">
            <a:avLst/>
          </a:prstGeom>
          <a:solidFill>
            <a:srgbClr val="003B60"/>
          </a:solidFill>
          <a:ln>
            <a:solidFill>
              <a:srgbClr val="00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Central server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51923" y="3649410"/>
            <a:ext cx="4161802" cy="785598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dirty="0" smtClean="0"/>
              <a:t>collectd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339415" y="3727784"/>
            <a:ext cx="1646293" cy="2879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484116" y="3727784"/>
            <a:ext cx="1646293" cy="2879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  <a:r>
              <a:rPr lang="pl-PL" dirty="0" smtClean="0"/>
              <a:t>ollectd-nagios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465" y="2263130"/>
            <a:ext cx="4431146" cy="2354590"/>
          </a:xfrm>
          <a:prstGeom prst="rect">
            <a:avLst/>
          </a:prstGeom>
          <a:solidFill>
            <a:srgbClr val="003B60"/>
          </a:solidFill>
          <a:ln>
            <a:solidFill>
              <a:srgbClr val="00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Server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747" y="3053035"/>
            <a:ext cx="1646293" cy="2879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mce-inject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1255" y="3649410"/>
            <a:ext cx="4161802" cy="785598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dirty="0" smtClean="0"/>
              <a:t>collectd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8747" y="3727784"/>
            <a:ext cx="1646293" cy="2879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mcelog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23448" y="3727784"/>
            <a:ext cx="1646293" cy="2879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network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26" idx="0"/>
          </p:cNvCxnSpPr>
          <p:nvPr/>
        </p:nvCxnSpPr>
        <p:spPr>
          <a:xfrm>
            <a:off x="1401894" y="3340991"/>
            <a:ext cx="0" cy="38679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>
            <a:off x="4369741" y="3871762"/>
            <a:ext cx="29696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867900" y="2727455"/>
            <a:ext cx="1275770" cy="561534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Nagios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151923" y="2727456"/>
            <a:ext cx="2195277" cy="569198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$ kubectl node drain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10505785" y="3288989"/>
            <a:ext cx="0" cy="43879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>
            <a:off x="9347201" y="3008222"/>
            <a:ext cx="52069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2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31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Neill, David M</dc:creator>
  <cp:keywords>CTPClassification=CTP_IC:VisualMarkings=</cp:keywords>
  <cp:lastModifiedBy>Lal, PrzemyslawX</cp:lastModifiedBy>
  <cp:revision>22</cp:revision>
  <dcterms:created xsi:type="dcterms:W3CDTF">2017-10-02T13:22:43Z</dcterms:created>
  <dcterms:modified xsi:type="dcterms:W3CDTF">2017-10-27T10:59:18Z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ba817d92-1b51-4a9d-8d83-7072479c18fa</vt:lpwstr>
  </property>
  <property fmtid="{D5CDD505-2E9C-101B-9397-08002B2CF9AE}" pid="3" name="CTP_BU">
    <vt:lpwstr>DATACENTER SOLUTIONS GROUP</vt:lpwstr>
  </property>
  <property fmtid="{D5CDD505-2E9C-101B-9397-08002B2CF9AE}" pid="4" name="CTP_TimeStamp">
    <vt:lpwstr>2017-10-27 10:59:16Z</vt:lpwstr>
  </property>
  <property fmtid="{D5CDD505-2E9C-101B-9397-08002B2CF9AE}" pid="5" name="CTPClassification">
    <vt:lpwstr>CTP_IC</vt:lpwstr>
  </property>
</Properties>
</file>