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2" r:id="rId3"/>
    <p:sldId id="269" r:id="rId4"/>
    <p:sldId id="271" r:id="rId5"/>
    <p:sldId id="274" r:id="rId6"/>
    <p:sldId id="273" r:id="rId7"/>
    <p:sldId id="272" r:id="rId8"/>
    <p:sldId id="275" r:id="rId9"/>
    <p:sldId id="257" r:id="rId10"/>
    <p:sldId id="268" r:id="rId11"/>
    <p:sldId id="283" r:id="rId12"/>
    <p:sldId id="263" r:id="rId13"/>
    <p:sldId id="264" r:id="rId14"/>
    <p:sldId id="265" r:id="rId15"/>
    <p:sldId id="266" r:id="rId16"/>
    <p:sldId id="261" r:id="rId17"/>
    <p:sldId id="262" r:id="rId18"/>
    <p:sldId id="276" r:id="rId19"/>
    <p:sldId id="277" r:id="rId20"/>
    <p:sldId id="280" r:id="rId21"/>
    <p:sldId id="281" r:id="rId22"/>
    <p:sldId id="278" r:id="rId23"/>
    <p:sldId id="279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3132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1BA84-9366-B946-8F3F-92E8EE0DC47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7CB3-7E90-6E45-9700-413E384B48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6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7CB3-7E90-6E45-9700-413E384B48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Envisioning Group Policy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6249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or a GNU heterogeneous environment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Final year project 2011/2012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David O Neill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</a:t>
            </a:r>
            <a:r>
              <a:rPr lang="en-US" dirty="0" smtClean="0"/>
              <a:t>visual </a:t>
            </a:r>
            <a:r>
              <a:rPr lang="en-US" b="1" dirty="0" smtClean="0"/>
              <a:t>Policy Editor </a:t>
            </a:r>
            <a:r>
              <a:rPr lang="en-US" dirty="0" smtClean="0"/>
              <a:t>to </a:t>
            </a:r>
            <a:r>
              <a:rPr lang="en-US" dirty="0"/>
              <a:t>r</a:t>
            </a:r>
            <a:r>
              <a:rPr lang="en-US" dirty="0" smtClean="0"/>
              <a:t>educe the need for highly skilled technicians by empowering them with a GUI Interface         </a:t>
            </a:r>
          </a:p>
          <a:p>
            <a:r>
              <a:rPr lang="en-US" dirty="0" smtClean="0"/>
              <a:t>A Intermediate </a:t>
            </a:r>
            <a:r>
              <a:rPr lang="en-US" b="1" dirty="0" smtClean="0"/>
              <a:t>Domain Specific Language </a:t>
            </a:r>
            <a:r>
              <a:rPr lang="en-US" dirty="0" smtClean="0"/>
              <a:t>(DSL) produced by either the schema or by administrators for the server side abstraction and greater speed in specification of policy settings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client-server implementation</a:t>
            </a:r>
            <a:r>
              <a:rPr lang="en-US" b="1" dirty="0"/>
              <a:t> </a:t>
            </a:r>
            <a:r>
              <a:rPr lang="en-US" dirty="0" smtClean="0"/>
              <a:t>as a means to deploy the settings to the clients where the DSL is translated to distribution specific commands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10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88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DSL / Modules</a:t>
            </a:r>
            <a:br>
              <a:rPr lang="en-US" dirty="0" smtClean="0"/>
            </a:br>
            <a:r>
              <a:rPr lang="en-US" sz="1800" dirty="0" smtClean="0"/>
              <a:t>Designing for extensibility</a:t>
            </a:r>
            <a:endParaRPr lang="en-US" sz="1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l="-115568" r="-115568"/>
          <a:stretch>
            <a:fillRect/>
          </a:stretch>
        </p:blipFill>
        <p:spPr>
          <a:xfrm>
            <a:off x="-383285" y="2474393"/>
            <a:ext cx="2516414" cy="1137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49" y="4373229"/>
            <a:ext cx="1177623" cy="1186970"/>
          </a:xfrm>
          <a:prstGeom prst="rect">
            <a:avLst/>
          </a:prstGeom>
        </p:spPr>
      </p:pic>
      <p:sp>
        <p:nvSpPr>
          <p:cNvPr id="13" name="Preparation 12"/>
          <p:cNvSpPr/>
          <p:nvPr/>
        </p:nvSpPr>
        <p:spPr>
          <a:xfrm>
            <a:off x="3656002" y="4588801"/>
            <a:ext cx="1749118" cy="694399"/>
          </a:xfrm>
          <a:prstGeom prst="flowChartPrepa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Interpreter</a:t>
            </a:r>
            <a:endParaRPr lang="en-US" sz="1400" b="1" dirty="0"/>
          </a:p>
        </p:txBody>
      </p:sp>
      <p:sp>
        <p:nvSpPr>
          <p:cNvPr id="14" name="Alternate Process 13"/>
          <p:cNvSpPr/>
          <p:nvPr/>
        </p:nvSpPr>
        <p:spPr>
          <a:xfrm>
            <a:off x="5875517" y="3192697"/>
            <a:ext cx="1358403" cy="76062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Software Provisioning Module</a:t>
            </a:r>
            <a:endParaRPr lang="en-US" sz="1400" b="1" dirty="0"/>
          </a:p>
        </p:txBody>
      </p:sp>
      <p:sp>
        <p:nvSpPr>
          <p:cNvPr id="15" name="Data 14"/>
          <p:cNvSpPr/>
          <p:nvPr/>
        </p:nvSpPr>
        <p:spPr>
          <a:xfrm>
            <a:off x="3511267" y="3213017"/>
            <a:ext cx="1822733" cy="632241"/>
          </a:xfrm>
          <a:prstGeom prst="flowChartInputOutp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“software install” hook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>
          <a:xfrm>
            <a:off x="1842779" y="4851475"/>
            <a:ext cx="303978" cy="1953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>
            <a:off x="5875517" y="4124978"/>
            <a:ext cx="978922" cy="927646"/>
          </a:xfrm>
          <a:prstGeom prst="ben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/>
          <p:cNvSpPr/>
          <p:nvPr/>
        </p:nvSpPr>
        <p:spPr>
          <a:xfrm>
            <a:off x="3769360" y="5872480"/>
            <a:ext cx="1381760" cy="6807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Parse DSL with  hook</a:t>
            </a:r>
            <a:endParaRPr lang="en-US" sz="1400" b="1" dirty="0"/>
          </a:p>
        </p:txBody>
      </p:sp>
      <p:sp>
        <p:nvSpPr>
          <p:cNvPr id="24" name="Down Arrow 23"/>
          <p:cNvSpPr/>
          <p:nvPr/>
        </p:nvSpPr>
        <p:spPr>
          <a:xfrm>
            <a:off x="4350337" y="5500921"/>
            <a:ext cx="231823" cy="239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405120" y="3464560"/>
            <a:ext cx="341878" cy="2032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0" y="3760707"/>
            <a:ext cx="314960" cy="3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207289" y="4851475"/>
            <a:ext cx="303978" cy="1953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360497" y="4119191"/>
            <a:ext cx="231823" cy="239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rminator 30"/>
          <p:cNvSpPr/>
          <p:nvPr/>
        </p:nvSpPr>
        <p:spPr>
          <a:xfrm>
            <a:off x="7762240" y="3172377"/>
            <a:ext cx="1229360" cy="760629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istribution specific command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>
            <a:off x="7372889" y="3464560"/>
            <a:ext cx="303978" cy="1953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19357" y="4393975"/>
            <a:ext cx="35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7289" y="3034268"/>
            <a:ext cx="35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16237" y="5379442"/>
            <a:ext cx="2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2691" y="5787628"/>
            <a:ext cx="3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0320" y="2540000"/>
            <a:ext cx="45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new modules, introducing new ‘hooks’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774017" y="3895701"/>
            <a:ext cx="231823" cy="2394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72889" y="3028351"/>
            <a:ext cx="3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40" name="Bent-Up Arrow 39"/>
          <p:cNvSpPr/>
          <p:nvPr/>
        </p:nvSpPr>
        <p:spPr>
          <a:xfrm>
            <a:off x="5476241" y="5500921"/>
            <a:ext cx="1361440" cy="927646"/>
          </a:xfrm>
          <a:prstGeom prst="ben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93040" y="4404135"/>
            <a:ext cx="1422400" cy="146834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DSL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…..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Software install : apache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11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Services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and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12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296156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718344" cy="3252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the basic elements of directory services schema and how these elements can be comprised to facilitate the specification of policies, such as </a:t>
            </a:r>
            <a:r>
              <a:rPr lang="en-US" b="1" dirty="0" smtClean="0"/>
              <a:t>attributes</a:t>
            </a:r>
            <a:r>
              <a:rPr lang="en-US" dirty="0" smtClean="0"/>
              <a:t>, </a:t>
            </a:r>
            <a:r>
              <a:rPr lang="en-US" b="1" dirty="0" smtClean="0"/>
              <a:t>attribute instances</a:t>
            </a:r>
            <a:r>
              <a:rPr lang="en-US" dirty="0" smtClean="0"/>
              <a:t>, </a:t>
            </a:r>
            <a:r>
              <a:rPr lang="en-US" b="1" dirty="0" smtClean="0"/>
              <a:t>classes</a:t>
            </a:r>
            <a:r>
              <a:rPr lang="en-US" dirty="0" smtClean="0"/>
              <a:t>, </a:t>
            </a:r>
            <a:r>
              <a:rPr lang="en-US" b="1" dirty="0" smtClean="0"/>
              <a:t>class instances</a:t>
            </a:r>
            <a:r>
              <a:rPr lang="en-US" dirty="0" smtClean="0"/>
              <a:t>, </a:t>
            </a:r>
            <a:r>
              <a:rPr lang="en-US" b="1" dirty="0" smtClean="0"/>
              <a:t>content rules </a:t>
            </a:r>
            <a:r>
              <a:rPr lang="en-US" dirty="0" smtClean="0"/>
              <a:t>etc.</a:t>
            </a:r>
            <a:endParaRPr lang="en-US" b="1" dirty="0" smtClean="0"/>
          </a:p>
          <a:p>
            <a:r>
              <a:rPr lang="en-US" dirty="0" smtClean="0"/>
              <a:t>Identify the Key domain abstractions, such as configuration files, service control, permissions, package management etc. and </a:t>
            </a:r>
            <a:r>
              <a:rPr lang="en-US" b="1" dirty="0" smtClean="0"/>
              <a:t>how these can be represented via the preceding terms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Hierarchy of groups and associated policies with </a:t>
            </a:r>
            <a:r>
              <a:rPr lang="en-US" b="1" dirty="0" smtClean="0"/>
              <a:t>inheritance, overriding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Translating of policies into a domain specific language(DSL) and how new grammar provided by DSL can be imported into the schema. (translation)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13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4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Editor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Administration Frontend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14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1912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666736" cy="3613612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Creation of </a:t>
            </a:r>
            <a:r>
              <a:rPr lang="en-US" sz="2400" b="1" dirty="0" smtClean="0"/>
              <a:t>organizational units </a:t>
            </a:r>
            <a:r>
              <a:rPr lang="en-US" sz="2400" dirty="0" smtClean="0"/>
              <a:t>for the grouping of computer objects</a:t>
            </a:r>
          </a:p>
          <a:p>
            <a:r>
              <a:rPr lang="en-US" sz="2400" dirty="0" smtClean="0"/>
              <a:t>Ability to </a:t>
            </a:r>
            <a:r>
              <a:rPr lang="en-US" sz="2400" b="1" dirty="0" smtClean="0"/>
              <a:t>move computers </a:t>
            </a:r>
            <a:r>
              <a:rPr lang="en-US" sz="2400" dirty="0" smtClean="0"/>
              <a:t>between these OU’s </a:t>
            </a:r>
          </a:p>
          <a:p>
            <a:r>
              <a:rPr lang="en-US" sz="2400" dirty="0" smtClean="0"/>
              <a:t>Ability to </a:t>
            </a:r>
            <a:r>
              <a:rPr lang="en-US" sz="2400" b="1" dirty="0" smtClean="0"/>
              <a:t>create new policies </a:t>
            </a:r>
            <a:r>
              <a:rPr lang="en-US" sz="2400" dirty="0" smtClean="0"/>
              <a:t>introducing new domain specific abstractions with key/value pairs</a:t>
            </a:r>
          </a:p>
          <a:p>
            <a:r>
              <a:rPr lang="en-US" sz="2400" dirty="0" smtClean="0"/>
              <a:t>Application of policies to the OU’s and the visualization of the inherited polices.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15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8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=&gt; Q</a:t>
            </a:r>
            <a:br>
              <a:rPr lang="en-US" dirty="0" smtClean="0"/>
            </a:br>
            <a:r>
              <a:rPr lang="en-US" dirty="0" smtClean="0"/>
              <a:t>Q being distribution specific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16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8710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717536" cy="325278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"</a:t>
            </a:r>
            <a:r>
              <a:rPr lang="en-US" sz="2400" dirty="0"/>
              <a:t>A domain-specific language (DSL) is a </a:t>
            </a:r>
            <a:r>
              <a:rPr lang="en-US" sz="2400" dirty="0" smtClean="0"/>
              <a:t>programming language </a:t>
            </a:r>
            <a:r>
              <a:rPr lang="en-US" sz="2400" dirty="0"/>
              <a:t>or executable specification </a:t>
            </a:r>
            <a:r>
              <a:rPr lang="en-US" sz="2400" dirty="0" smtClean="0"/>
              <a:t>language that </a:t>
            </a:r>
            <a:r>
              <a:rPr lang="en-US" sz="2400" dirty="0"/>
              <a:t>offers, through appropriate notations and abstractions</a:t>
            </a:r>
            <a:r>
              <a:rPr lang="en-US" sz="2400" dirty="0" smtClean="0"/>
              <a:t>, expressive </a:t>
            </a:r>
            <a:r>
              <a:rPr lang="en-US" sz="2400" dirty="0"/>
              <a:t>power focused on, and </a:t>
            </a:r>
            <a:r>
              <a:rPr lang="en-US" sz="2400" dirty="0" smtClean="0"/>
              <a:t>usually restricted </a:t>
            </a:r>
            <a:r>
              <a:rPr lang="en-US" sz="2400" dirty="0"/>
              <a:t>to, a particular problem domain</a:t>
            </a:r>
            <a:r>
              <a:rPr lang="en-US" sz="2400" dirty="0" smtClean="0"/>
              <a:t>.” </a:t>
            </a:r>
            <a:r>
              <a:rPr lang="en-US" sz="2400" dirty="0"/>
              <a:t>- </a:t>
            </a:r>
            <a:r>
              <a:rPr lang="en-US" sz="2400" dirty="0" err="1"/>
              <a:t>Arie</a:t>
            </a:r>
            <a:r>
              <a:rPr lang="en-US" sz="2400" dirty="0"/>
              <a:t> van </a:t>
            </a:r>
            <a:r>
              <a:rPr lang="en-US" sz="2400" dirty="0" err="1"/>
              <a:t>Deursen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Domain specific languages are not a new concept.  They have been around since U</a:t>
            </a:r>
            <a:r>
              <a:rPr lang="en-US" sz="2400" dirty="0" smtClean="0"/>
              <a:t>nix </a:t>
            </a:r>
            <a:r>
              <a:rPr lang="en-US" sz="2400" dirty="0"/>
              <a:t>and lisp.</a:t>
            </a:r>
            <a:endParaRPr lang="en-US" sz="2400" dirty="0" smtClean="0"/>
          </a:p>
          <a:p>
            <a:r>
              <a:rPr lang="en-US" sz="2400" dirty="0" smtClean="0"/>
              <a:t>DSL examples, JSON, XML, HTML, SQL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17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0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18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7314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577836" cy="3252788"/>
          </a:xfrm>
        </p:spPr>
        <p:txBody>
          <a:bodyPr/>
          <a:lstStyle/>
          <a:p>
            <a:r>
              <a:rPr lang="en-US" dirty="0" smtClean="0"/>
              <a:t>Written is Perl for high portability</a:t>
            </a:r>
          </a:p>
          <a:p>
            <a:r>
              <a:rPr lang="en-US" b="1" dirty="0" smtClean="0"/>
              <a:t>Server</a:t>
            </a:r>
            <a:r>
              <a:rPr lang="en-US" dirty="0" smtClean="0"/>
              <a:t> : Accepts connections and sends polices in the form of DSL</a:t>
            </a:r>
          </a:p>
          <a:p>
            <a:r>
              <a:rPr lang="en-US" b="1" dirty="0" smtClean="0"/>
              <a:t>Client</a:t>
            </a:r>
            <a:r>
              <a:rPr lang="en-US" dirty="0" smtClean="0"/>
              <a:t> : An interpreter / filter </a:t>
            </a:r>
            <a:r>
              <a:rPr lang="en-US" dirty="0"/>
              <a:t>will hand the DSL tokenization</a:t>
            </a:r>
            <a:endParaRPr lang="en-US" dirty="0" smtClean="0"/>
          </a:p>
          <a:p>
            <a:r>
              <a:rPr lang="en-US" b="1" dirty="0" smtClean="0"/>
              <a:t>Client</a:t>
            </a:r>
            <a:r>
              <a:rPr lang="en-US" dirty="0" smtClean="0"/>
              <a:t> : Modular, modules will handle the interpretation and extension of the filter </a:t>
            </a:r>
            <a:r>
              <a:rPr lang="en-US" dirty="0"/>
              <a:t>grammar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Client</a:t>
            </a:r>
            <a:r>
              <a:rPr lang="en-US" dirty="0" smtClean="0"/>
              <a:t> : Interpretation will result in distribution specific actions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19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The concept of this project is to provide a Linux port of the Windows </a:t>
            </a:r>
            <a:r>
              <a:rPr lang="en-IE" sz="2800" b="1" dirty="0" smtClean="0"/>
              <a:t>Group Policy </a:t>
            </a:r>
            <a:r>
              <a:rPr lang="en-IE" sz="2800" dirty="0" smtClean="0"/>
              <a:t>Object (GPO) editor and a means to deploy these policies to a multitude of Gnus not Unix </a:t>
            </a:r>
            <a:r>
              <a:rPr lang="en-IE" sz="2800" b="1" dirty="0" smtClean="0"/>
              <a:t>(GNU) systems </a:t>
            </a:r>
            <a:r>
              <a:rPr lang="en-IE" sz="2800" dirty="0" smtClean="0"/>
              <a:t>through a common non-ambiguous </a:t>
            </a:r>
            <a:r>
              <a:rPr lang="en-IE" sz="2800" b="1" dirty="0" smtClean="0"/>
              <a:t>domain specific language (DSL).</a:t>
            </a:r>
            <a:endParaRPr lang="en-IE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2</a:t>
            </a:fld>
            <a:endParaRPr lang="en-I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20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56068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Gantt Chart</a:t>
            </a:r>
            <a:endParaRPr lang="en-US" dirty="0"/>
          </a:p>
        </p:txBody>
      </p:sp>
      <p:pic>
        <p:nvPicPr>
          <p:cNvPr id="4" name="Content Placeholder 3" descr="Screen shot 2011-10-09 at 22.01.5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74" r="-1577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21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55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Class Diagram</a:t>
            </a:r>
            <a:endParaRPr lang="en-US" dirty="0"/>
          </a:p>
        </p:txBody>
      </p:sp>
      <p:pic>
        <p:nvPicPr>
          <p:cNvPr id="4" name="Content Placeholder 3" descr="Screen shot 2011-10-09 at 22.08.1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1" b="-204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22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8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Sequence Diagram</a:t>
            </a:r>
            <a:endParaRPr lang="en-US" dirty="0"/>
          </a:p>
        </p:txBody>
      </p:sp>
      <p:pic>
        <p:nvPicPr>
          <p:cNvPr id="5" name="Content Placeholder 4" descr="Client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21" r="-6121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23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49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challenging project for which the intention is to create a light weight proof of concept, which has the ability to make significant impact to the problem domain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24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22217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Group Policy?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778556"/>
          </a:xfrm>
        </p:spPr>
        <p:txBody>
          <a:bodyPr/>
          <a:lstStyle/>
          <a:p>
            <a:r>
              <a:rPr lang="en-US" dirty="0"/>
              <a:t>Group Policy is a set of rules which </a:t>
            </a:r>
            <a:r>
              <a:rPr lang="en-US" b="1" dirty="0"/>
              <a:t>control the working environment</a:t>
            </a:r>
            <a:r>
              <a:rPr lang="en-US" dirty="0"/>
              <a:t> of user </a:t>
            </a:r>
            <a:r>
              <a:rPr lang="en-US" dirty="0" smtClean="0"/>
              <a:t>and </a:t>
            </a:r>
            <a:r>
              <a:rPr lang="en-US" dirty="0"/>
              <a:t>computer accounts</a:t>
            </a:r>
          </a:p>
        </p:txBody>
      </p:sp>
      <p:pic>
        <p:nvPicPr>
          <p:cNvPr id="4" name="Picture 3" descr="grouppolic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65" y="3543931"/>
            <a:ext cx="4991100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0404" y="6457651"/>
            <a:ext cx="1615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Picture source 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Coolpctips.com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3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55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of the Windows Environment?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616630" cy="32527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Windows machines employ a central place for management and configuration known as the </a:t>
            </a:r>
            <a:r>
              <a:rPr lang="en-US" b="1" dirty="0" smtClean="0"/>
              <a:t>Windows Registry.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Windows Registry </a:t>
            </a:r>
            <a:r>
              <a:rPr lang="en-US" dirty="0" smtClean="0"/>
              <a:t>is a hierarchy of </a:t>
            </a:r>
            <a:r>
              <a:rPr lang="en-US" b="1" dirty="0" smtClean="0"/>
              <a:t>Key / Value pairs </a:t>
            </a:r>
            <a:r>
              <a:rPr lang="en-US" dirty="0" smtClean="0"/>
              <a:t>that represents software settings on the computer, from low level Operating System settings to desktop settings.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Local Group Policy Object </a:t>
            </a:r>
            <a:r>
              <a:rPr lang="en-US" dirty="0" smtClean="0"/>
              <a:t>(GPO) Editor ‘</a:t>
            </a:r>
            <a:r>
              <a:rPr lang="en-US" dirty="0" err="1" smtClean="0"/>
              <a:t>gpedit.msc</a:t>
            </a:r>
            <a:r>
              <a:rPr lang="en-US" dirty="0" smtClean="0"/>
              <a:t>’ allows users to control these settings through an easy interface.</a:t>
            </a:r>
          </a:p>
          <a:p>
            <a:r>
              <a:rPr lang="en-US" dirty="0" smtClean="0"/>
              <a:t>These settings can be </a:t>
            </a:r>
            <a:r>
              <a:rPr lang="en-US" b="1" dirty="0" smtClean="0"/>
              <a:t>overridden</a:t>
            </a:r>
            <a:r>
              <a:rPr lang="en-US" dirty="0" smtClean="0"/>
              <a:t> by </a:t>
            </a:r>
            <a:r>
              <a:rPr lang="en-US" b="1" dirty="0" smtClean="0"/>
              <a:t>Group Policies </a:t>
            </a:r>
            <a:r>
              <a:rPr lang="en-US" dirty="0" smtClean="0"/>
              <a:t>defined and associated with an </a:t>
            </a:r>
            <a:r>
              <a:rPr lang="en-US" b="1" dirty="0" smtClean="0"/>
              <a:t>Organizational Units </a:t>
            </a:r>
            <a:r>
              <a:rPr lang="en-US" dirty="0" smtClean="0"/>
              <a:t>(OU) in </a:t>
            </a:r>
            <a:r>
              <a:rPr lang="en-US" b="1" dirty="0" smtClean="0"/>
              <a:t>Active Directory.  </a:t>
            </a:r>
          </a:p>
          <a:p>
            <a:r>
              <a:rPr lang="en-US" dirty="0" smtClean="0"/>
              <a:t>When a computer is </a:t>
            </a:r>
            <a:r>
              <a:rPr lang="en-US" b="1" dirty="0" smtClean="0"/>
              <a:t>joined to a domain and part of this OU</a:t>
            </a:r>
            <a:r>
              <a:rPr lang="en-US" dirty="0" smtClean="0"/>
              <a:t>, these polices are enforced on the client machine.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4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8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of the Linux Environment?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3" y="2784474"/>
            <a:ext cx="7655627" cy="37226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GNU Linux </a:t>
            </a:r>
            <a:r>
              <a:rPr lang="en-US" dirty="0"/>
              <a:t>i</a:t>
            </a:r>
            <a:r>
              <a:rPr lang="en-US" dirty="0" smtClean="0"/>
              <a:t>mplementation employs </a:t>
            </a:r>
            <a:r>
              <a:rPr lang="en-US" b="1" dirty="0" smtClean="0"/>
              <a:t>comparable characteristics</a:t>
            </a:r>
            <a:r>
              <a:rPr lang="en-US" dirty="0" smtClean="0"/>
              <a:t>, but different tools to control these characteristics.</a:t>
            </a:r>
          </a:p>
          <a:p>
            <a:r>
              <a:rPr lang="en-US" dirty="0" smtClean="0"/>
              <a:t>No local registry comparable to the Windows Registry, </a:t>
            </a:r>
            <a:r>
              <a:rPr lang="en-US" b="1" dirty="0" smtClean="0"/>
              <a:t>settings are stored in files.</a:t>
            </a:r>
          </a:p>
          <a:p>
            <a:r>
              <a:rPr lang="en-US" dirty="0" smtClean="0"/>
              <a:t>No </a:t>
            </a:r>
            <a:r>
              <a:rPr lang="en-US" b="1" dirty="0" smtClean="0"/>
              <a:t>server comparable to Active Directory </a:t>
            </a:r>
            <a:r>
              <a:rPr lang="en-US" dirty="0" smtClean="0"/>
              <a:t>for application of environment policies.</a:t>
            </a:r>
          </a:p>
          <a:p>
            <a:pPr lvl="1"/>
            <a:r>
              <a:rPr lang="en-US" dirty="0" smtClean="0"/>
              <a:t>LDAP (lightweight directory access protocol) concerned with authentication.</a:t>
            </a:r>
          </a:p>
          <a:p>
            <a:r>
              <a:rPr lang="en-US" dirty="0" smtClean="0"/>
              <a:t>Software installation is controlled by </a:t>
            </a:r>
            <a:r>
              <a:rPr lang="en-US" b="1" dirty="0" smtClean="0"/>
              <a:t>varying tools</a:t>
            </a:r>
            <a:r>
              <a:rPr lang="en-US" dirty="0" smtClean="0"/>
              <a:t>, for example. </a:t>
            </a:r>
            <a:br>
              <a:rPr lang="en-US" dirty="0" smtClean="0"/>
            </a:br>
            <a:r>
              <a:rPr lang="en-US" dirty="0" smtClean="0"/>
              <a:t>Debian ‘apt’, Redhat based ‘yum’, Gentoo based ‘emerge’.</a:t>
            </a:r>
          </a:p>
          <a:p>
            <a:r>
              <a:rPr lang="en-US" b="1" dirty="0" smtClean="0"/>
              <a:t>No General User Interface </a:t>
            </a:r>
            <a:r>
              <a:rPr lang="en-US" dirty="0" smtClean="0"/>
              <a:t>(GUI) for controlling the environments machine settings in a common way.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5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68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69" y="3609695"/>
            <a:ext cx="6223032" cy="1500187"/>
          </a:xfrm>
        </p:spPr>
        <p:txBody>
          <a:bodyPr/>
          <a:lstStyle/>
          <a:p>
            <a:r>
              <a:rPr lang="en-US" dirty="0" smtClean="0"/>
              <a:t>apply this to a </a:t>
            </a:r>
            <a:br>
              <a:rPr lang="en-US" dirty="0" smtClean="0"/>
            </a:br>
            <a:r>
              <a:rPr lang="en-US" dirty="0" smtClean="0"/>
              <a:t>GNU heterogeneous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6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9178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35175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Given the plethora of GNU distributions and their different implementation philosophies, the tools provided to control computer settings vary from distribution to distribution.  </a:t>
            </a:r>
          </a:p>
          <a:p>
            <a:pPr lvl="1"/>
            <a:r>
              <a:rPr lang="en-US" dirty="0" smtClean="0"/>
              <a:t>Server VS client / GUI VS no GUI / Gnome VS KDE / Security VS Usability</a:t>
            </a:r>
          </a:p>
          <a:p>
            <a:r>
              <a:rPr lang="en-US" dirty="0" smtClean="0"/>
              <a:t>This requires administrators to be knowledgeable in all these tools and </a:t>
            </a:r>
            <a:r>
              <a:rPr lang="en-US" b="1" dirty="0" smtClean="0"/>
              <a:t>distribution specific abstractions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Furthermore distribution variety in the environment increases the size of automation scripts that might already be implemented. </a:t>
            </a:r>
          </a:p>
          <a:p>
            <a:pPr lvl="1"/>
            <a:r>
              <a:rPr lang="en-US" dirty="0" smtClean="0"/>
              <a:t>Clones ( and or </a:t>
            </a:r>
            <a:r>
              <a:rPr lang="en-US" b="1" dirty="0" smtClean="0"/>
              <a:t>if Debian do this</a:t>
            </a:r>
            <a:r>
              <a:rPr lang="en-US" dirty="0" smtClean="0"/>
              <a:t>, </a:t>
            </a:r>
            <a:r>
              <a:rPr lang="en-US" b="1" dirty="0" smtClean="0"/>
              <a:t>If Ubuntu do then 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/>
              <a:t>group policy implementation exists that abstracts distribution specific knowledge from the </a:t>
            </a:r>
            <a:r>
              <a:rPr lang="en-US" dirty="0" smtClean="0"/>
              <a:t>administrator, </a:t>
            </a:r>
            <a:r>
              <a:rPr lang="en-US" b="1" dirty="0" smtClean="0"/>
              <a:t>requiring highly skilled technicians</a:t>
            </a:r>
            <a:r>
              <a:rPr lang="en-US" dirty="0" smtClean="0"/>
              <a:t>, nor any General User Interface (GUI) .</a:t>
            </a:r>
            <a:endParaRPr lang="en-US" dirty="0"/>
          </a:p>
          <a:p>
            <a:r>
              <a:rPr lang="en-US" dirty="0"/>
              <a:t>Implementations via script automation </a:t>
            </a:r>
            <a:r>
              <a:rPr lang="en-US" dirty="0" smtClean="0"/>
              <a:t>are not only </a:t>
            </a:r>
            <a:r>
              <a:rPr lang="en-US" dirty="0"/>
              <a:t>cumbersome </a:t>
            </a:r>
            <a:r>
              <a:rPr lang="en-US" dirty="0" smtClean="0"/>
              <a:t>but require constant upkeep and </a:t>
            </a:r>
            <a:r>
              <a:rPr lang="en-US" b="1" dirty="0" smtClean="0"/>
              <a:t>retention of the skilled employees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7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40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costs</a:t>
            </a:r>
          </a:p>
          <a:p>
            <a:r>
              <a:rPr lang="en-US" dirty="0"/>
              <a:t>M</a:t>
            </a:r>
            <a:r>
              <a:rPr lang="en-US" dirty="0" smtClean="0"/>
              <a:t>itigate the need for highly skilled technicians</a:t>
            </a:r>
          </a:p>
          <a:p>
            <a:r>
              <a:rPr lang="en-US" dirty="0" smtClean="0"/>
              <a:t>Abstract distribution specific knowledge</a:t>
            </a:r>
          </a:p>
          <a:p>
            <a:r>
              <a:rPr lang="en-US" dirty="0" smtClean="0"/>
              <a:t>Central management area to reduce configuration time</a:t>
            </a:r>
          </a:p>
          <a:p>
            <a:r>
              <a:rPr lang="en-US" dirty="0" smtClean="0"/>
              <a:t>Enforcement of settings over time, without constant administration auditing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>
                <a:solidFill>
                  <a:schemeClr val="bg1"/>
                </a:solidFill>
              </a:rPr>
              <a:pPr/>
              <a:t>8</a:t>
            </a:fld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94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363628" cy="1500187"/>
          </a:xfrm>
        </p:spPr>
        <p:txBody>
          <a:bodyPr/>
          <a:lstStyle/>
          <a:p>
            <a:r>
              <a:rPr lang="en-US" dirty="0" smtClean="0"/>
              <a:t>Group policy in a GNU heterogeneous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160475"/>
            <a:ext cx="4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189F954-0CFC-4EEA-92B8-13BD8DB79226}" type="slidenum">
              <a:rPr lang="en-IE" b="1" smtClean="0"/>
              <a:pPr/>
              <a:t>9</a:t>
            </a:fld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4594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419</TotalTime>
  <Words>939</Words>
  <Application>Microsoft Office PowerPoint</Application>
  <PresentationFormat>On-screen Show (4:3)</PresentationFormat>
  <Paragraphs>117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Genesis</vt:lpstr>
      <vt:lpstr>Envisioning Group Policy</vt:lpstr>
      <vt:lpstr>Project Description</vt:lpstr>
      <vt:lpstr>What is Group Policy?</vt:lpstr>
      <vt:lpstr>What of the Windows Environment?</vt:lpstr>
      <vt:lpstr>What of the Linux Environment?</vt:lpstr>
      <vt:lpstr>Why?</vt:lpstr>
      <vt:lpstr>GNU Environment</vt:lpstr>
      <vt:lpstr>Implication</vt:lpstr>
      <vt:lpstr>How?</vt:lpstr>
      <vt:lpstr>Components</vt:lpstr>
      <vt:lpstr>Overview DSL / Modules Designing for extensibility</vt:lpstr>
      <vt:lpstr>Directory Services Schema</vt:lpstr>
      <vt:lpstr>Directory Services</vt:lpstr>
      <vt:lpstr>Policy Editor</vt:lpstr>
      <vt:lpstr>Policy Editor</vt:lpstr>
      <vt:lpstr>Domain Specific Languages</vt:lpstr>
      <vt:lpstr>What is a DSL?</vt:lpstr>
      <vt:lpstr>Client / Server</vt:lpstr>
      <vt:lpstr>Client / Server</vt:lpstr>
      <vt:lpstr>Project Plan</vt:lpstr>
      <vt:lpstr>Project Gantt Chart</vt:lpstr>
      <vt:lpstr>Client Class Diagram</vt:lpstr>
      <vt:lpstr>Client Sequence Diagram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Group Policy</dc:title>
  <dc:creator>David O Neill</dc:creator>
  <cp:lastModifiedBy>Dave</cp:lastModifiedBy>
  <cp:revision>55</cp:revision>
  <dcterms:created xsi:type="dcterms:W3CDTF">2011-09-20T20:27:53Z</dcterms:created>
  <dcterms:modified xsi:type="dcterms:W3CDTF">2012-08-21T18:27:44Z</dcterms:modified>
</cp:coreProperties>
</file>