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272" r:id="rId2"/>
    <p:sldId id="281" r:id="rId3"/>
    <p:sldId id="286" r:id="rId4"/>
    <p:sldId id="285" r:id="rId5"/>
    <p:sldId id="288" r:id="rId6"/>
    <p:sldId id="293" r:id="rId7"/>
    <p:sldId id="292" r:id="rId8"/>
    <p:sldId id="291" r:id="rId9"/>
    <p:sldId id="290" r:id="rId10"/>
    <p:sldId id="289" r:id="rId11"/>
    <p:sldId id="283" r:id="rId12"/>
    <p:sldId id="284" r:id="rId13"/>
    <p:sldId id="282" r:id="rId14"/>
    <p:sldId id="287" r:id="rId1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97" d="100"/>
          <a:sy n="97" d="100"/>
        </p:scale>
        <p:origin x="-108" y="-23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11/25/2010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		Week</a:t>
            </a:r>
            <a:r>
              <a:rPr lang="en-IE" dirty="0" smtClean="0"/>
              <a:t>: 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PRINCE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</a:p>
          <a:p>
            <a:pPr algn="ctr"/>
            <a:r>
              <a:rPr lang="en-IE" dirty="0" smtClean="0"/>
              <a:t>vispi.shroff@ul.ie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84482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What is PRINCE2 ?</a:t>
            </a:r>
          </a:p>
          <a:p>
            <a:pPr>
              <a:buFontTx/>
              <a:buChar char="-"/>
            </a:pPr>
            <a:r>
              <a:rPr lang="en-GB" dirty="0" smtClean="0"/>
              <a:t>Why PRINCE2 ?</a:t>
            </a:r>
          </a:p>
          <a:p>
            <a:pPr>
              <a:buFontTx/>
              <a:buChar char="-"/>
            </a:pPr>
            <a:r>
              <a:rPr lang="en-GB" dirty="0" smtClean="0"/>
              <a:t>PRINCE2 Methodology</a:t>
            </a:r>
          </a:p>
          <a:p>
            <a:pPr>
              <a:buFontTx/>
              <a:buChar char="-"/>
            </a:pPr>
            <a:r>
              <a:rPr lang="en-GB" dirty="0" smtClean="0"/>
              <a:t>PRINCE2 Process Models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What is PRINCE2?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PRINCE2 – </a:t>
            </a:r>
            <a:r>
              <a:rPr lang="en-GB" dirty="0" err="1" smtClean="0"/>
              <a:t>PRojects</a:t>
            </a:r>
            <a:r>
              <a:rPr lang="en-GB" dirty="0" smtClean="0"/>
              <a:t> IN Controlled Environments</a:t>
            </a:r>
          </a:p>
          <a:p>
            <a:pPr>
              <a:buFontTx/>
              <a:buChar char="-"/>
            </a:pPr>
            <a:r>
              <a:rPr lang="en-GB" dirty="0" smtClean="0"/>
              <a:t>It is a process-based method for effective project management.</a:t>
            </a:r>
          </a:p>
          <a:p>
            <a:pPr>
              <a:buFontTx/>
              <a:buChar char="-"/>
            </a:pPr>
            <a:r>
              <a:rPr lang="en-GB" dirty="0" smtClean="0"/>
              <a:t>Extensively used in the UK, particularly by the UK government. </a:t>
            </a:r>
          </a:p>
          <a:p>
            <a:pPr>
              <a:buFontTx/>
              <a:buChar char="-"/>
            </a:pPr>
            <a:r>
              <a:rPr lang="en-GB" dirty="0" smtClean="0"/>
              <a:t>As a result, tends to be widely used in Irish companies.</a:t>
            </a:r>
          </a:p>
          <a:p>
            <a:pPr>
              <a:buFontTx/>
              <a:buChar char="-"/>
            </a:pPr>
            <a:r>
              <a:rPr lang="en-GB" dirty="0" smtClean="0"/>
              <a:t>Originally created in 1989, PRINCE2 came about in 1996 after contributions from 150 European organisations.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Key Features of PRINCE2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988840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key features of PRINCE2 are: </a:t>
            </a:r>
          </a:p>
          <a:p>
            <a:r>
              <a:rPr lang="en-GB" dirty="0" smtClean="0"/>
              <a:t>- Its </a:t>
            </a:r>
            <a:r>
              <a:rPr lang="en-GB" dirty="0" smtClean="0"/>
              <a:t>focus on business justification </a:t>
            </a:r>
          </a:p>
          <a:p>
            <a:r>
              <a:rPr lang="en-GB" dirty="0" smtClean="0"/>
              <a:t>- A </a:t>
            </a:r>
            <a:r>
              <a:rPr lang="en-GB" dirty="0" smtClean="0"/>
              <a:t>defined organisation structure for the project management team </a:t>
            </a:r>
          </a:p>
          <a:p>
            <a:r>
              <a:rPr lang="en-GB" dirty="0" smtClean="0"/>
              <a:t>- Its </a:t>
            </a:r>
            <a:r>
              <a:rPr lang="en-GB" dirty="0" smtClean="0"/>
              <a:t>product-based planning approach </a:t>
            </a:r>
          </a:p>
          <a:p>
            <a:r>
              <a:rPr lang="en-GB" dirty="0" smtClean="0"/>
              <a:t>- Its </a:t>
            </a:r>
            <a:r>
              <a:rPr lang="en-GB" dirty="0" smtClean="0"/>
              <a:t>emphasis on dividing the project into manageable and controllable stages </a:t>
            </a:r>
          </a:p>
          <a:p>
            <a:r>
              <a:rPr lang="en-GB" dirty="0" smtClean="0"/>
              <a:t>- Its </a:t>
            </a:r>
            <a:r>
              <a:rPr lang="en-GB" dirty="0" smtClean="0"/>
              <a:t>flexibility to be applied at a level appropriate to the project.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Why PRINCE2?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536" y="1916832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PRINCE2 provides projects with:</a:t>
            </a:r>
          </a:p>
          <a:p>
            <a:r>
              <a:rPr lang="en-GB" dirty="0" smtClean="0"/>
              <a:t>- A </a:t>
            </a:r>
            <a:r>
              <a:rPr lang="en-GB" dirty="0" smtClean="0"/>
              <a:t>controlled and organised start, middle and end</a:t>
            </a:r>
          </a:p>
          <a:p>
            <a:r>
              <a:rPr lang="en-GB" dirty="0" smtClean="0"/>
              <a:t>- Regular </a:t>
            </a:r>
            <a:r>
              <a:rPr lang="en-GB" dirty="0" smtClean="0"/>
              <a:t>reviews of progress against plan and against the Business Case flexible decision points</a:t>
            </a:r>
          </a:p>
          <a:p>
            <a:r>
              <a:rPr lang="en-GB" dirty="0" smtClean="0"/>
              <a:t>- Automatic </a:t>
            </a:r>
            <a:r>
              <a:rPr lang="en-GB" dirty="0" smtClean="0"/>
              <a:t>management control of any deviations from the plan</a:t>
            </a:r>
          </a:p>
          <a:p>
            <a:r>
              <a:rPr lang="en-GB" dirty="0" smtClean="0"/>
              <a:t>- The </a:t>
            </a:r>
            <a:r>
              <a:rPr lang="en-GB" dirty="0" smtClean="0"/>
              <a:t>involvement of management and stakeholders at the right time and place during the project</a:t>
            </a:r>
          </a:p>
          <a:p>
            <a:r>
              <a:rPr lang="en-GB" dirty="0" smtClean="0"/>
              <a:t>- Good </a:t>
            </a:r>
            <a:r>
              <a:rPr lang="en-GB" dirty="0" smtClean="0"/>
              <a:t>communication channels between the project, project management, and the rest of the organisation.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PRINCE2 Methodology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77281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PRINCE2 methodology says that a project should have…</a:t>
            </a:r>
          </a:p>
          <a:p>
            <a:endParaRPr lang="en-GB" b="1" dirty="0" smtClean="0"/>
          </a:p>
          <a:p>
            <a:r>
              <a:rPr lang="en-GB" b="1" dirty="0" smtClean="0"/>
              <a:t>- An </a:t>
            </a:r>
            <a:r>
              <a:rPr lang="en-GB" b="1" dirty="0" smtClean="0"/>
              <a:t>organised and controlled start</a:t>
            </a:r>
            <a:r>
              <a:rPr lang="en-GB" dirty="0" smtClean="0"/>
              <a:t>, ie. organise and plan things properly before leaping in; 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smtClean="0"/>
              <a:t>- An </a:t>
            </a:r>
            <a:r>
              <a:rPr lang="en-GB" b="1" dirty="0" smtClean="0"/>
              <a:t>organised and controlled middle</a:t>
            </a:r>
            <a:r>
              <a:rPr lang="en-GB" dirty="0" smtClean="0"/>
              <a:t>, ie. when the project has started, make sure it continues to be organised and controlled; 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smtClean="0"/>
              <a:t>- An </a:t>
            </a:r>
            <a:r>
              <a:rPr lang="en-GB" b="1" dirty="0" smtClean="0"/>
              <a:t>organised and controlled end</a:t>
            </a:r>
            <a:r>
              <a:rPr lang="en-GB" dirty="0" smtClean="0"/>
              <a:t>, ie. when you've got what you want and the project has finished, tidy up the loose </a:t>
            </a:r>
            <a:r>
              <a:rPr lang="en-GB" smtClean="0"/>
              <a:t>ends</a:t>
            </a:r>
            <a:r>
              <a:rPr lang="en-GB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22</TotalTime>
  <Words>399</Words>
  <Application>Microsoft Office PowerPoint</Application>
  <PresentationFormat>A4 Paper (210x297 mm)</PresentationFormat>
  <Paragraphs>98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Lecture Template</vt:lpstr>
      <vt:lpstr>Slide 0</vt:lpstr>
      <vt:lpstr>Today’s Topics &amp; Learning Outcomes</vt:lpstr>
      <vt:lpstr>What is PRINCE2?</vt:lpstr>
      <vt:lpstr>Key Features of PRINCE2</vt:lpstr>
      <vt:lpstr>Why PRINCE2?</vt:lpstr>
      <vt:lpstr>PRINCE2 Methodology</vt:lpstr>
      <vt:lpstr>Slide 6</vt:lpstr>
      <vt:lpstr>Slide 7</vt:lpstr>
      <vt:lpstr>Slide 8</vt:lpstr>
      <vt:lpstr>Slide 9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3</cp:revision>
  <cp:lastPrinted>2004-03-10T09:10:37Z</cp:lastPrinted>
  <dcterms:created xsi:type="dcterms:W3CDTF">2010-11-25T10:07:42Z</dcterms:created>
  <dcterms:modified xsi:type="dcterms:W3CDTF">2010-11-25T10:30:35Z</dcterms:modified>
</cp:coreProperties>
</file>