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10018713" cy="14447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00"/>
    <a:srgbClr val="008000"/>
    <a:srgbClr val="00CC99"/>
    <a:srgbClr val="990099"/>
    <a:srgbClr val="FFCC00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8" autoAdjust="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>
        <p:guide orient="horz" pos="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723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1812" cy="723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4857-6A4D-454D-B39D-6A3097ED5D9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8950" y="1806575"/>
            <a:ext cx="6500813" cy="4875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6953250"/>
            <a:ext cx="8015287" cy="5688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723938"/>
            <a:ext cx="4341813" cy="723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13723938"/>
            <a:ext cx="4341812" cy="723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633E2-A324-4176-885E-268341D3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633E2-A324-4176-885E-268341D3BF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6647-A69E-4A59-8FFD-79584720148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625C9-3089-4DE6-A2B3-BD128FB1EA9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5FD03-51E3-4715-BAD2-A60CF0127F8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99E3F-7BD3-433C-9B93-B139536464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FAA33-DE3A-4E96-8917-9E100888E3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AD60E-A931-44B6-A9A8-86F8C227923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DFF-61C2-4B14-A809-06126AE1EF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6CAF1-EBD3-4B74-BC1D-1E8E7CAF4C0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EFDF7-316F-4DBC-895B-9CF9765490A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383B9-7508-4B41-A6A7-C0735E31B39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8C7D7-F7CE-4F64-A0F9-F1D1C72156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DE6C0C-327D-4D6F-A8C3-D5AC59588FD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25955" b="10338"/>
          <a:stretch>
            <a:fillRect/>
          </a:stretch>
        </p:blipFill>
        <p:spPr bwMode="auto">
          <a:xfrm>
            <a:off x="0" y="1550988"/>
            <a:ext cx="9144000" cy="367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6438900" y="3163888"/>
            <a:ext cx="395288" cy="555625"/>
          </a:xfrm>
          <a:prstGeom prst="rect">
            <a:avLst/>
          </a:prstGeom>
          <a:solidFill>
            <a:srgbClr val="00CC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8556625" y="3003550"/>
            <a:ext cx="463550" cy="846138"/>
          </a:xfrm>
          <a:prstGeom prst="rect">
            <a:avLst/>
          </a:prstGeom>
          <a:solidFill>
            <a:srgbClr val="FF0000">
              <a:alpha val="6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7031038" y="3962400"/>
            <a:ext cx="150812" cy="149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7500938" y="3963988"/>
            <a:ext cx="150812" cy="149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7680325" y="4143375"/>
            <a:ext cx="150813" cy="149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7572375" y="3405188"/>
            <a:ext cx="306388" cy="298450"/>
          </a:xfrm>
          <a:prstGeom prst="rect">
            <a:avLst/>
          </a:prstGeom>
          <a:solidFill>
            <a:srgbClr val="00CC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7154863" y="3159125"/>
            <a:ext cx="401637" cy="549275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2614613" y="1993900"/>
            <a:ext cx="431800" cy="358775"/>
          </a:xfrm>
          <a:prstGeom prst="rect">
            <a:avLst/>
          </a:prstGeom>
          <a:solidFill>
            <a:srgbClr val="00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2605088" y="2362200"/>
            <a:ext cx="431800" cy="5762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122238" y="2760663"/>
            <a:ext cx="428625" cy="1065212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1758950" y="3125788"/>
            <a:ext cx="360363" cy="360362"/>
          </a:xfrm>
          <a:prstGeom prst="rect">
            <a:avLst/>
          </a:prstGeom>
          <a:solidFill>
            <a:srgbClr val="FF00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1768475" y="3486150"/>
            <a:ext cx="360363" cy="360363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4424363" y="2012950"/>
            <a:ext cx="412750" cy="465138"/>
          </a:xfrm>
          <a:prstGeom prst="rect">
            <a:avLst/>
          </a:prstGeom>
          <a:solidFill>
            <a:srgbClr val="0000FF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8172450" y="1643063"/>
            <a:ext cx="431800" cy="431800"/>
          </a:xfrm>
          <a:prstGeom prst="rect">
            <a:avLst/>
          </a:prstGeom>
          <a:solidFill>
            <a:srgbClr val="CAA9F5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8172450" y="2084388"/>
            <a:ext cx="431800" cy="44132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85200" y="1624013"/>
            <a:ext cx="431800" cy="9017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7566025" y="3144838"/>
            <a:ext cx="298450" cy="274637"/>
          </a:xfrm>
          <a:prstGeom prst="rect">
            <a:avLst/>
          </a:prstGeom>
          <a:solidFill>
            <a:srgbClr val="FF00FF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42" name="Text Box 70"/>
          <p:cNvSpPr txBox="1">
            <a:spLocks noChangeArrowheads="1"/>
          </p:cNvSpPr>
          <p:nvPr/>
        </p:nvSpPr>
        <p:spPr bwMode="auto">
          <a:xfrm>
            <a:off x="433388" y="550863"/>
            <a:ext cx="1028700" cy="338554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 dirty="0" err="1">
                <a:latin typeface="Neo Sans Intel" pitchFamily="34" charset="0"/>
              </a:rPr>
              <a:t>Mizen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>
            <a:off x="1066800" y="939799"/>
            <a:ext cx="1592263" cy="175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1876425" y="1036638"/>
            <a:ext cx="1079500" cy="338554"/>
          </a:xfrm>
          <a:prstGeom prst="rect">
            <a:avLst/>
          </a:prstGeom>
          <a:solidFill>
            <a:srgbClr val="00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 dirty="0">
                <a:latin typeface="Neo Sans Intel" pitchFamily="34" charset="0"/>
              </a:rPr>
              <a:t>Kerry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>
            <a:off x="2565400" y="1371600"/>
            <a:ext cx="30480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46" name="Text Box 74"/>
          <p:cNvSpPr txBox="1">
            <a:spLocks noChangeArrowheads="1"/>
          </p:cNvSpPr>
          <p:nvPr/>
        </p:nvSpPr>
        <p:spPr bwMode="auto">
          <a:xfrm>
            <a:off x="117475" y="5900738"/>
            <a:ext cx="971550" cy="338554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Erris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674688" y="5427663"/>
            <a:ext cx="863600" cy="338554"/>
          </a:xfrm>
          <a:prstGeom prst="rect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Achill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48" name="Text Box 76"/>
          <p:cNvSpPr txBox="1">
            <a:spLocks noChangeArrowheads="1"/>
          </p:cNvSpPr>
          <p:nvPr/>
        </p:nvSpPr>
        <p:spPr bwMode="auto">
          <a:xfrm>
            <a:off x="2112963" y="5189538"/>
            <a:ext cx="792162" cy="338554"/>
          </a:xfrm>
          <a:prstGeom prst="rect">
            <a:avLst/>
          </a:prstGeom>
          <a:solidFill>
            <a:srgbClr val="FF00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 dirty="0">
                <a:latin typeface="Neo Sans Intel" pitchFamily="34" charset="0"/>
              </a:rPr>
              <a:t>Loop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49" name="Line 77"/>
          <p:cNvSpPr>
            <a:spLocks noChangeShapeType="1"/>
          </p:cNvSpPr>
          <p:nvPr/>
        </p:nvSpPr>
        <p:spPr bwMode="auto">
          <a:xfrm flipH="1" flipV="1">
            <a:off x="344488" y="3789363"/>
            <a:ext cx="120650" cy="2092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50" name="Line 78"/>
          <p:cNvSpPr>
            <a:spLocks noChangeShapeType="1"/>
          </p:cNvSpPr>
          <p:nvPr/>
        </p:nvSpPr>
        <p:spPr bwMode="auto">
          <a:xfrm flipV="1">
            <a:off x="1168400" y="3844925"/>
            <a:ext cx="679450" cy="155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H="1" flipV="1">
            <a:off x="2132013" y="3290888"/>
            <a:ext cx="568325" cy="184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4054475" y="1176338"/>
            <a:ext cx="812800" cy="338554"/>
          </a:xfrm>
          <a:prstGeom prst="rect">
            <a:avLst/>
          </a:prstGeom>
          <a:solidFill>
            <a:srgbClr val="0000FF">
              <a:alpha val="5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 dirty="0">
                <a:latin typeface="Neo Sans Intel" pitchFamily="34" charset="0"/>
              </a:rPr>
              <a:t>Derg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54" name="Line 82"/>
          <p:cNvSpPr>
            <a:spLocks noChangeShapeType="1"/>
          </p:cNvSpPr>
          <p:nvPr/>
        </p:nvSpPr>
        <p:spPr bwMode="auto">
          <a:xfrm>
            <a:off x="4483101" y="1549400"/>
            <a:ext cx="179388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524625" y="900113"/>
            <a:ext cx="792163" cy="338554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 dirty="0">
                <a:latin typeface="Neo Sans Intel" pitchFamily="34" charset="0"/>
              </a:rPr>
              <a:t>Hook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6907213" y="407988"/>
            <a:ext cx="1079500" cy="338554"/>
          </a:xfrm>
          <a:prstGeom prst="rect">
            <a:avLst/>
          </a:prstGeom>
          <a:solidFill>
            <a:srgbClr val="CAA9F5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IE" sz="1600" b="1" dirty="0" err="1">
                <a:latin typeface="Neo Sans Intel" pitchFamily="34" charset="0"/>
              </a:rPr>
              <a:t>Kinsale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7956550" y="811212"/>
            <a:ext cx="1035050" cy="338554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IE" sz="1600" b="1" dirty="0">
                <a:latin typeface="Neo Sans Intel" pitchFamily="34" charset="0"/>
              </a:rPr>
              <a:t>Wicklow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58" name="Line 86"/>
          <p:cNvSpPr>
            <a:spLocks noChangeShapeType="1"/>
          </p:cNvSpPr>
          <p:nvPr/>
        </p:nvSpPr>
        <p:spPr bwMode="auto">
          <a:xfrm>
            <a:off x="6934200" y="1231901"/>
            <a:ext cx="1219200" cy="10064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59" name="Line 87"/>
          <p:cNvSpPr>
            <a:spLocks noChangeShapeType="1"/>
          </p:cNvSpPr>
          <p:nvPr/>
        </p:nvSpPr>
        <p:spPr bwMode="auto">
          <a:xfrm>
            <a:off x="7505700" y="762000"/>
            <a:ext cx="681038" cy="103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60" name="Line 88"/>
          <p:cNvSpPr>
            <a:spLocks noChangeShapeType="1"/>
          </p:cNvSpPr>
          <p:nvPr/>
        </p:nvSpPr>
        <p:spPr bwMode="auto">
          <a:xfrm>
            <a:off x="8661400" y="1219199"/>
            <a:ext cx="193675" cy="455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61" name="Rectangle 89"/>
          <p:cNvSpPr>
            <a:spLocks noChangeArrowheads="1"/>
          </p:cNvSpPr>
          <p:nvPr/>
        </p:nvSpPr>
        <p:spPr bwMode="auto">
          <a:xfrm>
            <a:off x="8153400" y="3846513"/>
            <a:ext cx="863600" cy="984250"/>
          </a:xfrm>
          <a:prstGeom prst="rect">
            <a:avLst/>
          </a:pr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7593013" y="5995988"/>
            <a:ext cx="1403350" cy="338554"/>
          </a:xfrm>
          <a:prstGeom prst="rect">
            <a:avLst/>
          </a:pr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Bennett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63" name="Line 91"/>
          <p:cNvSpPr>
            <a:spLocks noChangeShapeType="1"/>
          </p:cNvSpPr>
          <p:nvPr/>
        </p:nvSpPr>
        <p:spPr bwMode="auto">
          <a:xfrm flipH="1" flipV="1">
            <a:off x="8855074" y="4830761"/>
            <a:ext cx="1" cy="11652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7181850" y="5006975"/>
            <a:ext cx="1596390" cy="584775"/>
          </a:xfrm>
          <a:prstGeom prst="rect">
            <a:avLst/>
          </a:prstGeom>
          <a:solidFill>
            <a:srgbClr val="FF00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IE" sz="1600" b="1" dirty="0" smtClean="0">
                <a:latin typeface="Neo Sans Intel" pitchFamily="34" charset="0"/>
              </a:rPr>
              <a:t>Carnsore (telepresence)</a:t>
            </a:r>
            <a:endParaRPr lang="en-US" sz="1600" b="1" dirty="0">
              <a:latin typeface="Neo Sans Intel" pitchFamily="34" charset="0"/>
            </a:endParaRPr>
          </a:p>
        </p:txBody>
      </p:sp>
      <p:sp>
        <p:nvSpPr>
          <p:cNvPr id="3165" name="Line 93"/>
          <p:cNvSpPr>
            <a:spLocks noChangeShapeType="1"/>
          </p:cNvSpPr>
          <p:nvPr/>
        </p:nvSpPr>
        <p:spPr bwMode="auto">
          <a:xfrm flipV="1">
            <a:off x="7947025" y="3179763"/>
            <a:ext cx="639763" cy="180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69" name="Rectangle 97"/>
          <p:cNvSpPr>
            <a:spLocks noChangeArrowheads="1"/>
          </p:cNvSpPr>
          <p:nvPr/>
        </p:nvSpPr>
        <p:spPr bwMode="auto">
          <a:xfrm>
            <a:off x="4410075" y="3246438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L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873750" y="5140325"/>
            <a:ext cx="1163638" cy="338554"/>
          </a:xfrm>
          <a:prstGeom prst="rect">
            <a:avLst/>
          </a:prstGeom>
          <a:solidFill>
            <a:srgbClr val="00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Brandon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72" name="Text Box 100"/>
          <p:cNvSpPr txBox="1">
            <a:spLocks noChangeArrowheads="1"/>
          </p:cNvSpPr>
          <p:nvPr/>
        </p:nvSpPr>
        <p:spPr bwMode="auto">
          <a:xfrm>
            <a:off x="4854575" y="5140325"/>
            <a:ext cx="792163" cy="338554"/>
          </a:xfrm>
          <a:prstGeom prst="rect">
            <a:avLst/>
          </a:prstGeom>
          <a:solidFill>
            <a:srgbClr val="FFCC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Bray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5016500" y="1035050"/>
            <a:ext cx="957263" cy="338554"/>
          </a:xfrm>
          <a:prstGeom prst="rect">
            <a:avLst/>
          </a:prstGeom>
          <a:solidFill>
            <a:srgbClr val="FF00FF">
              <a:alpha val="5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Galley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74" name="Text Box 102"/>
          <p:cNvSpPr txBox="1">
            <a:spLocks noChangeArrowheads="1"/>
          </p:cNvSpPr>
          <p:nvPr/>
        </p:nvSpPr>
        <p:spPr bwMode="auto">
          <a:xfrm>
            <a:off x="3359150" y="5235575"/>
            <a:ext cx="925513" cy="338554"/>
          </a:xfrm>
          <a:prstGeom prst="rect">
            <a:avLst/>
          </a:prstGeom>
          <a:solidFill>
            <a:srgbClr val="00CCFF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IE" sz="1600" b="1">
                <a:latin typeface="Neo Sans Intel" pitchFamily="34" charset="0"/>
              </a:rPr>
              <a:t>Howth</a:t>
            </a:r>
            <a:endParaRPr lang="en-US" sz="1600" b="1">
              <a:latin typeface="Neo Sans Intel" pitchFamily="34" charset="0"/>
            </a:endParaRPr>
          </a:p>
        </p:txBody>
      </p:sp>
      <p:sp>
        <p:nvSpPr>
          <p:cNvPr id="3175" name="Line 103"/>
          <p:cNvSpPr>
            <a:spLocks noChangeShapeType="1"/>
          </p:cNvSpPr>
          <p:nvPr/>
        </p:nvSpPr>
        <p:spPr bwMode="auto">
          <a:xfrm flipV="1">
            <a:off x="3813175" y="3670300"/>
            <a:ext cx="2670175" cy="153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>
            <a:off x="5549900" y="1430338"/>
            <a:ext cx="2154238" cy="169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77" name="Line 105"/>
          <p:cNvSpPr>
            <a:spLocks noChangeShapeType="1"/>
          </p:cNvSpPr>
          <p:nvPr/>
        </p:nvSpPr>
        <p:spPr bwMode="auto">
          <a:xfrm flipV="1">
            <a:off x="5211763" y="3706813"/>
            <a:ext cx="2022475" cy="1406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  <p:sp>
        <p:nvSpPr>
          <p:cNvPr id="3178" name="Line 106"/>
          <p:cNvSpPr>
            <a:spLocks noChangeShapeType="1"/>
          </p:cNvSpPr>
          <p:nvPr/>
        </p:nvSpPr>
        <p:spPr bwMode="auto">
          <a:xfrm flipV="1">
            <a:off x="6611938" y="3735388"/>
            <a:ext cx="1050925" cy="139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en-IE" sz="1600">
              <a:latin typeface="Neo Sans Int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2" cstate="print"/>
          <a:srcRect t="19040" b="19275"/>
          <a:stretch>
            <a:fillRect/>
          </a:stretch>
        </p:blipFill>
        <p:spPr bwMode="auto">
          <a:xfrm>
            <a:off x="0" y="2406650"/>
            <a:ext cx="9001125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106"/>
          <p:cNvSpPr txBox="1">
            <a:spLocks noChangeArrowheads="1"/>
          </p:cNvSpPr>
          <p:nvPr/>
        </p:nvSpPr>
        <p:spPr bwMode="auto">
          <a:xfrm rot="10800000" flipV="1">
            <a:off x="3732213" y="1676400"/>
            <a:ext cx="1168400" cy="457200"/>
          </a:xfrm>
          <a:prstGeom prst="rect">
            <a:avLst/>
          </a:prstGeom>
          <a:solidFill>
            <a:srgbClr val="CC0066"/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Neo Sans Intel Medium" pitchFamily="34" charset="0"/>
              </a:rPr>
              <a:t>Joyce</a:t>
            </a:r>
            <a:endParaRPr lang="en-GB">
              <a:latin typeface="Neo Sans Intel Medium" pitchFamily="34" charset="0"/>
            </a:endParaRPr>
          </a:p>
        </p:txBody>
      </p:sp>
      <p:sp>
        <p:nvSpPr>
          <p:cNvPr id="3076" name="Text Box 109"/>
          <p:cNvSpPr txBox="1">
            <a:spLocks noChangeArrowheads="1"/>
          </p:cNvSpPr>
          <p:nvPr/>
        </p:nvSpPr>
        <p:spPr bwMode="auto">
          <a:xfrm>
            <a:off x="4613275" y="1139825"/>
            <a:ext cx="1485900" cy="461963"/>
          </a:xfrm>
          <a:prstGeom prst="rect">
            <a:avLst/>
          </a:prstGeom>
          <a:solidFill>
            <a:srgbClr val="9999FF"/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Neo Sans Intel Medium" pitchFamily="34" charset="0"/>
              </a:rPr>
              <a:t>Heaney</a:t>
            </a:r>
            <a:endParaRPr lang="en-GB">
              <a:latin typeface="Neo Sans Intel Medium" pitchFamily="34" charset="0"/>
            </a:endParaRPr>
          </a:p>
        </p:txBody>
      </p:sp>
      <p:sp>
        <p:nvSpPr>
          <p:cNvPr id="3077" name="Text Box 129"/>
          <p:cNvSpPr txBox="1">
            <a:spLocks noChangeArrowheads="1"/>
          </p:cNvSpPr>
          <p:nvPr/>
        </p:nvSpPr>
        <p:spPr bwMode="auto">
          <a:xfrm>
            <a:off x="6288088" y="1165225"/>
            <a:ext cx="1014412" cy="457200"/>
          </a:xfrm>
          <a:prstGeom prst="rect">
            <a:avLst/>
          </a:prstGeom>
          <a:solidFill>
            <a:srgbClr val="FFC000"/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Neo Sans Intel Medium" pitchFamily="34" charset="0"/>
              </a:rPr>
              <a:t>Yeats</a:t>
            </a:r>
            <a:endParaRPr lang="en-GB">
              <a:latin typeface="Neo Sans Intel Medium" pitchFamily="34" charset="0"/>
            </a:endParaRPr>
          </a:p>
        </p:txBody>
      </p:sp>
      <p:sp>
        <p:nvSpPr>
          <p:cNvPr id="3078" name="Text Box 124"/>
          <p:cNvSpPr txBox="1">
            <a:spLocks noChangeArrowheads="1"/>
          </p:cNvSpPr>
          <p:nvPr/>
        </p:nvSpPr>
        <p:spPr bwMode="auto">
          <a:xfrm>
            <a:off x="7651750" y="6021388"/>
            <a:ext cx="1228725" cy="461962"/>
          </a:xfrm>
          <a:prstGeom prst="rect">
            <a:avLst/>
          </a:prstGeom>
          <a:solidFill>
            <a:srgbClr val="DD99EF"/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>
                <a:latin typeface="Neo Sans Intel Medium" pitchFamily="34" charset="0"/>
              </a:rPr>
              <a:t>Behan</a:t>
            </a:r>
            <a:endParaRPr lang="en-GB" dirty="0">
              <a:latin typeface="Neo Sans Intel Medium" pitchFamily="34" charset="0"/>
            </a:endParaRPr>
          </a:p>
        </p:txBody>
      </p:sp>
      <p:sp>
        <p:nvSpPr>
          <p:cNvPr id="3079" name="Text Box 112"/>
          <p:cNvSpPr txBox="1">
            <a:spLocks noChangeArrowheads="1"/>
          </p:cNvSpPr>
          <p:nvPr/>
        </p:nvSpPr>
        <p:spPr bwMode="auto">
          <a:xfrm>
            <a:off x="6033255" y="6057900"/>
            <a:ext cx="1262140" cy="461665"/>
          </a:xfrm>
          <a:prstGeom prst="rect">
            <a:avLst/>
          </a:prstGeom>
          <a:solidFill>
            <a:srgbClr val="FFFF00"/>
          </a:solidFill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>
                <a:latin typeface="Neo Sans Intel Medium" pitchFamily="34" charset="0"/>
              </a:rPr>
              <a:t>Beckett</a:t>
            </a:r>
            <a:endParaRPr lang="en-GB">
              <a:latin typeface="Neo Sans Intel Medium" pitchFamily="34" charset="0"/>
            </a:endParaRPr>
          </a:p>
        </p:txBody>
      </p:sp>
      <p:sp>
        <p:nvSpPr>
          <p:cNvPr id="3080" name="Text Box 115"/>
          <p:cNvSpPr txBox="1">
            <a:spLocks noChangeArrowheads="1"/>
          </p:cNvSpPr>
          <p:nvPr/>
        </p:nvSpPr>
        <p:spPr bwMode="auto">
          <a:xfrm>
            <a:off x="4645025" y="5984875"/>
            <a:ext cx="1025525" cy="457200"/>
          </a:xfrm>
          <a:prstGeom prst="rect">
            <a:avLst/>
          </a:prstGeom>
          <a:solidFill>
            <a:srgbClr val="00B0F0"/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Neo Sans Intel Medium" pitchFamily="34" charset="0"/>
              </a:rPr>
              <a:t>Wilde</a:t>
            </a:r>
            <a:endParaRPr lang="en-GB">
              <a:latin typeface="Neo Sans Intel Medium" pitchFamily="34" charset="0"/>
            </a:endParaRPr>
          </a:p>
        </p:txBody>
      </p:sp>
      <p:sp>
        <p:nvSpPr>
          <p:cNvPr id="3081" name="Text Box 118"/>
          <p:cNvSpPr txBox="1">
            <a:spLocks noChangeArrowheads="1"/>
          </p:cNvSpPr>
          <p:nvPr/>
        </p:nvSpPr>
        <p:spPr bwMode="auto">
          <a:xfrm>
            <a:off x="3293298" y="6021388"/>
            <a:ext cx="946092" cy="461665"/>
          </a:xfrm>
          <a:prstGeom prst="rect">
            <a:avLst/>
          </a:prstGeom>
          <a:solidFill>
            <a:srgbClr val="D0F890"/>
          </a:solidFill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>
                <a:latin typeface="Neo Sans Intel Medium" pitchFamily="34" charset="0"/>
              </a:rPr>
              <a:t>Shaw</a:t>
            </a:r>
            <a:endParaRPr lang="en-GB">
              <a:latin typeface="Neo Sans Intel Medium" pitchFamily="34" charset="0"/>
            </a:endParaRPr>
          </a:p>
        </p:txBody>
      </p:sp>
      <p:sp>
        <p:nvSpPr>
          <p:cNvPr id="3082" name="Text Box 106"/>
          <p:cNvSpPr txBox="1">
            <a:spLocks noChangeArrowheads="1"/>
          </p:cNvSpPr>
          <p:nvPr/>
        </p:nvSpPr>
        <p:spPr bwMode="auto">
          <a:xfrm rot="10738840" flipV="1">
            <a:off x="5378450" y="3995093"/>
            <a:ext cx="514350" cy="461665"/>
          </a:xfrm>
          <a:prstGeom prst="rect">
            <a:avLst/>
          </a:prstGeom>
          <a:solidFill>
            <a:srgbClr val="CC0066">
              <a:alpha val="90195"/>
            </a:srgbClr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Neo Sans Intel Medium" pitchFamily="34" charset="0"/>
            </a:endParaRPr>
          </a:p>
        </p:txBody>
      </p:sp>
      <p:sp>
        <p:nvSpPr>
          <p:cNvPr id="15" name="Text Box 106"/>
          <p:cNvSpPr txBox="1">
            <a:spLocks noChangeArrowheads="1"/>
          </p:cNvSpPr>
          <p:nvPr/>
        </p:nvSpPr>
        <p:spPr bwMode="auto">
          <a:xfrm rot="10738840" flipV="1">
            <a:off x="5889625" y="3992712"/>
            <a:ext cx="288925" cy="461665"/>
          </a:xfrm>
          <a:prstGeom prst="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 dirty="0">
              <a:latin typeface="Neo Sans Intel Medium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7625" y="2516188"/>
            <a:ext cx="839788" cy="1277937"/>
          </a:xfrm>
          <a:prstGeom prst="rect">
            <a:avLst/>
          </a:prstGeom>
          <a:solidFill>
            <a:srgbClr val="FFC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latin typeface="Neo Sans Intel Medium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2325" y="3940175"/>
            <a:ext cx="481013" cy="773113"/>
          </a:xfrm>
          <a:prstGeom prst="rect">
            <a:avLst/>
          </a:prstGeom>
          <a:solidFill>
            <a:srgbClr val="CA74E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latin typeface="Neo Sans Intel Medium" pitchFamily="34" charset="0"/>
            </a:endParaRPr>
          </a:p>
        </p:txBody>
      </p:sp>
      <p:sp>
        <p:nvSpPr>
          <p:cNvPr id="3086" name="Text Box 106"/>
          <p:cNvSpPr txBox="1">
            <a:spLocks noChangeArrowheads="1"/>
          </p:cNvSpPr>
          <p:nvPr/>
        </p:nvSpPr>
        <p:spPr bwMode="auto">
          <a:xfrm rot="10738840" flipV="1">
            <a:off x="5889625" y="4330849"/>
            <a:ext cx="287338" cy="461665"/>
          </a:xfrm>
          <a:prstGeom prst="rect">
            <a:avLst/>
          </a:prstGeom>
          <a:solidFill>
            <a:srgbClr val="FFFF00">
              <a:alpha val="90195"/>
            </a:srgbClr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Neo Sans Intel Medium" pitchFamily="34" charset="0"/>
            </a:endParaRPr>
          </a:p>
        </p:txBody>
      </p:sp>
      <p:sp>
        <p:nvSpPr>
          <p:cNvPr id="3087" name="Text Box 106"/>
          <p:cNvSpPr txBox="1">
            <a:spLocks noChangeArrowheads="1"/>
          </p:cNvSpPr>
          <p:nvPr/>
        </p:nvSpPr>
        <p:spPr bwMode="auto">
          <a:xfrm rot="10738840" flipV="1">
            <a:off x="5378450" y="4330849"/>
            <a:ext cx="287338" cy="461665"/>
          </a:xfrm>
          <a:prstGeom prst="rect">
            <a:avLst/>
          </a:prstGeom>
          <a:solidFill>
            <a:srgbClr val="B0DD7F">
              <a:alpha val="89803"/>
            </a:srgbClr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Neo Sans Intel Medium" pitchFamily="34" charset="0"/>
            </a:endParaRPr>
          </a:p>
        </p:txBody>
      </p:sp>
      <p:sp>
        <p:nvSpPr>
          <p:cNvPr id="3088" name="Text Box 106"/>
          <p:cNvSpPr txBox="1">
            <a:spLocks noChangeArrowheads="1"/>
          </p:cNvSpPr>
          <p:nvPr/>
        </p:nvSpPr>
        <p:spPr bwMode="auto">
          <a:xfrm rot="10738840" flipV="1">
            <a:off x="5670550" y="4330055"/>
            <a:ext cx="215900" cy="461665"/>
          </a:xfrm>
          <a:prstGeom prst="rect">
            <a:avLst/>
          </a:prstGeom>
          <a:solidFill>
            <a:srgbClr val="00B0F0">
              <a:alpha val="90195"/>
            </a:srgbClr>
          </a:solidFill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Neo Sans Intel Medium" pitchFamily="34" charset="0"/>
            </a:endParaRPr>
          </a:p>
        </p:txBody>
      </p:sp>
      <p:cxnSp>
        <p:nvCxnSpPr>
          <p:cNvPr id="24" name="Straight Arrow Connector 23"/>
          <p:cNvCxnSpPr>
            <a:stCxn id="3075" idx="2"/>
          </p:cNvCxnSpPr>
          <p:nvPr/>
        </p:nvCxnSpPr>
        <p:spPr>
          <a:xfrm rot="16200000" flipH="1">
            <a:off x="4033837" y="2416176"/>
            <a:ext cx="1916113" cy="1350962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0"/>
          </p:cNvCxnSpPr>
          <p:nvPr/>
        </p:nvCxnSpPr>
        <p:spPr>
          <a:xfrm rot="16200000" flipH="1">
            <a:off x="4585729" y="2548496"/>
            <a:ext cx="2397311" cy="491193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306344" y="2059781"/>
            <a:ext cx="949325" cy="36513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81" idx="0"/>
            <a:endCxn id="3087" idx="2"/>
          </p:cNvCxnSpPr>
          <p:nvPr/>
        </p:nvCxnSpPr>
        <p:spPr>
          <a:xfrm rot="5400000" flipH="1" flipV="1">
            <a:off x="4031829" y="4526993"/>
            <a:ext cx="1228911" cy="1759881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80" idx="0"/>
            <a:endCxn id="3088" idx="2"/>
          </p:cNvCxnSpPr>
          <p:nvPr/>
        </p:nvCxnSpPr>
        <p:spPr>
          <a:xfrm rot="5400000" flipH="1" flipV="1">
            <a:off x="4873601" y="5075870"/>
            <a:ext cx="1193192" cy="624818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79" idx="0"/>
            <a:endCxn id="3086" idx="2"/>
          </p:cNvCxnSpPr>
          <p:nvPr/>
        </p:nvCxnSpPr>
        <p:spPr>
          <a:xfrm rot="16200000" flipV="1">
            <a:off x="5718152" y="5111726"/>
            <a:ext cx="1265423" cy="62692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9" idx="2"/>
          </p:cNvCxnSpPr>
          <p:nvPr/>
        </p:nvCxnSpPr>
        <p:spPr>
          <a:xfrm rot="5400000" flipH="1" flipV="1">
            <a:off x="7927182" y="5264944"/>
            <a:ext cx="1308100" cy="20478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1819275"/>
            <a:ext cx="879289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21624" y="2221992"/>
            <a:ext cx="429768" cy="384048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21624" y="2670048"/>
            <a:ext cx="429768" cy="786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15784" y="3703320"/>
            <a:ext cx="457200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24928" y="4087368"/>
            <a:ext cx="448056" cy="31089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5101" y="2221992"/>
            <a:ext cx="2980435" cy="32369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0"/>
          </p:cNvCxnSpPr>
          <p:nvPr/>
        </p:nvCxnSpPr>
        <p:spPr>
          <a:xfrm>
            <a:off x="6967728" y="941832"/>
            <a:ext cx="1668780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1304" y="1572768"/>
            <a:ext cx="2775204" cy="145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55364" y="3872484"/>
            <a:ext cx="3456432" cy="200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645467" y="4242816"/>
            <a:ext cx="0" cy="1897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29984" y="694944"/>
            <a:ext cx="1810512" cy="493776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Hamilton </a:t>
            </a:r>
            <a:r>
              <a:rPr lang="en-US" sz="1600" b="1" dirty="0" smtClean="0">
                <a:solidFill>
                  <a:schemeClr val="tx1"/>
                </a:solidFill>
              </a:rPr>
              <a:t>(telepresence)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15384" y="1260257"/>
            <a:ext cx="1645920" cy="4767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Clancy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84171" y="5570982"/>
            <a:ext cx="1152144" cy="7955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Boole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78040" y="5527167"/>
            <a:ext cx="1042416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2116184" y="1321308"/>
            <a:ext cx="1029352" cy="39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Reception 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62072" y="1572768"/>
            <a:ext cx="2157984" cy="2130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680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35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Neo Sans Intel</vt:lpstr>
      <vt:lpstr>Neo Sans Intel Medium</vt:lpstr>
      <vt:lpstr>Default Design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dmonaghx</dc:creator>
  <cp:lastModifiedBy>ODonnell, Colleen</cp:lastModifiedBy>
  <cp:revision>31</cp:revision>
  <cp:lastPrinted>2015-08-13T06:53:43Z</cp:lastPrinted>
  <dcterms:created xsi:type="dcterms:W3CDTF">2008-11-20T10:33:26Z</dcterms:created>
  <dcterms:modified xsi:type="dcterms:W3CDTF">2015-10-22T15:42:09Z</dcterms:modified>
</cp:coreProperties>
</file>