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BE9F-6B55-4D4A-91EF-FCCD0E6F832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7DB8-3D77-45B5-8C47-1A976B38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4805"/>
            <a:ext cx="9144000" cy="48572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3946"/>
            <a:ext cx="9144000" cy="5202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907628"/>
            <a:ext cx="7243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VoIP Asterisk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codec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5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942"/>
            <a:ext cx="10515600" cy="68109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endParaRPr lang="en-US" dirty="0" smtClean="0"/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008" y="1869743"/>
            <a:ext cx="6632192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2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572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004"/>
            <a:ext cx="10515600" cy="901809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GSM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1" y="2400299"/>
            <a:ext cx="10562896" cy="30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126124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RTP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17" y="2175641"/>
            <a:ext cx="7772400" cy="43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041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942"/>
            <a:ext cx="10515600" cy="68109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Speex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10" y="2014810"/>
            <a:ext cx="715754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9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179"/>
            <a:ext cx="10515600" cy="1072055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Speex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RTP 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356"/>
            <a:ext cx="10515599" cy="36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0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Speex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 RTP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32841"/>
            <a:ext cx="74570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2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codec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-G711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length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length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G711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LPC 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CELP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GSM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G711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length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4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213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Stamp 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G711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GSM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Speex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7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978"/>
          </a:xfrm>
        </p:spPr>
        <p:txBody>
          <a:bodyPr/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412"/>
            <a:ext cx="10515600" cy="47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09861"/>
            <a:ext cx="4673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Linux  Mint  18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  7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X-lite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X-lite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8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411"/>
            <a:ext cx="10515600" cy="4603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28" y="1947392"/>
            <a:ext cx="5849166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1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97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942"/>
            <a:ext cx="10515600" cy="77568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/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/asterisk/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sip.conf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49740"/>
              </p:ext>
            </p:extLst>
          </p:nvPr>
        </p:nvGraphicFramePr>
        <p:xfrm>
          <a:off x="1669394" y="2172465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[201]</a:t>
                      </a:r>
                    </a:p>
                    <a:p>
                      <a:r>
                        <a:rPr lang="en-US" dirty="0" smtClean="0"/>
                        <a:t>type=friend</a:t>
                      </a:r>
                    </a:p>
                    <a:p>
                      <a:r>
                        <a:rPr lang="en-US" dirty="0" smtClean="0"/>
                        <a:t>host=dynamic</a:t>
                      </a:r>
                    </a:p>
                    <a:p>
                      <a:r>
                        <a:rPr lang="en-US" dirty="0" smtClean="0"/>
                        <a:t>secret=123</a:t>
                      </a:r>
                    </a:p>
                    <a:p>
                      <a:r>
                        <a:rPr lang="en-US" dirty="0" smtClean="0"/>
                        <a:t>context=default</a:t>
                      </a:r>
                    </a:p>
                    <a:p>
                      <a:r>
                        <a:rPr lang="en-US" dirty="0" smtClean="0"/>
                        <a:t>disallow=all</a:t>
                      </a:r>
                    </a:p>
                    <a:p>
                      <a:r>
                        <a:rPr lang="en-US" dirty="0" smtClean="0"/>
                        <a:t>allow=</a:t>
                      </a:r>
                      <a:r>
                        <a:rPr lang="en-US" dirty="0" err="1" smtClean="0"/>
                        <a:t>ulaw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allow=</a:t>
                      </a:r>
                      <a:r>
                        <a:rPr lang="en-US" dirty="0" err="1" smtClean="0"/>
                        <a:t>alaw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allow=</a:t>
                      </a:r>
                      <a:r>
                        <a:rPr lang="en-US" dirty="0" err="1" smtClean="0"/>
                        <a:t>speex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;allow=speex16</a:t>
                      </a:r>
                    </a:p>
                    <a:p>
                      <a:r>
                        <a:rPr lang="en-US" dirty="0" smtClean="0"/>
                        <a:t>allow=</a:t>
                      </a:r>
                      <a:r>
                        <a:rPr lang="en-US" dirty="0" err="1" smtClean="0"/>
                        <a:t>gsm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allow=h263</a:t>
                      </a:r>
                    </a:p>
                    <a:p>
                      <a:r>
                        <a:rPr lang="en-US" dirty="0" smtClean="0"/>
                        <a:t>allow=h263p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[202]</a:t>
                      </a:r>
                    </a:p>
                    <a:p>
                      <a:r>
                        <a:rPr lang="en-US" dirty="0" smtClean="0"/>
                        <a:t>type=friend</a:t>
                      </a:r>
                    </a:p>
                    <a:p>
                      <a:r>
                        <a:rPr lang="en-US" dirty="0" smtClean="0"/>
                        <a:t>host=dynamic</a:t>
                      </a:r>
                    </a:p>
                    <a:p>
                      <a:r>
                        <a:rPr lang="en-US" dirty="0" smtClean="0"/>
                        <a:t>secret=123</a:t>
                      </a:r>
                    </a:p>
                    <a:p>
                      <a:r>
                        <a:rPr lang="en-US" dirty="0" smtClean="0"/>
                        <a:t>context=default</a:t>
                      </a:r>
                    </a:p>
                    <a:p>
                      <a:r>
                        <a:rPr lang="en-US" dirty="0" smtClean="0"/>
                        <a:t>disallow=all</a:t>
                      </a:r>
                    </a:p>
                    <a:p>
                      <a:r>
                        <a:rPr lang="en-US" dirty="0" smtClean="0"/>
                        <a:t>allow=</a:t>
                      </a:r>
                      <a:r>
                        <a:rPr lang="en-US" dirty="0" err="1" smtClean="0"/>
                        <a:t>ulaw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allow=</a:t>
                      </a:r>
                      <a:r>
                        <a:rPr lang="en-US" dirty="0" err="1" smtClean="0"/>
                        <a:t>alaw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allow=</a:t>
                      </a:r>
                      <a:r>
                        <a:rPr lang="en-US" dirty="0" err="1" smtClean="0"/>
                        <a:t>speex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;allow=speex16</a:t>
                      </a:r>
                    </a:p>
                    <a:p>
                      <a:r>
                        <a:rPr lang="en-US" dirty="0" smtClean="0"/>
                        <a:t>allow=</a:t>
                      </a:r>
                      <a:r>
                        <a:rPr lang="en-US" dirty="0" err="1" smtClean="0"/>
                        <a:t>gsm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allow=h263</a:t>
                      </a:r>
                    </a:p>
                    <a:p>
                      <a:r>
                        <a:rPr lang="en-US" dirty="0" smtClean="0"/>
                        <a:t>allow=h263p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80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044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053"/>
            <a:ext cx="10515600" cy="216305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Asterisk</a:t>
            </a:r>
          </a:p>
          <a:p>
            <a:pPr lvl="0"/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/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/asterisk/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extensions.conf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[default]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=&gt;201,1,Dial(SIP/201)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=&gt;202,1,Dial(SIP/202)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228" y="3307584"/>
            <a:ext cx="611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X-lite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0447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3114"/>
            <a:ext cx="10515600" cy="64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G.711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1" y="1920217"/>
            <a:ext cx="6810703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5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239"/>
            <a:ext cx="10515600" cy="1075230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G.711 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G.711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184"/>
            <a:ext cx="10686393" cy="34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363"/>
            <a:ext cx="10515600" cy="66532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G.711 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RTP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13" y="2427890"/>
            <a:ext cx="6321973" cy="376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586"/>
            <a:ext cx="10515600" cy="88286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IP audio codec G.711 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RTP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13" y="2427890"/>
            <a:ext cx="6321973" cy="376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501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  <vt:lpstr>5. Thực hiện mô phỏng trên Asterisk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Thực hiện mô phỏng trên Asterisk</dc:title>
  <dc:creator>Windows User</dc:creator>
  <cp:lastModifiedBy>Windows User</cp:lastModifiedBy>
  <cp:revision>12</cp:revision>
  <dcterms:created xsi:type="dcterms:W3CDTF">2016-11-20T17:49:02Z</dcterms:created>
  <dcterms:modified xsi:type="dcterms:W3CDTF">2016-11-20T19:29:32Z</dcterms:modified>
</cp:coreProperties>
</file>