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6" r:id="rId8"/>
    <p:sldId id="260" r:id="rId9"/>
    <p:sldId id="267" r:id="rId10"/>
    <p:sldId id="264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20031EE-37B9-4422-8C4A-58F90AE2D1B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0A46B03-FE9C-4EFA-9A8D-B752BC56F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31EE-37B9-4422-8C4A-58F90AE2D1B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6B03-FE9C-4EFA-9A8D-B752BC56F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31EE-37B9-4422-8C4A-58F90AE2D1B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6B03-FE9C-4EFA-9A8D-B752BC56F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20031EE-37B9-4422-8C4A-58F90AE2D1B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0A46B03-FE9C-4EFA-9A8D-B752BC56F3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20031EE-37B9-4422-8C4A-58F90AE2D1B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0A46B03-FE9C-4EFA-9A8D-B752BC56F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31EE-37B9-4422-8C4A-58F90AE2D1B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6B03-FE9C-4EFA-9A8D-B752BC56F3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31EE-37B9-4422-8C4A-58F90AE2D1B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6B03-FE9C-4EFA-9A8D-B752BC56F3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0031EE-37B9-4422-8C4A-58F90AE2D1B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0A46B03-FE9C-4EFA-9A8D-B752BC56F3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31EE-37B9-4422-8C4A-58F90AE2D1B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46B03-FE9C-4EFA-9A8D-B752BC56F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20031EE-37B9-4422-8C4A-58F90AE2D1B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0A46B03-FE9C-4EFA-9A8D-B752BC56F3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20031EE-37B9-4422-8C4A-58F90AE2D1B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0A46B03-FE9C-4EFA-9A8D-B752BC56F3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20031EE-37B9-4422-8C4A-58F90AE2D1B6}" type="datetimeFigureOut">
              <a:rPr lang="en-US" smtClean="0"/>
              <a:pPr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0A46B03-FE9C-4EFA-9A8D-B752BC56F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2286015"/>
          </a:xfrm>
        </p:spPr>
        <p:txBody>
          <a:bodyPr/>
          <a:lstStyle/>
          <a:p>
            <a:r>
              <a:rPr lang="en-ID" i="1" dirty="0" smtClean="0">
                <a:effectLst>
                  <a:glow rad="101600">
                    <a:schemeClr val="accent1">
                      <a:lumMod val="75000"/>
                      <a:alpha val="6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PERANCANGAN KURSI RODA ELEKTRIK (SMART WHEELCHAIR) BERBASIS IOT</a:t>
            </a:r>
            <a:endParaRPr lang="en-US" i="1" dirty="0">
              <a:effectLst>
                <a:glow rad="101600">
                  <a:schemeClr val="accent1">
                    <a:lumMod val="75000"/>
                    <a:alpha val="60000"/>
                  </a:schemeClr>
                </a:glo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8926" y="4429132"/>
            <a:ext cx="5529274" cy="1285884"/>
          </a:xfrm>
        </p:spPr>
        <p:txBody>
          <a:bodyPr>
            <a:normAutofit/>
          </a:bodyPr>
          <a:lstStyle/>
          <a:p>
            <a:r>
              <a:rPr lang="en-ID" dirty="0" smtClean="0">
                <a:effectLst>
                  <a:glow rad="101600">
                    <a:schemeClr val="accent1">
                      <a:lumMod val="75000"/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Mata </a:t>
            </a:r>
            <a:r>
              <a:rPr lang="en-ID" dirty="0" err="1" smtClean="0">
                <a:effectLst>
                  <a:glow rad="101600">
                    <a:schemeClr val="accent1">
                      <a:lumMod val="75000"/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kulliah</a:t>
            </a:r>
            <a:r>
              <a:rPr lang="en-ID" dirty="0" smtClean="0">
                <a:effectLst>
                  <a:glow rad="101600">
                    <a:schemeClr val="accent1">
                      <a:lumMod val="75000"/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:</a:t>
            </a:r>
            <a:r>
              <a:rPr lang="en-ID" dirty="0" err="1" smtClean="0">
                <a:effectLst>
                  <a:glow rad="101600">
                    <a:schemeClr val="accent1">
                      <a:lumMod val="75000"/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Perancangan</a:t>
            </a:r>
            <a:r>
              <a:rPr lang="en-ID" dirty="0" smtClean="0">
                <a:effectLst>
                  <a:glow rad="101600">
                    <a:schemeClr val="accent1">
                      <a:lumMod val="75000"/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ID" dirty="0" err="1" smtClean="0">
                <a:effectLst>
                  <a:glow rad="101600">
                    <a:schemeClr val="accent1">
                      <a:lumMod val="75000"/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Infrastruktur</a:t>
            </a:r>
            <a:endParaRPr lang="en-ID" dirty="0" smtClean="0">
              <a:effectLst>
                <a:glow rad="101600">
                  <a:schemeClr val="accent1">
                    <a:lumMod val="75000"/>
                    <a:alpha val="6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r>
              <a:rPr lang="en-ID" dirty="0" err="1" smtClean="0">
                <a:effectLst>
                  <a:glow rad="101600">
                    <a:schemeClr val="accent1">
                      <a:lumMod val="75000"/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Dosen</a:t>
            </a:r>
            <a:r>
              <a:rPr lang="en-ID" dirty="0" smtClean="0">
                <a:effectLst>
                  <a:glow rad="101600">
                    <a:schemeClr val="accent1">
                      <a:lumMod val="75000"/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            :</a:t>
            </a:r>
            <a:r>
              <a:rPr lang="en-ID" dirty="0" err="1" smtClean="0">
                <a:effectLst>
                  <a:glow rad="101600">
                    <a:schemeClr val="accent1">
                      <a:lumMod val="75000"/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Nopi</a:t>
            </a:r>
            <a:r>
              <a:rPr lang="en-ID" dirty="0" smtClean="0">
                <a:effectLst>
                  <a:glow rad="101600">
                    <a:schemeClr val="accent1">
                      <a:lumMod val="75000"/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ID" dirty="0" err="1" smtClean="0">
                <a:effectLst>
                  <a:glow rad="101600">
                    <a:schemeClr val="accent1">
                      <a:lumMod val="75000"/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Purnomo</a:t>
            </a:r>
            <a:r>
              <a:rPr lang="en-ID" dirty="0" smtClean="0">
                <a:effectLst>
                  <a:glow rad="101600">
                    <a:schemeClr val="accent1">
                      <a:lumMod val="75000"/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ID" dirty="0" err="1" smtClean="0">
                <a:effectLst>
                  <a:glow rad="101600">
                    <a:schemeClr val="accent1">
                      <a:lumMod val="75000"/>
                      <a:alpha val="6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S.kom,M.kom</a:t>
            </a:r>
            <a:endParaRPr lang="en-US" dirty="0" smtClean="0">
              <a:effectLst>
                <a:glow rad="101600">
                  <a:schemeClr val="accent1">
                    <a:lumMod val="75000"/>
                    <a:alpha val="6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  <a:p>
            <a:endParaRPr lang="en-US" i="1" dirty="0">
              <a:effectLst>
                <a:glow rad="101600">
                  <a:schemeClr val="accent1">
                    <a:lumMod val="75000"/>
                    <a:alpha val="6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8329642" cy="6045348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software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Mockup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login;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5" name="Picture 4" descr="WhatsApp Image 2022-06-30 at 08.00.1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1" y="1571612"/>
            <a:ext cx="2571767" cy="3286148"/>
          </a:xfrm>
          <a:prstGeom prst="rect">
            <a:avLst/>
          </a:prstGeom>
        </p:spPr>
      </p:pic>
      <p:pic>
        <p:nvPicPr>
          <p:cNvPr id="6" name="Picture 5" descr="WhatsApp Image 2022-06-30 at 08.00.13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496" y="1571612"/>
            <a:ext cx="2643206" cy="321471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Bradley Hand ITC" pitchFamily="66" charset="0"/>
              </a:rPr>
              <a:t>   THANKSSSSSS</a:t>
            </a:r>
            <a:endParaRPr lang="en-US" sz="6000" dirty="0" smtClean="0">
              <a:solidFill>
                <a:schemeClr val="accent1">
                  <a:lumMod val="75000"/>
                </a:schemeClr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7467600" cy="6116786"/>
          </a:xfrm>
        </p:spPr>
        <p:txBody>
          <a:bodyPr>
            <a:normAutofit/>
          </a:bodyPr>
          <a:lstStyle/>
          <a:p>
            <a:pPr>
              <a:buNone/>
            </a:pPr>
            <a:endParaRPr lang="en-ID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D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2800" i="1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reflection blurRad="6350" stA="55000" endA="50" endPos="85000" dist="29997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PERANCANGAN INFRASTRUKTUR</a:t>
            </a:r>
          </a:p>
          <a:p>
            <a:pPr>
              <a:buNone/>
            </a:pPr>
            <a:endParaRPr lang="en-ID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D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D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D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D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D" sz="1800" i="1" dirty="0" smtClean="0">
                <a:latin typeface="Times New Roman" pitchFamily="18" charset="0"/>
                <a:cs typeface="Times New Roman" pitchFamily="18" charset="0"/>
              </a:rPr>
              <a:t>KELOMPOK  2;</a:t>
            </a:r>
          </a:p>
          <a:p>
            <a:pPr>
              <a:buFont typeface="Wingdings" pitchFamily="2" charset="2"/>
              <a:buChar char="Ø"/>
            </a:pPr>
            <a:r>
              <a:rPr lang="en-ID" sz="1800" i="1" dirty="0" err="1" smtClean="0">
                <a:latin typeface="Times New Roman" pitchFamily="18" charset="0"/>
                <a:cs typeface="Times New Roman" pitchFamily="18" charset="0"/>
              </a:rPr>
              <a:t>Melda</a:t>
            </a:r>
            <a:r>
              <a:rPr lang="en-ID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i="1" dirty="0" err="1" smtClean="0">
                <a:latin typeface="Times New Roman" pitchFamily="18" charset="0"/>
                <a:cs typeface="Times New Roman" pitchFamily="18" charset="0"/>
              </a:rPr>
              <a:t>rosalina</a:t>
            </a:r>
            <a:r>
              <a:rPr lang="en-ID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i="1" dirty="0" err="1" smtClean="0">
                <a:latin typeface="Times New Roman" pitchFamily="18" charset="0"/>
                <a:cs typeface="Times New Roman" pitchFamily="18" charset="0"/>
              </a:rPr>
              <a:t>hasibuan</a:t>
            </a:r>
            <a:endParaRPr lang="en-ID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D" sz="1800" i="1" dirty="0" err="1" smtClean="0">
                <a:latin typeface="Times New Roman" pitchFamily="18" charset="0"/>
                <a:cs typeface="Times New Roman" pitchFamily="18" charset="0"/>
              </a:rPr>
              <a:t>Eka</a:t>
            </a:r>
            <a:r>
              <a:rPr lang="en-ID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i="1" dirty="0" err="1" smtClean="0">
                <a:latin typeface="Times New Roman" pitchFamily="18" charset="0"/>
                <a:cs typeface="Times New Roman" pitchFamily="18" charset="0"/>
              </a:rPr>
              <a:t>putri</a:t>
            </a:r>
            <a:r>
              <a:rPr lang="en-ID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i="1" dirty="0" err="1" smtClean="0">
                <a:latin typeface="Times New Roman" pitchFamily="18" charset="0"/>
                <a:cs typeface="Times New Roman" pitchFamily="18" charset="0"/>
              </a:rPr>
              <a:t>pohan</a:t>
            </a:r>
            <a:endParaRPr lang="en-ID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D" sz="1800" i="1" dirty="0" err="1" smtClean="0">
                <a:latin typeface="Times New Roman" pitchFamily="18" charset="0"/>
                <a:cs typeface="Times New Roman" pitchFamily="18" charset="0"/>
              </a:rPr>
              <a:t>Siti</a:t>
            </a:r>
            <a:r>
              <a:rPr lang="en-ID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i="1" dirty="0" err="1" smtClean="0">
                <a:latin typeface="Times New Roman" pitchFamily="18" charset="0"/>
                <a:cs typeface="Times New Roman" pitchFamily="18" charset="0"/>
              </a:rPr>
              <a:t>jahria</a:t>
            </a:r>
            <a:r>
              <a:rPr lang="en-ID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i="1" dirty="0" err="1" smtClean="0">
                <a:latin typeface="Times New Roman" pitchFamily="18" charset="0"/>
                <a:cs typeface="Times New Roman" pitchFamily="18" charset="0"/>
              </a:rPr>
              <a:t>harahap</a:t>
            </a:r>
            <a:endParaRPr lang="en-ID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D" sz="1800" i="1" dirty="0" err="1" smtClean="0">
                <a:latin typeface="Times New Roman" pitchFamily="18" charset="0"/>
                <a:cs typeface="Times New Roman" pitchFamily="18" charset="0"/>
              </a:rPr>
              <a:t>Efrina</a:t>
            </a:r>
            <a:r>
              <a:rPr lang="en-ID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i="1" dirty="0" err="1" smtClean="0">
                <a:latin typeface="Times New Roman" pitchFamily="18" charset="0"/>
                <a:cs typeface="Times New Roman" pitchFamily="18" charset="0"/>
              </a:rPr>
              <a:t>santi</a:t>
            </a:r>
            <a:r>
              <a:rPr lang="en-ID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i="1" dirty="0" err="1" smtClean="0">
                <a:latin typeface="Times New Roman" pitchFamily="18" charset="0"/>
                <a:cs typeface="Times New Roman" pitchFamily="18" charset="0"/>
              </a:rPr>
              <a:t>harahap</a:t>
            </a:r>
            <a:endParaRPr lang="en-ID" sz="1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D" sz="1800" i="1" dirty="0" err="1" smtClean="0">
                <a:latin typeface="Times New Roman" pitchFamily="18" charset="0"/>
                <a:cs typeface="Times New Roman" pitchFamily="18" charset="0"/>
              </a:rPr>
              <a:t>Seftika</a:t>
            </a:r>
            <a:r>
              <a:rPr lang="en-ID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i="1" dirty="0" err="1" smtClean="0">
                <a:latin typeface="Times New Roman" pitchFamily="18" charset="0"/>
                <a:cs typeface="Times New Roman" pitchFamily="18" charset="0"/>
              </a:rPr>
              <a:t>khairani</a:t>
            </a:r>
            <a:r>
              <a:rPr lang="en-ID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i="1" dirty="0" err="1" smtClean="0">
                <a:latin typeface="Times New Roman" pitchFamily="18" charset="0"/>
                <a:cs typeface="Times New Roman" pitchFamily="18" charset="0"/>
              </a:rPr>
              <a:t>harahap</a:t>
            </a:r>
            <a:r>
              <a:rPr lang="en-ID" sz="1800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500042"/>
            <a:ext cx="8429684" cy="5973910"/>
          </a:xfrm>
        </p:spPr>
        <p:txBody>
          <a:bodyPr/>
          <a:lstStyle/>
          <a:p>
            <a:pPr>
              <a:buNone/>
            </a:pP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KURSI RODA BERBASIS IOT(SMART WHEELCHAIR)</a:t>
            </a:r>
            <a:endParaRPr lang="en-ID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Kursi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roda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sering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orang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mengalami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kesulitan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berjalan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kaki ,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disebabkan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penyakit,cedera,maupun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cacat.idealnya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kursi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roda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dibutuhkan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agar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merasa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bebas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nyaman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mengatur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gerakan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kursi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roda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kehendaknya.kenyataanya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dilalukan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memiliki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keterbatasan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bagian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tangan.sehingga,membutuhkan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orang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lain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menggerakkan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kursi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roda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tersebut.oleh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itu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mengatasi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permasalahan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tersebut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membantu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mempermudah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kursi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roda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dikendalikan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pemakai,tanpa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bersentuhan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kursi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roda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kursi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roda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elektrik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(smart wheelchair)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5720" y="1071548"/>
          <a:ext cx="8429684" cy="44291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5563"/>
                <a:gridCol w="5744121"/>
              </a:tblGrid>
              <a:tr h="738192">
                <a:tc>
                  <a:txBody>
                    <a:bodyPr/>
                    <a:lstStyle/>
                    <a:p>
                      <a:r>
                        <a:rPr lang="en-ID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Memberikan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layanan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fasilitas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kepada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pasien</a:t>
                      </a:r>
                      <a:r>
                        <a:rPr lang="en-ID" baseline="0" dirty="0" smtClean="0"/>
                        <a:t> yang </a:t>
                      </a:r>
                      <a:r>
                        <a:rPr lang="en-ID" baseline="0" dirty="0" err="1" smtClean="0"/>
                        <a:t>membutuhkan</a:t>
                      </a:r>
                      <a:endParaRPr lang="en-US" dirty="0"/>
                    </a:p>
                  </a:txBody>
                  <a:tcPr/>
                </a:tc>
              </a:tr>
              <a:tr h="738192">
                <a:tc>
                  <a:txBody>
                    <a:bodyPr/>
                    <a:lstStyle/>
                    <a:p>
                      <a:r>
                        <a:rPr lang="en-ID" dirty="0" smtClean="0"/>
                        <a:t>Apps and </a:t>
                      </a:r>
                      <a:r>
                        <a:rPr lang="en-ID" dirty="0" err="1" smtClean="0"/>
                        <a:t>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Aplikasi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wheelmap</a:t>
                      </a:r>
                      <a:r>
                        <a:rPr lang="en-ID" dirty="0" smtClean="0"/>
                        <a:t> bantu </a:t>
                      </a:r>
                      <a:r>
                        <a:rPr lang="en-ID" dirty="0" err="1" smtClean="0"/>
                        <a:t>menemukan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rute</a:t>
                      </a:r>
                      <a:r>
                        <a:rPr lang="en-ID" dirty="0" smtClean="0"/>
                        <a:t> yang </a:t>
                      </a:r>
                      <a:r>
                        <a:rPr lang="en-ID" dirty="0" err="1" smtClean="0"/>
                        <a:t>tepat</a:t>
                      </a:r>
                      <a:endParaRPr lang="en-US" dirty="0"/>
                    </a:p>
                  </a:txBody>
                  <a:tcPr/>
                </a:tc>
              </a:tr>
              <a:tr h="738192">
                <a:tc>
                  <a:txBody>
                    <a:bodyPr/>
                    <a:lstStyle/>
                    <a:p>
                      <a:r>
                        <a:rPr lang="en-ID" dirty="0" smtClean="0"/>
                        <a:t>Analytic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untuk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membantu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pemantauan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kursi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elektrik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menggunakan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wheelmap</a:t>
                      </a:r>
                      <a:endParaRPr lang="en-US" dirty="0"/>
                    </a:p>
                  </a:txBody>
                  <a:tcPr/>
                </a:tc>
              </a:tr>
              <a:tr h="738192">
                <a:tc>
                  <a:txBody>
                    <a:bodyPr/>
                    <a:lstStyle/>
                    <a:p>
                      <a:r>
                        <a:rPr lang="en-ID" dirty="0" smtClean="0"/>
                        <a:t>Integration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Data </a:t>
                      </a:r>
                      <a:r>
                        <a:rPr lang="en-ID" dirty="0" err="1" smtClean="0"/>
                        <a:t>pasien</a:t>
                      </a:r>
                      <a:r>
                        <a:rPr lang="en-ID" dirty="0" smtClean="0"/>
                        <a:t> </a:t>
                      </a:r>
                      <a:r>
                        <a:rPr lang="en-ID" dirty="0" err="1" smtClean="0"/>
                        <a:t>pengguna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kursi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roda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menggunakan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metode</a:t>
                      </a:r>
                      <a:r>
                        <a:rPr lang="en-ID" baseline="0" dirty="0" smtClean="0"/>
                        <a:t> PID(</a:t>
                      </a:r>
                      <a:r>
                        <a:rPr lang="en-ID" baseline="0" dirty="0" err="1" smtClean="0"/>
                        <a:t>proposional</a:t>
                      </a:r>
                      <a:r>
                        <a:rPr lang="en-ID" baseline="0" dirty="0" smtClean="0"/>
                        <a:t> integral derivative)</a:t>
                      </a:r>
                      <a:endParaRPr lang="en-US" dirty="0"/>
                    </a:p>
                  </a:txBody>
                  <a:tcPr/>
                </a:tc>
              </a:tr>
              <a:tr h="738192">
                <a:tc>
                  <a:txBody>
                    <a:bodyPr/>
                    <a:lstStyle/>
                    <a:p>
                      <a:r>
                        <a:rPr lang="en-ID" dirty="0" smtClean="0"/>
                        <a:t>Interconnection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Data </a:t>
                      </a:r>
                      <a:r>
                        <a:rPr lang="en-ID" dirty="0" err="1" smtClean="0"/>
                        <a:t>senter,IPD,jaringan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internet,remot</a:t>
                      </a:r>
                      <a:r>
                        <a:rPr lang="en-ID" baseline="0" dirty="0" smtClean="0"/>
                        <a:t> control</a:t>
                      </a:r>
                      <a:endParaRPr lang="en-US" dirty="0"/>
                    </a:p>
                  </a:txBody>
                  <a:tcPr/>
                </a:tc>
              </a:tr>
              <a:tr h="738192"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infrastruktur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smtClean="0"/>
                        <a:t>Data </a:t>
                      </a:r>
                      <a:r>
                        <a:rPr lang="en-ID" dirty="0" err="1" smtClean="0"/>
                        <a:t>senter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pengelola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kursi</a:t>
                      </a:r>
                      <a:r>
                        <a:rPr lang="en-ID" baseline="0" dirty="0" smtClean="0"/>
                        <a:t> </a:t>
                      </a:r>
                      <a:r>
                        <a:rPr lang="en-ID" baseline="0" dirty="0" err="1" smtClean="0"/>
                        <a:t>roda:</a:t>
                      </a:r>
                      <a:r>
                        <a:rPr lang="en-ID" sz="1600" baseline="0" dirty="0" err="1" smtClean="0"/>
                        <a:t>SMARTPHONE,REMOT</a:t>
                      </a:r>
                      <a:r>
                        <a:rPr lang="en-ID" sz="1600" baseline="0" dirty="0" smtClean="0"/>
                        <a:t> KONTROL.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kerja”Smart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WheelChair</a:t>
            </a:r>
            <a:endParaRPr lang="en-ID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Mengaktifkan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menghidupkan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kontrol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kursi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roda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Device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smartphone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mencari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kursi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roda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elektrik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Menghubungkan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smartphone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wifi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kursi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roda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elektrik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Membuka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menjalankan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remot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kursi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roda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elektrik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smartphone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Menghubungkan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remot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kontrol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ID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kursi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roda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elektrik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Tes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manufer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kursi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roda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maju,mundur,putar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kiri,kanan</a:t>
            </a:r>
            <a:endParaRPr lang="en-ID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Kursi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roda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bermanufer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600" dirty="0" err="1" smtClean="0">
                <a:latin typeface="Times New Roman" pitchFamily="18" charset="0"/>
                <a:cs typeface="Times New Roman" pitchFamily="18" charset="0"/>
              </a:rPr>
              <a:t>perintah</a:t>
            </a:r>
            <a:r>
              <a:rPr lang="en-ID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ID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"/>
            <a:ext cx="8858280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Acquisition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571472" y="1214438"/>
          <a:ext cx="2714644" cy="16430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8682"/>
                <a:gridCol w="2165962"/>
              </a:tblGrid>
              <a:tr h="401370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DATA 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PENGGUNA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416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NAMA PENGGUNA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ALAMAT</a:t>
                      </a:r>
                    </a:p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JENIS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KELAMIN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29190" y="1397000"/>
          <a:ext cx="2928958" cy="144962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2804"/>
                <a:gridCol w="2456154"/>
              </a:tblGrid>
              <a:tr h="305191">
                <a:tc gridSpan="2"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DATA DEVICE 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3867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ID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device</a:t>
                      </a:r>
                    </a:p>
                    <a:p>
                      <a:r>
                        <a:rPr lang="en-US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Nama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device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8596" y="3714752"/>
          <a:ext cx="2714644" cy="15716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9533"/>
                <a:gridCol w="2285111"/>
              </a:tblGrid>
              <a:tr h="336743">
                <a:tc gridSpan="2"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DATA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GERAKAN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489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PK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Id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gerakan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Nama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gerakan</a:t>
                      </a:r>
                      <a:endParaRPr lang="en-US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deskripsi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9" name="Elbow Connector 8"/>
          <p:cNvCxnSpPr/>
          <p:nvPr/>
        </p:nvCxnSpPr>
        <p:spPr>
          <a:xfrm>
            <a:off x="3286116" y="1785926"/>
            <a:ext cx="1643074" cy="4286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10800000" flipV="1">
            <a:off x="3143240" y="2857496"/>
            <a:ext cx="1857388" cy="1500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>
              <a:buNone/>
            </a:pPr>
            <a:r>
              <a:rPr lang="en-ID" dirty="0" smtClean="0"/>
              <a:t>Interconnection</a:t>
            </a:r>
            <a:r>
              <a:rPr lang="en-US" dirty="0" smtClean="0"/>
              <a:t>&amp;integration</a:t>
            </a:r>
            <a:endParaRPr lang="en-ID" dirty="0" smtClean="0"/>
          </a:p>
          <a:p>
            <a:pPr>
              <a:buNone/>
            </a:pP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Integration</a:t>
            </a:r>
          </a:p>
          <a:p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Sensor;</a:t>
            </a:r>
          </a:p>
          <a:p>
            <a:pPr lvl="1"/>
            <a:r>
              <a:rPr lang="en-ID" sz="1500" dirty="0" smtClean="0">
                <a:latin typeface="Times New Roman" pitchFamily="18" charset="0"/>
                <a:cs typeface="Times New Roman" pitchFamily="18" charset="0"/>
              </a:rPr>
              <a:t>  sensor </a:t>
            </a:r>
            <a:r>
              <a:rPr lang="en-ID" sz="1500" dirty="0" err="1" smtClean="0">
                <a:latin typeface="Times New Roman" pitchFamily="18" charset="0"/>
                <a:cs typeface="Times New Roman" pitchFamily="18" charset="0"/>
              </a:rPr>
              <a:t>tegangan</a:t>
            </a:r>
            <a:r>
              <a:rPr lang="en-ID" sz="15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1"/>
            <a:r>
              <a:rPr lang="en-ID" sz="1500" dirty="0" smtClean="0">
                <a:latin typeface="Times New Roman" pitchFamily="18" charset="0"/>
                <a:cs typeface="Times New Roman" pitchFamily="18" charset="0"/>
              </a:rPr>
              <a:t>Sensor voltage</a:t>
            </a:r>
          </a:p>
          <a:p>
            <a:pPr lvl="1"/>
            <a:r>
              <a:rPr lang="en-ID" sz="1500" dirty="0" smtClean="0">
                <a:latin typeface="Times New Roman" pitchFamily="18" charset="0"/>
                <a:cs typeface="Times New Roman" pitchFamily="18" charset="0"/>
              </a:rPr>
              <a:t>Node MCU</a:t>
            </a:r>
          </a:p>
          <a:p>
            <a:pPr lvl="1"/>
            <a:r>
              <a:rPr lang="en-ID" sz="1500" dirty="0" smtClean="0">
                <a:latin typeface="Times New Roman" pitchFamily="18" charset="0"/>
                <a:cs typeface="Times New Roman" pitchFamily="18" charset="0"/>
              </a:rPr>
              <a:t>Software  </a:t>
            </a:r>
            <a:r>
              <a:rPr lang="en-ID" sz="1500" dirty="0" err="1" smtClean="0">
                <a:latin typeface="Times New Roman" pitchFamily="18" charset="0"/>
                <a:cs typeface="Times New Roman" pitchFamily="18" charset="0"/>
              </a:rPr>
              <a:t>remot</a:t>
            </a:r>
            <a:r>
              <a:rPr lang="en-ID" sz="1500" dirty="0" smtClean="0">
                <a:latin typeface="Times New Roman" pitchFamily="18" charset="0"/>
                <a:cs typeface="Times New Roman" pitchFamily="18" charset="0"/>
              </a:rPr>
              <a:t> control     </a:t>
            </a:r>
          </a:p>
          <a:p>
            <a:pPr>
              <a:buFont typeface="Courier New" pitchFamily="49" charset="0"/>
              <a:buChar char="o"/>
            </a:pP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Sensor 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tegangan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terdapat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smart wheelchair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sensor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terkoneksi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smartphone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remot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control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smartphone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akan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mengontrol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pergerakan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kursi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roda.,Melalui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internet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Integration</a:t>
            </a:r>
          </a:p>
          <a:p>
            <a:pPr>
              <a:buFont typeface="Courier New" pitchFamily="49" charset="0"/>
              <a:buChar char="o"/>
            </a:pP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Data sensor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gerak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D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endParaRPr lang="en-ID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Courier New" pitchFamily="49" charset="0"/>
              <a:buChar char="o"/>
            </a:pP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Analytic</a:t>
            </a:r>
          </a:p>
          <a:p>
            <a:pPr>
              <a:buFont typeface="Arial" pitchFamily="34" charset="0"/>
              <a:buChar char="•"/>
            </a:pP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Alat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mengontrol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kursi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roda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aplikasi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remot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control yang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mempermudah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menggerakkan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kursi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roda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mendorong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D" sz="1800" dirty="0" err="1" smtClean="0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ID" sz="1800" dirty="0" smtClean="0">
                <a:latin typeface="Times New Roman" pitchFamily="18" charset="0"/>
                <a:cs typeface="Times New Roman" pitchFamily="18" charset="0"/>
              </a:rPr>
              <a:t> manual.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Mockup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halaman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login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WhatsApp Image 2022-06-30 at 08.47.34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1679575"/>
            <a:ext cx="8429683" cy="4714875"/>
          </a:xfr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484</TotalTime>
  <Words>368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PERANCANGAN KURSI RODA ELEKTRIK (SMART WHEELCHAIR) BERBASIS IOT</vt:lpstr>
      <vt:lpstr>Slide 2</vt:lpstr>
      <vt:lpstr>Slide 3</vt:lpstr>
      <vt:lpstr>Slide 4</vt:lpstr>
      <vt:lpstr>Slide 5</vt:lpstr>
      <vt:lpstr>Slide 6</vt:lpstr>
      <vt:lpstr>Acquisition</vt:lpstr>
      <vt:lpstr>Slide 8</vt:lpstr>
      <vt:lpstr>Mockup halaman login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Lenovo</cp:lastModifiedBy>
  <cp:revision>52</cp:revision>
  <dcterms:created xsi:type="dcterms:W3CDTF">2022-06-24T12:24:07Z</dcterms:created>
  <dcterms:modified xsi:type="dcterms:W3CDTF">2022-06-30T01:57:04Z</dcterms:modified>
</cp:coreProperties>
</file>