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59" r:id="rId6"/>
    <p:sldId id="284" r:id="rId7"/>
    <p:sldId id="267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y6Wl0gcwaFNYLiwCePw6t6Qy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59694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5060" y="5052546"/>
            <a:ext cx="7516013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109" y="3132290"/>
            <a:ext cx="9567135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0" y="731519"/>
            <a:ext cx="85344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8344" y="376518"/>
            <a:ext cx="27432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2151" y="731520"/>
            <a:ext cx="6439049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4000" y="731520"/>
            <a:ext cx="85344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0927" y="2172648"/>
            <a:ext cx="7955555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6584" y="4607511"/>
            <a:ext cx="7960659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3999" y="731519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731520"/>
            <a:ext cx="4462272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929" y="1400327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403" y="731520"/>
            <a:ext cx="4462272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1399032"/>
            <a:ext cx="4462272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794" y="2209801"/>
            <a:ext cx="4848113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688" y="731520"/>
            <a:ext cx="5356113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4354" y="3497802"/>
            <a:ext cx="4518213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12192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66900" y="1143000"/>
            <a:ext cx="54864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0516" y="1010486"/>
            <a:ext cx="4925485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91" y="4464421"/>
            <a:ext cx="8511384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12192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12192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1053" y="4372168"/>
            <a:ext cx="8683348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732260"/>
            <a:ext cx="85344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00" y="6172201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172201"/>
            <a:ext cx="44704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0000" y="6172201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112096" y="549706"/>
            <a:ext cx="9567135" cy="179316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45700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mbria"/>
              <a:buNone/>
            </a:pPr>
            <a:r>
              <a:rPr lang="en-US" dirty="0" smtClean="0"/>
              <a:t>PERANCANGAN INFRASTRUKTUR TI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1112096" y="4621414"/>
            <a:ext cx="73019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b="1" dirty="0" smtClean="0"/>
              <a:t>KELOMPOK </a:t>
            </a:r>
            <a:r>
              <a:rPr lang="en-US" sz="2000" b="1" dirty="0" smtClean="0"/>
              <a:t>3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: SUCI </a:t>
            </a:r>
            <a:r>
              <a:rPr lang="en-US" sz="2000" b="1" dirty="0" smtClean="0"/>
              <a:t>RAHMADANI                              (2104101030)</a:t>
            </a:r>
            <a:endParaRPr lang="en-US" sz="2000" b="1" dirty="0" smtClean="0"/>
          </a:p>
          <a:p>
            <a:r>
              <a:rPr lang="id-ID" sz="2000" b="1" dirty="0" smtClean="0"/>
              <a:t>	: SELAMAT RIADI SIREGAR </a:t>
            </a:r>
            <a:r>
              <a:rPr lang="en-US" sz="2000" b="1" dirty="0" smtClean="0"/>
              <a:t>               (2104101028)</a:t>
            </a:r>
            <a:endParaRPr lang="id-ID" sz="2000" b="1" dirty="0" smtClean="0"/>
          </a:p>
          <a:p>
            <a:r>
              <a:rPr lang="id-ID" sz="2000" b="1" dirty="0" smtClean="0"/>
              <a:t>	: SAHI</a:t>
            </a:r>
            <a:r>
              <a:rPr lang="en-US" sz="2000" b="1" dirty="0" smtClean="0"/>
              <a:t>P</a:t>
            </a:r>
            <a:r>
              <a:rPr lang="id-ID" sz="2000" b="1" dirty="0" smtClean="0"/>
              <a:t> ALI ANWAR </a:t>
            </a:r>
            <a:r>
              <a:rPr lang="en-US" sz="2000" b="1" dirty="0" smtClean="0"/>
              <a:t>                            (2104101026)</a:t>
            </a:r>
            <a:endParaRPr lang="id-ID" sz="2000" b="1" dirty="0" smtClean="0"/>
          </a:p>
          <a:p>
            <a:r>
              <a:rPr lang="id-ID" sz="2000" b="1" dirty="0" smtClean="0"/>
              <a:t>	: </a:t>
            </a:r>
            <a:r>
              <a:rPr lang="en-US" sz="2000" b="1" dirty="0" smtClean="0"/>
              <a:t>RITA MARITO </a:t>
            </a:r>
            <a:r>
              <a:rPr lang="en-US" sz="2000" b="1" dirty="0" smtClean="0"/>
              <a:t>SIREGAR                     (2104101024)</a:t>
            </a:r>
            <a:endParaRPr lang="id-ID" sz="2000" b="1" dirty="0" smtClean="0"/>
          </a:p>
          <a:p>
            <a:r>
              <a:rPr lang="id-ID" sz="2000" b="1" dirty="0" smtClean="0"/>
              <a:t>	: HARYANSYAH SAPUTRA </a:t>
            </a:r>
            <a:r>
              <a:rPr lang="id-ID" sz="2000" b="1" dirty="0" smtClean="0"/>
              <a:t>DAULAY</a:t>
            </a:r>
            <a:r>
              <a:rPr lang="en-US" sz="2000" b="1" dirty="0" smtClean="0"/>
              <a:t> </a:t>
            </a:r>
            <a:r>
              <a:rPr lang="en-US" sz="2000" b="1" dirty="0" smtClean="0"/>
              <a:t> (2104101014)</a:t>
            </a:r>
            <a:endParaRPr lang="id-ID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841155" y="2866767"/>
            <a:ext cx="8204887" cy="156966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PERANCANGAN SMART-CARD ITS </a:t>
            </a:r>
            <a:r>
              <a:rPr lang="en-US" sz="3200" dirty="0" smtClean="0"/>
              <a:t>PALUTA BERBASIS </a:t>
            </a:r>
            <a:r>
              <a:rPr lang="en-US" sz="3200" dirty="0"/>
              <a:t>ARDUINO DAN RFID</a:t>
            </a:r>
            <a:br>
              <a:rPr lang="en-US" sz="3200" dirty="0"/>
            </a:br>
            <a:endParaRPr lang="id-ID" sz="32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>
            <a:spLocks noGrp="1"/>
          </p:cNvSpPr>
          <p:nvPr>
            <p:ph type="title"/>
          </p:nvPr>
        </p:nvSpPr>
        <p:spPr>
          <a:xfrm>
            <a:off x="1303659" y="4112676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mbria"/>
              <a:buNone/>
            </a:pPr>
            <a:r>
              <a:rPr lang="en-US" dirty="0" smtClean="0"/>
              <a:t>PERANCANGAN INFRASTRUKTUR TI</a:t>
            </a:r>
            <a:endParaRPr dirty="0"/>
          </a:p>
        </p:txBody>
      </p:sp>
      <p:sp>
        <p:nvSpPr>
          <p:cNvPr id="110" name="Google Shape;110;p2"/>
          <p:cNvSpPr txBox="1">
            <a:spLocks noGrp="1"/>
          </p:cNvSpPr>
          <p:nvPr>
            <p:ph sz="quarter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id-ID" dirty="0" smtClean="0"/>
              <a:t>MATKUL </a:t>
            </a:r>
            <a:r>
              <a:rPr lang="en-US" dirty="0"/>
              <a:t>	 	</a:t>
            </a:r>
            <a:r>
              <a:rPr lang="en-US" dirty="0" smtClean="0"/>
              <a:t>: </a:t>
            </a:r>
            <a:r>
              <a:rPr lang="en-US" dirty="0" err="1" smtClean="0"/>
              <a:t>Perancangan</a:t>
            </a:r>
            <a:r>
              <a:rPr lang="en-US" dirty="0" smtClean="0"/>
              <a:t> </a:t>
            </a:r>
            <a:r>
              <a:rPr lang="en-US" dirty="0" err="1" smtClean="0"/>
              <a:t>Infrastruktur</a:t>
            </a:r>
            <a:r>
              <a:rPr lang="en-US" dirty="0" smtClean="0"/>
              <a:t> TI </a:t>
            </a:r>
            <a:endParaRPr lang="id-ID" dirty="0" smtClean="0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id-ID" dirty="0" smtClean="0"/>
              <a:t>JUDUL 		: </a:t>
            </a:r>
            <a:r>
              <a:rPr lang="en-US" dirty="0" err="1" smtClean="0"/>
              <a:t>Perancangan</a:t>
            </a:r>
            <a:r>
              <a:rPr lang="en-US" dirty="0" smtClean="0"/>
              <a:t> Smart-Card Its </a:t>
            </a:r>
            <a:r>
              <a:rPr lang="en-US" dirty="0" err="1" smtClean="0"/>
              <a:t>Paluta</a:t>
            </a:r>
            <a:r>
              <a:rPr lang="en-US" dirty="0" smtClean="0"/>
              <a:t> </a:t>
            </a:r>
          </a:p>
          <a:p>
            <a:pPr marL="2359152" lvl="8" indent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dirty="0" smtClean="0"/>
              <a:t>           </a:t>
            </a:r>
            <a:r>
              <a:rPr lang="en-US" sz="2200" dirty="0" err="1"/>
              <a:t>Berbasis</a:t>
            </a:r>
            <a:r>
              <a:rPr lang="en-US" sz="2200" dirty="0"/>
              <a:t> </a:t>
            </a:r>
            <a:r>
              <a:rPr lang="en-US" sz="2200" dirty="0" err="1"/>
              <a:t>Arduino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smtClean="0"/>
              <a:t>RFID</a:t>
            </a:r>
            <a:endParaRPr sz="2200" dirty="0"/>
          </a:p>
          <a:p>
            <a:pPr marL="274320" lvl="0" indent="-274320" algn="l" rtl="0">
              <a:spcBef>
                <a:spcPts val="580"/>
              </a:spcBef>
              <a:spcAft>
                <a:spcPts val="0"/>
              </a:spcAft>
              <a:buSzPts val="2210"/>
              <a:buChar char="⚫"/>
            </a:pPr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</a:t>
            </a:r>
            <a:r>
              <a:rPr lang="en-US" dirty="0"/>
              <a:t>	</a:t>
            </a:r>
            <a:r>
              <a:rPr lang="en-US" dirty="0" smtClean="0"/>
              <a:t>: </a:t>
            </a:r>
            <a:r>
              <a:rPr lang="en-US" dirty="0" err="1" smtClean="0"/>
              <a:t>Nopi</a:t>
            </a:r>
            <a:r>
              <a:rPr lang="en-US" dirty="0" smtClean="0"/>
              <a:t> </a:t>
            </a:r>
            <a:r>
              <a:rPr lang="en-US" dirty="0" err="1" smtClean="0"/>
              <a:t>Purnomo</a:t>
            </a:r>
            <a:r>
              <a:rPr lang="en-US" dirty="0" smtClean="0"/>
              <a:t>, S.</a:t>
            </a:r>
            <a:r>
              <a:rPr lang="en-US" dirty="0" err="1" smtClean="0"/>
              <a:t>Kom</a:t>
            </a:r>
            <a:r>
              <a:rPr lang="en-US" dirty="0" smtClean="0"/>
              <a:t>.,</a:t>
            </a:r>
            <a:r>
              <a:rPr lang="en-US" dirty="0" err="1" smtClean="0"/>
              <a:t>M.Kom</a:t>
            </a:r>
            <a:endParaRPr dirty="0"/>
          </a:p>
          <a:p>
            <a:pPr marL="0" lvl="0" indent="0" algn="l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dirty="0"/>
          </a:p>
          <a:p>
            <a:pPr marL="274320" lvl="0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1593659" y="3583459"/>
            <a:ext cx="10327340" cy="196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buClr>
                <a:schemeClr val="accent1"/>
              </a:buClr>
              <a:buSzPts val="2210"/>
            </a:pPr>
            <a:endParaRPr sz="18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1837" y="552846"/>
            <a:ext cx="7150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PERANCANGAN SMART-CARD ITS PALUTA BERBASIS 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ARDUINO DAN RFID</a:t>
            </a:r>
          </a:p>
          <a:p>
            <a:pPr algn="ctr"/>
            <a:endParaRPr lang="en-US" sz="2000" dirty="0" smtClean="0"/>
          </a:p>
          <a:p>
            <a:pPr algn="ctr"/>
            <a:endParaRPr lang="en-US" dirty="0"/>
          </a:p>
          <a:p>
            <a:pPr algn="just"/>
            <a:r>
              <a:rPr lang="en-US" sz="1600" dirty="0" smtClean="0"/>
              <a:t>	.</a:t>
            </a:r>
            <a:endParaRPr lang="en-US" sz="16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89758"/>
              </p:ext>
            </p:extLst>
          </p:nvPr>
        </p:nvGraphicFramePr>
        <p:xfrm>
          <a:off x="852616" y="2977978"/>
          <a:ext cx="10775092" cy="373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081"/>
                <a:gridCol w="8798011"/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:  </a:t>
                      </a:r>
                      <a:r>
                        <a:rPr lang="en-US" sz="1800" dirty="0" err="1" smtClean="0"/>
                        <a:t>memberikan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layanan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masuk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kelas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menggunakan</a:t>
                      </a:r>
                      <a:r>
                        <a:rPr lang="en-US" sz="1800" dirty="0" smtClean="0"/>
                        <a:t>   smart-card.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53381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App and </a:t>
                      </a:r>
                      <a:r>
                        <a:rPr lang="en-US" sz="1800" dirty="0" err="1" smtClean="0"/>
                        <a:t>Sw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 Software </a:t>
                      </a:r>
                      <a:r>
                        <a:rPr lang="en-US" sz="1800" dirty="0" err="1" smtClean="0"/>
                        <a:t>Arduino</a:t>
                      </a:r>
                      <a:r>
                        <a:rPr lang="en-US" sz="1800" dirty="0" smtClean="0"/>
                        <a:t> 1.0 </a:t>
                      </a:r>
                      <a:r>
                        <a:rPr lang="en-US" sz="1800" dirty="0" err="1" smtClean="0"/>
                        <a:t>dengan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menggunakan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bahasa</a:t>
                      </a:r>
                      <a:r>
                        <a:rPr lang="en-US" sz="1800" dirty="0" smtClean="0"/>
                        <a:t> C,  </a:t>
                      </a:r>
                      <a:r>
                        <a:rPr lang="en-US" sz="1800" dirty="0" err="1" smtClean="0"/>
                        <a:t>Mahasiswa</a:t>
                      </a:r>
                      <a:r>
                        <a:rPr lang="en-US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4369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Analytics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 </a:t>
                      </a:r>
                      <a:r>
                        <a:rPr lang="en-US" sz="1800" dirty="0" err="1" smtClean="0"/>
                        <a:t>untuk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mendeteksi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identitas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mahasiswa</a:t>
                      </a:r>
                      <a:r>
                        <a:rPr lang="en-US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: Data sensor </a:t>
                      </a:r>
                      <a:r>
                        <a:rPr lang="en-US" sz="1800" dirty="0" err="1" smtClean="0"/>
                        <a:t>mahaiswa</a:t>
                      </a:r>
                      <a:r>
                        <a:rPr lang="en-US" sz="1800" dirty="0" smtClean="0"/>
                        <a:t> yang </a:t>
                      </a:r>
                      <a:r>
                        <a:rPr lang="en-US" sz="1800" dirty="0" err="1" smtClean="0"/>
                        <a:t>berupa</a:t>
                      </a:r>
                      <a:r>
                        <a:rPr lang="en-US" sz="1800" dirty="0" smtClean="0"/>
                        <a:t> barcode RFID (Radio  Frequency identification)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Interconnection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: Data </a:t>
                      </a:r>
                      <a:r>
                        <a:rPr lang="en-US" sz="1800" dirty="0" err="1" smtClean="0"/>
                        <a:t>center,RFID</a:t>
                      </a:r>
                      <a:r>
                        <a:rPr lang="en-US" sz="1800" dirty="0" smtClean="0"/>
                        <a:t> RDM 6300,barcode </a:t>
                      </a:r>
                      <a:r>
                        <a:rPr lang="en-US" sz="1800" dirty="0" err="1" smtClean="0"/>
                        <a:t>RFID,internet</a:t>
                      </a:r>
                      <a:r>
                        <a:rPr lang="en-US" sz="1800" dirty="0" smtClean="0"/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: </a:t>
                      </a:r>
                      <a:r>
                        <a:rPr lang="en-US" sz="1800" dirty="0" err="1" smtClean="0"/>
                        <a:t>KTM,PC,Software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arduino,Solenoid,lcd</a:t>
                      </a:r>
                      <a:r>
                        <a:rPr lang="en-US" sz="1800" dirty="0" smtClean="0"/>
                        <a:t> 16x32,lampu led, </a:t>
                      </a:r>
                      <a:r>
                        <a:rPr lang="en-US" sz="1800" dirty="0" err="1" smtClean="0"/>
                        <a:t>Arduino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uno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sebagai</a:t>
                      </a:r>
                      <a:r>
                        <a:rPr lang="en-US" sz="1800" dirty="0" smtClean="0"/>
                        <a:t> boot </a:t>
                      </a:r>
                      <a:r>
                        <a:rPr lang="en-US" sz="1800" dirty="0" smtClean="0"/>
                        <a:t>                                              loader </a:t>
                      </a:r>
                      <a:r>
                        <a:rPr lang="en-US" sz="1800" dirty="0" err="1" smtClean="0"/>
                        <a:t>untuk</a:t>
                      </a:r>
                      <a:r>
                        <a:rPr lang="en-US" sz="1800" dirty="0" smtClean="0"/>
                        <a:t> upload program.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864973" y="1538749"/>
            <a:ext cx="939113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salah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kit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berbasis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atmega328.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Modul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dilengkapi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dibutuhkan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mikrokontroler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bekerja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tinggal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colokan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power supply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sambungkan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kabel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USB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sz="quarter" idx="13"/>
          </p:nvPr>
        </p:nvSpPr>
        <p:spPr>
          <a:xfrm>
            <a:off x="1639327" y="420130"/>
            <a:ext cx="8534400" cy="7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n-US" sz="3200" b="1" dirty="0" err="1"/>
              <a:t>Mekanisme</a:t>
            </a:r>
            <a:r>
              <a:rPr lang="en-US" sz="3200" b="1" dirty="0"/>
              <a:t> </a:t>
            </a:r>
            <a:r>
              <a:rPr lang="en-US" sz="3200" b="1" dirty="0" err="1"/>
              <a:t>cara</a:t>
            </a:r>
            <a:r>
              <a:rPr lang="en-US" sz="3200" b="1" dirty="0"/>
              <a:t> </a:t>
            </a:r>
            <a:r>
              <a:rPr lang="en-US" sz="3200" b="1" dirty="0" err="1"/>
              <a:t>kerja</a:t>
            </a:r>
            <a:r>
              <a:rPr lang="en-US" sz="3200" b="1" dirty="0"/>
              <a:t> smart-card ITS PALUTA</a:t>
            </a:r>
            <a:endParaRPr lang="en-US"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 sz="3200" i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294" y="1822647"/>
            <a:ext cx="10268467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scan barcode RFID </a:t>
            </a:r>
            <a:r>
              <a:rPr lang="en-US" sz="2000" dirty="0" err="1"/>
              <a:t>maka</a:t>
            </a:r>
            <a:r>
              <a:rPr lang="en-US" sz="2000" dirty="0"/>
              <a:t> ID number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tampil</a:t>
            </a:r>
            <a:r>
              <a:rPr lang="en-US" sz="2000" dirty="0"/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ID number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arduino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memproses</a:t>
            </a:r>
            <a:r>
              <a:rPr lang="en-US" sz="2000" dirty="0"/>
              <a:t> data.</a:t>
            </a:r>
          </a:p>
          <a:p>
            <a:pPr marL="342900" lvl="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terjadi</a:t>
            </a:r>
            <a:r>
              <a:rPr lang="en-US" sz="2000" dirty="0"/>
              <a:t> </a:t>
            </a:r>
            <a:r>
              <a:rPr lang="en-US" sz="2000" dirty="0" err="1"/>
              <a:t>kesalahan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ID number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belum</a:t>
            </a:r>
            <a:r>
              <a:rPr lang="en-US" sz="2000" dirty="0"/>
              <a:t> </a:t>
            </a:r>
            <a:r>
              <a:rPr lang="en-US" sz="2000" dirty="0" err="1"/>
              <a:t>terdaftar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proses data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di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/>
              <a:t>Data yang </a:t>
            </a:r>
            <a:r>
              <a:rPr lang="en-US" sz="2000" dirty="0" err="1"/>
              <a:t>benar</a:t>
            </a:r>
            <a:r>
              <a:rPr lang="en-US" sz="2000" dirty="0"/>
              <a:t> </a:t>
            </a:r>
            <a:r>
              <a:rPr lang="en-US" sz="2000" dirty="0" err="1"/>
              <a:t>nantinya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tersimpan</a:t>
            </a:r>
            <a:r>
              <a:rPr lang="en-US" sz="2000" dirty="0"/>
              <a:t> </a:t>
            </a:r>
            <a:r>
              <a:rPr lang="en-US" sz="2000" dirty="0" err="1"/>
              <a:t>kedalam</a:t>
            </a:r>
            <a:r>
              <a:rPr lang="en-US" sz="2000" dirty="0"/>
              <a:t> </a:t>
            </a:r>
            <a:r>
              <a:rPr lang="en-US" sz="2000" dirty="0" err="1"/>
              <a:t>database,lalu</a:t>
            </a:r>
            <a:r>
              <a:rPr lang="en-US" sz="2000" dirty="0"/>
              <a:t> </a:t>
            </a:r>
            <a:r>
              <a:rPr lang="en-US" sz="2000" dirty="0" err="1"/>
              <a:t>terdapat</a:t>
            </a:r>
            <a:r>
              <a:rPr lang="en-US" sz="2000" dirty="0"/>
              <a:t> indicator </a:t>
            </a:r>
            <a:r>
              <a:rPr lang="en-US" sz="2000" dirty="0" err="1"/>
              <a:t>melalui</a:t>
            </a:r>
            <a:r>
              <a:rPr lang="en-US" sz="2000" dirty="0"/>
              <a:t> led yang </a:t>
            </a:r>
            <a:r>
              <a:rPr lang="en-US" sz="2000" dirty="0" err="1"/>
              <a:t>menyala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pesan</a:t>
            </a:r>
            <a:r>
              <a:rPr lang="en-US" sz="2000" dirty="0"/>
              <a:t> </a:t>
            </a:r>
            <a:r>
              <a:rPr lang="en-US" sz="2000" dirty="0" err="1"/>
              <a:t>sukses,lalu</a:t>
            </a:r>
            <a:r>
              <a:rPr lang="en-US" sz="2000" dirty="0"/>
              <a:t> solenoid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mendapat</a:t>
            </a:r>
            <a:r>
              <a:rPr lang="en-US" sz="2000" dirty="0"/>
              <a:t> </a:t>
            </a:r>
            <a:r>
              <a:rPr lang="en-US" sz="2000" dirty="0" err="1"/>
              <a:t>perintah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membuka</a:t>
            </a:r>
            <a:r>
              <a:rPr lang="en-US" sz="2000" dirty="0"/>
              <a:t> </a:t>
            </a:r>
            <a:r>
              <a:rPr lang="en-US" sz="2000" dirty="0" err="1"/>
              <a:t>pintu</a:t>
            </a:r>
            <a:endParaRPr lang="id-ID" sz="2000" dirty="0">
              <a:latin typeface="Aharoni" pitchFamily="2" charset="-79"/>
              <a:cs typeface="Aharoni" pitchFamily="2" charset="-79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sz="quarter" idx="13"/>
          </p:nvPr>
        </p:nvSpPr>
        <p:spPr>
          <a:xfrm>
            <a:off x="704335" y="228600"/>
            <a:ext cx="10618574" cy="499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lang="id-ID" sz="2000" dirty="0" smtClean="0">
              <a:latin typeface="Aharoni" pitchFamily="2" charset="-79"/>
              <a:cs typeface="Aharoni" pitchFamily="2" charset="-79"/>
            </a:endParaRPr>
          </a:p>
          <a:p>
            <a:pPr marL="274320" lvl="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lang="id-ID" sz="2000" dirty="0">
              <a:latin typeface="Aharoni" pitchFamily="2" charset="-79"/>
              <a:cs typeface="Aharoni" pitchFamily="2" charset="-79"/>
            </a:endParaRPr>
          </a:p>
          <a:p>
            <a:pPr marL="27432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1600" b="1" dirty="0"/>
              <a:t> </a:t>
            </a:r>
            <a:endParaRPr lang="en-US" sz="1600" dirty="0"/>
          </a:p>
          <a:p>
            <a:pPr marL="27432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lang="id-ID" sz="1600" dirty="0" smtClean="0">
              <a:latin typeface="Aharoni" pitchFamily="2" charset="-79"/>
              <a:cs typeface="Aharoni" pitchFamily="2" charset="-79"/>
            </a:endParaRPr>
          </a:p>
          <a:p>
            <a:pPr marL="27432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lang="id-ID" sz="1600" dirty="0">
              <a:latin typeface="Aharoni" pitchFamily="2" charset="-79"/>
              <a:cs typeface="Aharoni" pitchFamily="2" charset="-79"/>
            </a:endParaRPr>
          </a:p>
          <a:p>
            <a:pPr marL="27432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 lang="id-ID" sz="1600" dirty="0">
              <a:latin typeface="Aharoni" pitchFamily="2" charset="-79"/>
              <a:cs typeface="Aharoni" pitchFamily="2" charset="-79"/>
            </a:endParaRPr>
          </a:p>
          <a:p>
            <a:pPr marL="274320" indent="-133985" algn="just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 sz="2000" b="1" dirty="0"/>
              <a:t> </a:t>
            </a:r>
            <a:endParaRPr lang="en-US" sz="20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8"/>
          <a:stretch>
            <a:fillRect/>
          </a:stretch>
        </p:blipFill>
        <p:spPr bwMode="auto">
          <a:xfrm>
            <a:off x="457200" y="914400"/>
            <a:ext cx="107442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147" y="149423"/>
            <a:ext cx="37144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Flowchart </a:t>
            </a:r>
            <a:r>
              <a:rPr lang="en-US" sz="2000" b="1" dirty="0" err="1"/>
              <a:t>sistem</a:t>
            </a:r>
            <a:r>
              <a:rPr lang="en-US" sz="2000" b="1" dirty="0"/>
              <a:t> smart-Card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49178" y="719163"/>
            <a:ext cx="8909222" cy="4816664"/>
          </a:xfrm>
        </p:spPr>
        <p:txBody>
          <a:bodyPr>
            <a:normAutofit fontScale="62500" lnSpcReduction="20000"/>
          </a:bodyPr>
          <a:lstStyle/>
          <a:p>
            <a:pPr marL="45720" indent="0" algn="ctr">
              <a:buNone/>
            </a:pPr>
            <a:r>
              <a:rPr lang="en-US" sz="3200" b="1" dirty="0"/>
              <a:t>INTERCONNECTION &amp; INTEGRATION</a:t>
            </a:r>
            <a:endParaRPr lang="en-US" sz="3200" dirty="0"/>
          </a:p>
          <a:p>
            <a:pPr marL="45720" indent="0">
              <a:buNone/>
            </a:pPr>
            <a:r>
              <a:rPr lang="en-US" sz="2900" b="1" dirty="0"/>
              <a:t>Interconnection</a:t>
            </a:r>
          </a:p>
          <a:p>
            <a:pPr lvl="0"/>
            <a:r>
              <a:rPr lang="en-US" sz="2300" dirty="0"/>
              <a:t>Sensor</a:t>
            </a:r>
          </a:p>
          <a:p>
            <a:pPr lvl="0"/>
            <a:r>
              <a:rPr lang="en-US" sz="2300" dirty="0" smtClean="0"/>
              <a:t>Sensor </a:t>
            </a:r>
            <a:r>
              <a:rPr lang="en-US" sz="2300" dirty="0"/>
              <a:t>RFID RDM6300</a:t>
            </a:r>
          </a:p>
          <a:p>
            <a:pPr lvl="0"/>
            <a:r>
              <a:rPr lang="en-US" sz="2300" dirty="0"/>
              <a:t>Software </a:t>
            </a:r>
            <a:r>
              <a:rPr lang="en-US" sz="2300" dirty="0" err="1"/>
              <a:t>Arduino</a:t>
            </a:r>
            <a:r>
              <a:rPr lang="en-US" sz="2300" dirty="0"/>
              <a:t> 1.0</a:t>
            </a:r>
          </a:p>
          <a:p>
            <a:pPr lvl="0"/>
            <a:r>
              <a:rPr lang="en-US" sz="2300" dirty="0"/>
              <a:t>Sensor </a:t>
            </a:r>
            <a:r>
              <a:rPr lang="en-US" sz="2300" dirty="0" err="1"/>
              <a:t>ini</a:t>
            </a:r>
            <a:r>
              <a:rPr lang="en-US" sz="2300" dirty="0"/>
              <a:t> </a:t>
            </a:r>
            <a:r>
              <a:rPr lang="en-US" sz="2300" dirty="0" err="1"/>
              <a:t>terdapat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RFID </a:t>
            </a:r>
            <a:r>
              <a:rPr lang="en-US" sz="2300" dirty="0" err="1"/>
              <a:t>yg</a:t>
            </a:r>
            <a:r>
              <a:rPr lang="en-US" sz="2300" dirty="0"/>
              <a:t> </a:t>
            </a:r>
            <a:r>
              <a:rPr lang="en-US" sz="2300" dirty="0" err="1"/>
              <a:t>terkoneksi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software </a:t>
            </a:r>
            <a:r>
              <a:rPr lang="en-US" sz="2300" dirty="0" err="1"/>
              <a:t>arduino</a:t>
            </a:r>
            <a:r>
              <a:rPr lang="en-US" sz="2300" dirty="0"/>
              <a:t> 1.0 </a:t>
            </a:r>
            <a:r>
              <a:rPr lang="en-US" sz="2300" dirty="0" err="1"/>
              <a:t>sebagai</a:t>
            </a:r>
            <a:r>
              <a:rPr lang="en-US" sz="2300" dirty="0"/>
              <a:t> </a:t>
            </a:r>
            <a:r>
              <a:rPr lang="en-US" sz="2300" dirty="0" err="1"/>
              <a:t>pembaca</a:t>
            </a:r>
            <a:r>
              <a:rPr lang="en-US" sz="2300" dirty="0"/>
              <a:t> barcode RFID</a:t>
            </a:r>
            <a:r>
              <a:rPr lang="en-US" sz="2300" dirty="0" smtClean="0"/>
              <a:t>.</a:t>
            </a:r>
          </a:p>
          <a:p>
            <a:pPr lvl="0"/>
            <a:endParaRPr lang="en-US" dirty="0"/>
          </a:p>
          <a:p>
            <a:pPr marL="45720" indent="0">
              <a:buNone/>
            </a:pPr>
            <a:r>
              <a:rPr lang="en-US" sz="2900" b="1" dirty="0"/>
              <a:t>Integration</a:t>
            </a:r>
            <a:endParaRPr lang="en-US" sz="2900" dirty="0"/>
          </a:p>
          <a:p>
            <a:r>
              <a:rPr lang="en-US" sz="2300" dirty="0"/>
              <a:t>Data sensor device </a:t>
            </a:r>
            <a:r>
              <a:rPr lang="en-US" sz="2300" dirty="0" err="1"/>
              <a:t>mahasiswa,data</a:t>
            </a:r>
            <a:r>
              <a:rPr lang="en-US" sz="2300" dirty="0"/>
              <a:t> </a:t>
            </a:r>
            <a:r>
              <a:rPr lang="en-US" sz="2300" dirty="0" err="1" smtClean="0"/>
              <a:t>mahasiswa</a:t>
            </a:r>
            <a:endParaRPr lang="en-US" sz="2300" dirty="0" smtClean="0"/>
          </a:p>
          <a:p>
            <a:endParaRPr lang="en-US" dirty="0" smtClean="0"/>
          </a:p>
          <a:p>
            <a:endParaRPr lang="en-US" dirty="0"/>
          </a:p>
          <a:p>
            <a:pPr marL="45720" indent="0">
              <a:buNone/>
            </a:pPr>
            <a:r>
              <a:rPr lang="en-US" sz="2900" b="1" dirty="0"/>
              <a:t>Analytics</a:t>
            </a:r>
            <a:endParaRPr lang="en-US" sz="2900" dirty="0"/>
          </a:p>
          <a:p>
            <a:pPr marL="45720" indent="0" algn="just">
              <a:lnSpc>
                <a:spcPct val="170000"/>
              </a:lnSpc>
              <a:buNone/>
            </a:pPr>
            <a:r>
              <a:rPr lang="en-US" dirty="0" smtClean="0"/>
              <a:t>	</a:t>
            </a:r>
            <a:r>
              <a:rPr lang="en-US" sz="2300" dirty="0" err="1" smtClean="0"/>
              <a:t>Alat</a:t>
            </a:r>
            <a:r>
              <a:rPr lang="en-US" sz="2300" dirty="0" smtClean="0"/>
              <a:t> </a:t>
            </a:r>
            <a:r>
              <a:rPr lang="en-US" sz="2300" dirty="0" err="1"/>
              <a:t>pendeteksi</a:t>
            </a:r>
            <a:r>
              <a:rPr lang="en-US" sz="2300" dirty="0"/>
              <a:t> </a:t>
            </a:r>
            <a:r>
              <a:rPr lang="en-US" sz="2300" dirty="0" err="1"/>
              <a:t>mahasiswa</a:t>
            </a:r>
            <a:r>
              <a:rPr lang="en-US" sz="2300" dirty="0"/>
              <a:t> </a:t>
            </a:r>
            <a:r>
              <a:rPr lang="en-US" sz="2300" dirty="0" err="1"/>
              <a:t>berupa</a:t>
            </a:r>
            <a:r>
              <a:rPr lang="en-US" sz="2300" dirty="0"/>
              <a:t> smart-card yang </a:t>
            </a:r>
            <a:r>
              <a:rPr lang="en-US" sz="2300" dirty="0" err="1"/>
              <a:t>dilengkapi</a:t>
            </a:r>
            <a:r>
              <a:rPr lang="en-US" sz="2300" dirty="0"/>
              <a:t> sensor yang </a:t>
            </a:r>
            <a:r>
              <a:rPr lang="en-US" sz="2300" dirty="0" err="1"/>
              <a:t>dapat</a:t>
            </a:r>
            <a:r>
              <a:rPr lang="en-US" sz="2300" dirty="0"/>
              <a:t> </a:t>
            </a:r>
            <a:r>
              <a:rPr lang="en-US" sz="2300" dirty="0" err="1"/>
              <a:t>mendeteksi</a:t>
            </a:r>
            <a:r>
              <a:rPr lang="en-US" sz="2300" dirty="0"/>
              <a:t> data </a:t>
            </a:r>
            <a:r>
              <a:rPr lang="en-US" sz="2300" dirty="0" err="1"/>
              <a:t>mahasiswa</a:t>
            </a:r>
            <a:r>
              <a:rPr lang="en-US" sz="2300" dirty="0"/>
              <a:t>. </a:t>
            </a:r>
            <a:r>
              <a:rPr lang="en-US" sz="2300" dirty="0" err="1"/>
              <a:t>Kemudian,alat</a:t>
            </a:r>
            <a:r>
              <a:rPr lang="en-US" sz="2300" dirty="0"/>
              <a:t> </a:t>
            </a:r>
            <a:r>
              <a:rPr lang="en-US" sz="2300" dirty="0" err="1"/>
              <a:t>tersebut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memberikan</a:t>
            </a:r>
            <a:r>
              <a:rPr lang="en-US" sz="2300" dirty="0"/>
              <a:t> </a:t>
            </a:r>
            <a:r>
              <a:rPr lang="en-US" sz="2300" dirty="0" err="1"/>
              <a:t>notif</a:t>
            </a:r>
            <a:r>
              <a:rPr lang="en-US" sz="2300" dirty="0"/>
              <a:t> </a:t>
            </a:r>
            <a:r>
              <a:rPr lang="en-US" sz="2300" dirty="0" err="1"/>
              <a:t>kepada</a:t>
            </a:r>
            <a:r>
              <a:rPr lang="en-US" sz="2300" dirty="0"/>
              <a:t> </a:t>
            </a:r>
            <a:r>
              <a:rPr lang="en-US" sz="2300" dirty="0" err="1"/>
              <a:t>arduino</a:t>
            </a:r>
            <a:r>
              <a:rPr lang="en-US" sz="2300" dirty="0"/>
              <a:t> </a:t>
            </a:r>
            <a:r>
              <a:rPr lang="en-US" sz="2300" dirty="0" err="1"/>
              <a:t>untuk</a:t>
            </a:r>
            <a:r>
              <a:rPr lang="en-US" sz="2300" dirty="0"/>
              <a:t> </a:t>
            </a:r>
            <a:r>
              <a:rPr lang="en-US" sz="2300" dirty="0" err="1"/>
              <a:t>menyetujui</a:t>
            </a:r>
            <a:r>
              <a:rPr lang="en-US" sz="2300" dirty="0"/>
              <a:t> proses </a:t>
            </a:r>
            <a:r>
              <a:rPr lang="en-US" sz="2300" dirty="0" err="1"/>
              <a:t>masuk</a:t>
            </a:r>
            <a:r>
              <a:rPr lang="en-US" sz="2300" dirty="0"/>
              <a:t> </a:t>
            </a:r>
            <a:r>
              <a:rPr lang="en-US" sz="2300" dirty="0" err="1"/>
              <a:t>ke</a:t>
            </a:r>
            <a:r>
              <a:rPr lang="en-US" sz="2300" dirty="0"/>
              <a:t> </a:t>
            </a:r>
            <a:r>
              <a:rPr lang="en-US" sz="2300" dirty="0" err="1"/>
              <a:t>kelas</a:t>
            </a:r>
            <a:r>
              <a:rPr lang="en-US" dirty="0"/>
              <a:t>.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808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TERIMA KASIH </a:t>
            </a:r>
            <a:endParaRPr lang="id-ID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270</TotalTime>
  <Words>209</Words>
  <Application>Microsoft Office PowerPoint</Application>
  <PresentationFormat>Custom</PresentationFormat>
  <Paragraphs>58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Slipstream</vt:lpstr>
      <vt:lpstr>PERANCANGAN INFRASTRUKTUR TI</vt:lpstr>
      <vt:lpstr>PERANCANGAN INFRASTRUKTUR TI</vt:lpstr>
      <vt:lpstr>PowerPoint Presentation</vt:lpstr>
      <vt:lpstr>PowerPoint Presentation</vt:lpstr>
      <vt:lpstr>PowerPoint Presentation</vt:lpstr>
      <vt:lpstr>PowerPoint Presentation</vt:lpstr>
      <vt:lpstr>TERIMA KASIH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OPERASI I</dc:title>
  <dc:creator>Administrator</dc:creator>
  <cp:lastModifiedBy>ACER</cp:lastModifiedBy>
  <cp:revision>24</cp:revision>
  <dcterms:created xsi:type="dcterms:W3CDTF">2016-09-04T09:12:51Z</dcterms:created>
  <dcterms:modified xsi:type="dcterms:W3CDTF">2022-06-22T09:18:49Z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