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llerta Stencil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AllertaStencil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d39f8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d39f8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d39f8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d39f8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d39f83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d39f83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b7421376c402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b7421376c402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ZELSY</a:t>
            </a:r>
            <a:endParaRPr>
              <a:solidFill>
                <a:srgbClr val="EFEFEF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7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Zahra, Erica, Lissette, 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Shakuntala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020125" y="92400"/>
            <a:ext cx="16704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llerta Stencil"/>
                <a:ea typeface="Allerta Stencil"/>
                <a:cs typeface="Allerta Stencil"/>
                <a:sym typeface="Allerta Stencil"/>
              </a:rPr>
              <a:t>Why </a:t>
            </a:r>
            <a:endParaRPr sz="4800"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018725" y="716950"/>
            <a:ext cx="3673200" cy="4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llerta Stencil"/>
              <a:buChar char="●"/>
            </a:pPr>
            <a:r>
              <a:rPr lang="en" sz="1800">
                <a:solidFill>
                  <a:srgbClr val="333333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Anxiety disorders are the most common mental illness in the U.S., affecting 40 million adults in the United States age 18 and older, or 18.1% of the population every year.</a:t>
            </a:r>
            <a:endParaRPr sz="1800">
              <a:solidFill>
                <a:srgbClr val="333333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llerta Stencil"/>
              <a:buChar char="●"/>
            </a:pPr>
            <a:r>
              <a:rPr lang="en" sz="1800">
                <a:solidFill>
                  <a:srgbClr val="333333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Only 36.9% of those suffering receive treatment.</a:t>
            </a:r>
            <a:endParaRPr sz="1400">
              <a:solidFill>
                <a:srgbClr val="333333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llerta Stencil"/>
              <a:buChar char="●"/>
            </a:pPr>
            <a:r>
              <a:rPr lang="en" sz="1400">
                <a:solidFill>
                  <a:srgbClr val="333333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*stats from the Anxiety and Depression Association of America </a:t>
            </a:r>
            <a:endParaRPr sz="1400">
              <a:solidFill>
                <a:srgbClr val="333333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0" lvl="0" marL="0" rtl="0" algn="l">
              <a:spcBef>
                <a:spcPts val="3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846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96500" y="113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 Stencil"/>
              <a:buChar char="●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Sentiment Analysis (an NLP Method)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lerta Stencil"/>
              <a:buChar char="○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E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very sentence that is labeled  as a tone signal such as “Anger”, “Sadness” or “Joy.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lerta Stencil"/>
              <a:buChar char="○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Each sentence is 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analyzed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 through sentiment analysis tool to get a polarization score, and the 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average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 score of 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passage plus any “red flag score” will be the final score for the whole passage.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 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lerta Stencil"/>
              <a:buChar char="○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The final score ref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lects 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how emotional  the user is on a scale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lerta Stencil"/>
              <a:buChar char="○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Zel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sy then takes action to help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Expectations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 Stencil"/>
              <a:buChar char="●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T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each people to ask for support when needed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lerta Stencil"/>
              <a:buChar char="○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Stop self-doubt, fear, and shame that comes with anxiety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 Stencil"/>
              <a:buChar char="●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Increased self-awareness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lerta Stencil"/>
              <a:buChar char="○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Sentiment analysis finds patterns in your writing, allowing users to track behaviors or events that affected the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ir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 mood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 Stencil"/>
              <a:buChar char="●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Will make reaching out to friends much </a:t>
            </a: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easier, preventing self- isolation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Future Directions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Incorporate biometric data analysis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latin typeface="Allerta Stencil"/>
                <a:ea typeface="Allerta Stencil"/>
                <a:cs typeface="Allerta Stencil"/>
                <a:sym typeface="Allerta Stencil"/>
              </a:rPr>
              <a:t>Stationary heart rate</a:t>
            </a:r>
            <a:endParaRPr sz="1800"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llerta Stencil"/>
                <a:ea typeface="Allerta Stencil"/>
                <a:cs typeface="Allerta Stencil"/>
                <a:sym typeface="Allerta Stencil"/>
              </a:rPr>
              <a:t>Additional mental health resources</a:t>
            </a:r>
            <a:endParaRPr>
              <a:latin typeface="Allerta Stencil"/>
              <a:ea typeface="Allerta Stencil"/>
              <a:cs typeface="Allerta Stencil"/>
              <a:sym typeface="Allerta Stenci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latin typeface="Allerta Stencil"/>
                <a:ea typeface="Allerta Stencil"/>
                <a:cs typeface="Allerta Stencil"/>
                <a:sym typeface="Allerta Stencil"/>
              </a:rPr>
              <a:t>ex.) connect to therapists, mindfulness techniques, text-to-talk help hotlines</a:t>
            </a:r>
            <a:endParaRPr sz="1800"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