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1"/>
  </p:notesMasterIdLst>
  <p:sldIdLst>
    <p:sldId id="256" r:id="rId2"/>
    <p:sldId id="261" r:id="rId3"/>
    <p:sldId id="264" r:id="rId4"/>
    <p:sldId id="262" r:id="rId5"/>
    <p:sldId id="266" r:id="rId6"/>
    <p:sldId id="302" r:id="rId7"/>
    <p:sldId id="269" r:id="rId8"/>
    <p:sldId id="272" r:id="rId9"/>
    <p:sldId id="27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na andy" initials="da" lastIdx="1" clrIdx="0">
    <p:extLst>
      <p:ext uri="{19B8F6BF-5375-455C-9EA6-DF929625EA0E}">
        <p15:presenceInfo xmlns:p15="http://schemas.microsoft.com/office/powerpoint/2012/main" userId="2fc2392e9076d9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8B9823-400E-4E01-8EEA-D6A5945606C4}">
  <a:tblStyle styleId="{B48B9823-400E-4E01-8EEA-D6A5945606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21:15:41.340" idx="1">
    <p:pos x="5650" y="83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a70446612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a70446612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a704466120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a704466120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a704466120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a704466120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96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a704466120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a704466120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a722ba99c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a722ba99c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a722ba99c6_1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a722ba99c6_1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5" y="-7075"/>
            <a:ext cx="9144000" cy="235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294267" y="672875"/>
            <a:ext cx="4555465" cy="424678"/>
          </a:xfrm>
          <a:custGeom>
            <a:avLst/>
            <a:gdLst/>
            <a:ahLst/>
            <a:cxnLst/>
            <a:rect l="l" t="t" r="r" b="b"/>
            <a:pathLst>
              <a:path w="96117" h="13003" extrusionOk="0">
                <a:moveTo>
                  <a:pt x="79571" y="1"/>
                </a:moveTo>
                <a:cubicBezTo>
                  <a:pt x="78118" y="1"/>
                  <a:pt x="76652" y="148"/>
                  <a:pt x="75185" y="148"/>
                </a:cubicBezTo>
                <a:cubicBezTo>
                  <a:pt x="62833" y="175"/>
                  <a:pt x="50481" y="182"/>
                  <a:pt x="38128" y="182"/>
                </a:cubicBezTo>
                <a:cubicBezTo>
                  <a:pt x="25776" y="182"/>
                  <a:pt x="13424" y="175"/>
                  <a:pt x="1071" y="175"/>
                </a:cubicBezTo>
                <a:lnTo>
                  <a:pt x="268" y="175"/>
                </a:lnTo>
                <a:cubicBezTo>
                  <a:pt x="135" y="202"/>
                  <a:pt x="1" y="228"/>
                  <a:pt x="54" y="416"/>
                </a:cubicBezTo>
                <a:cubicBezTo>
                  <a:pt x="188" y="550"/>
                  <a:pt x="322" y="657"/>
                  <a:pt x="429" y="791"/>
                </a:cubicBezTo>
                <a:cubicBezTo>
                  <a:pt x="1981" y="2530"/>
                  <a:pt x="3534" y="4270"/>
                  <a:pt x="5059" y="6010"/>
                </a:cubicBezTo>
                <a:cubicBezTo>
                  <a:pt x="5595" y="6572"/>
                  <a:pt x="5595" y="6572"/>
                  <a:pt x="5086" y="7161"/>
                </a:cubicBezTo>
                <a:cubicBezTo>
                  <a:pt x="3587" y="8793"/>
                  <a:pt x="2115" y="10453"/>
                  <a:pt x="643" y="12086"/>
                </a:cubicBezTo>
                <a:cubicBezTo>
                  <a:pt x="456" y="12327"/>
                  <a:pt x="215" y="12541"/>
                  <a:pt x="27" y="12942"/>
                </a:cubicBezTo>
                <a:lnTo>
                  <a:pt x="6585" y="12942"/>
                </a:lnTo>
                <a:cubicBezTo>
                  <a:pt x="6625" y="12982"/>
                  <a:pt x="6659" y="13002"/>
                  <a:pt x="6689" y="13002"/>
                </a:cubicBezTo>
                <a:cubicBezTo>
                  <a:pt x="6719" y="13002"/>
                  <a:pt x="6746" y="12982"/>
                  <a:pt x="6772" y="12942"/>
                </a:cubicBezTo>
                <a:lnTo>
                  <a:pt x="89077" y="12942"/>
                </a:lnTo>
                <a:cubicBezTo>
                  <a:pt x="91352" y="12942"/>
                  <a:pt x="93654" y="12915"/>
                  <a:pt x="95956" y="12915"/>
                </a:cubicBezTo>
                <a:cubicBezTo>
                  <a:pt x="96116" y="12728"/>
                  <a:pt x="96009" y="12541"/>
                  <a:pt x="95902" y="12407"/>
                </a:cubicBezTo>
                <a:cubicBezTo>
                  <a:pt x="95126" y="11524"/>
                  <a:pt x="94430" y="10560"/>
                  <a:pt x="93413" y="9918"/>
                </a:cubicBezTo>
                <a:cubicBezTo>
                  <a:pt x="93386" y="9811"/>
                  <a:pt x="93332" y="9784"/>
                  <a:pt x="93225" y="9730"/>
                </a:cubicBezTo>
                <a:cubicBezTo>
                  <a:pt x="92422" y="8820"/>
                  <a:pt x="91593" y="7937"/>
                  <a:pt x="90763" y="7027"/>
                </a:cubicBezTo>
                <a:cubicBezTo>
                  <a:pt x="90388" y="6572"/>
                  <a:pt x="90361" y="6545"/>
                  <a:pt x="90763" y="6117"/>
                </a:cubicBezTo>
                <a:cubicBezTo>
                  <a:pt x="92476" y="4217"/>
                  <a:pt x="94189" y="2316"/>
                  <a:pt x="95902" y="416"/>
                </a:cubicBezTo>
                <a:cubicBezTo>
                  <a:pt x="95836" y="200"/>
                  <a:pt x="95698" y="159"/>
                  <a:pt x="95551" y="159"/>
                </a:cubicBezTo>
                <a:cubicBezTo>
                  <a:pt x="95461" y="159"/>
                  <a:pt x="95368" y="175"/>
                  <a:pt x="95286" y="175"/>
                </a:cubicBezTo>
                <a:cubicBezTo>
                  <a:pt x="94519" y="162"/>
                  <a:pt x="93751" y="158"/>
                  <a:pt x="92985" y="158"/>
                </a:cubicBezTo>
                <a:cubicBezTo>
                  <a:pt x="90890" y="158"/>
                  <a:pt x="88799" y="192"/>
                  <a:pt x="86707" y="192"/>
                </a:cubicBezTo>
                <a:cubicBezTo>
                  <a:pt x="84733" y="192"/>
                  <a:pt x="82758" y="161"/>
                  <a:pt x="80779" y="41"/>
                </a:cubicBezTo>
                <a:cubicBezTo>
                  <a:pt x="80378" y="12"/>
                  <a:pt x="79975" y="1"/>
                  <a:pt x="795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25" y="3124550"/>
            <a:ext cx="1876584" cy="1108433"/>
          </a:xfrm>
          <a:custGeom>
            <a:avLst/>
            <a:gdLst/>
            <a:ahLst/>
            <a:cxnLst/>
            <a:rect l="l" t="t" r="r" b="b"/>
            <a:pathLst>
              <a:path w="31343" h="18514" extrusionOk="0">
                <a:moveTo>
                  <a:pt x="15538" y="4987"/>
                </a:moveTo>
                <a:cubicBezTo>
                  <a:pt x="15574" y="5060"/>
                  <a:pt x="15614" y="5134"/>
                  <a:pt x="15658" y="5207"/>
                </a:cubicBezTo>
                <a:cubicBezTo>
                  <a:pt x="15607" y="5141"/>
                  <a:pt x="15571" y="5063"/>
                  <a:pt x="15538" y="4987"/>
                </a:cubicBezTo>
                <a:close/>
                <a:moveTo>
                  <a:pt x="22059" y="7514"/>
                </a:moveTo>
                <a:lnTo>
                  <a:pt x="22059" y="7514"/>
                </a:lnTo>
                <a:cubicBezTo>
                  <a:pt x="21914" y="7560"/>
                  <a:pt x="21770" y="7589"/>
                  <a:pt x="21627" y="7589"/>
                </a:cubicBezTo>
                <a:cubicBezTo>
                  <a:pt x="21756" y="7566"/>
                  <a:pt x="21906" y="7547"/>
                  <a:pt x="22059" y="7514"/>
                </a:cubicBezTo>
                <a:close/>
                <a:moveTo>
                  <a:pt x="23491" y="8564"/>
                </a:moveTo>
                <a:lnTo>
                  <a:pt x="23491" y="8564"/>
                </a:lnTo>
                <a:cubicBezTo>
                  <a:pt x="23330" y="8587"/>
                  <a:pt x="23169" y="8652"/>
                  <a:pt x="23018" y="8687"/>
                </a:cubicBezTo>
                <a:cubicBezTo>
                  <a:pt x="23157" y="8586"/>
                  <a:pt x="23319" y="8568"/>
                  <a:pt x="23491" y="8564"/>
                </a:cubicBezTo>
                <a:close/>
                <a:moveTo>
                  <a:pt x="17639" y="9972"/>
                </a:moveTo>
                <a:lnTo>
                  <a:pt x="17639" y="9972"/>
                </a:lnTo>
                <a:cubicBezTo>
                  <a:pt x="17640" y="9976"/>
                  <a:pt x="17642" y="9981"/>
                  <a:pt x="17644" y="9986"/>
                </a:cubicBezTo>
                <a:lnTo>
                  <a:pt x="17644" y="9986"/>
                </a:lnTo>
                <a:cubicBezTo>
                  <a:pt x="17651" y="9990"/>
                  <a:pt x="17658" y="9994"/>
                  <a:pt x="17665" y="9998"/>
                </a:cubicBezTo>
                <a:lnTo>
                  <a:pt x="17639" y="9972"/>
                </a:lnTo>
                <a:close/>
                <a:moveTo>
                  <a:pt x="25615" y="11631"/>
                </a:moveTo>
                <a:cubicBezTo>
                  <a:pt x="25615" y="11661"/>
                  <a:pt x="25612" y="11693"/>
                  <a:pt x="25609" y="11725"/>
                </a:cubicBezTo>
                <a:lnTo>
                  <a:pt x="25609" y="11725"/>
                </a:lnTo>
                <a:cubicBezTo>
                  <a:pt x="25608" y="11693"/>
                  <a:pt x="25609" y="11661"/>
                  <a:pt x="25615" y="11631"/>
                </a:cubicBezTo>
                <a:close/>
                <a:moveTo>
                  <a:pt x="12580" y="15994"/>
                </a:moveTo>
                <a:lnTo>
                  <a:pt x="12580" y="15994"/>
                </a:lnTo>
                <a:cubicBezTo>
                  <a:pt x="12582" y="16008"/>
                  <a:pt x="12583" y="16023"/>
                  <a:pt x="12584" y="16037"/>
                </a:cubicBezTo>
                <a:lnTo>
                  <a:pt x="12584" y="16037"/>
                </a:lnTo>
                <a:cubicBezTo>
                  <a:pt x="12583" y="16023"/>
                  <a:pt x="12582" y="16009"/>
                  <a:pt x="12580" y="15994"/>
                </a:cubicBezTo>
                <a:close/>
                <a:moveTo>
                  <a:pt x="17413" y="0"/>
                </a:moveTo>
                <a:cubicBezTo>
                  <a:pt x="17391" y="0"/>
                  <a:pt x="17369" y="5"/>
                  <a:pt x="17344" y="15"/>
                </a:cubicBezTo>
                <a:cubicBezTo>
                  <a:pt x="17210" y="95"/>
                  <a:pt x="17210" y="229"/>
                  <a:pt x="17317" y="336"/>
                </a:cubicBezTo>
                <a:cubicBezTo>
                  <a:pt x="17103" y="577"/>
                  <a:pt x="17237" y="1032"/>
                  <a:pt x="16836" y="1139"/>
                </a:cubicBezTo>
                <a:cubicBezTo>
                  <a:pt x="16729" y="1072"/>
                  <a:pt x="16621" y="1039"/>
                  <a:pt x="16514" y="1039"/>
                </a:cubicBezTo>
                <a:cubicBezTo>
                  <a:pt x="16407" y="1039"/>
                  <a:pt x="16300" y="1072"/>
                  <a:pt x="16193" y="1139"/>
                </a:cubicBezTo>
                <a:cubicBezTo>
                  <a:pt x="16086" y="1246"/>
                  <a:pt x="16086" y="1353"/>
                  <a:pt x="16193" y="1460"/>
                </a:cubicBezTo>
                <a:cubicBezTo>
                  <a:pt x="16274" y="1540"/>
                  <a:pt x="16247" y="1674"/>
                  <a:pt x="16354" y="1781"/>
                </a:cubicBezTo>
                <a:cubicBezTo>
                  <a:pt x="16488" y="1915"/>
                  <a:pt x="16354" y="2129"/>
                  <a:pt x="16514" y="2263"/>
                </a:cubicBezTo>
                <a:cubicBezTo>
                  <a:pt x="16702" y="2611"/>
                  <a:pt x="16488" y="2932"/>
                  <a:pt x="16381" y="3280"/>
                </a:cubicBezTo>
                <a:cubicBezTo>
                  <a:pt x="16300" y="3494"/>
                  <a:pt x="16381" y="3735"/>
                  <a:pt x="16300" y="3976"/>
                </a:cubicBezTo>
                <a:cubicBezTo>
                  <a:pt x="16140" y="3468"/>
                  <a:pt x="15952" y="3039"/>
                  <a:pt x="15390" y="2905"/>
                </a:cubicBezTo>
                <a:cubicBezTo>
                  <a:pt x="15333" y="2848"/>
                  <a:pt x="15275" y="2821"/>
                  <a:pt x="15218" y="2821"/>
                </a:cubicBezTo>
                <a:cubicBezTo>
                  <a:pt x="15168" y="2821"/>
                  <a:pt x="15119" y="2841"/>
                  <a:pt x="15069" y="2879"/>
                </a:cubicBezTo>
                <a:cubicBezTo>
                  <a:pt x="15016" y="2959"/>
                  <a:pt x="14962" y="3012"/>
                  <a:pt x="14908" y="3066"/>
                </a:cubicBezTo>
                <a:lnTo>
                  <a:pt x="14908" y="3039"/>
                </a:lnTo>
                <a:cubicBezTo>
                  <a:pt x="14801" y="3146"/>
                  <a:pt x="14801" y="3253"/>
                  <a:pt x="14908" y="3360"/>
                </a:cubicBezTo>
                <a:cubicBezTo>
                  <a:pt x="14989" y="3468"/>
                  <a:pt x="14962" y="3601"/>
                  <a:pt x="15069" y="3682"/>
                </a:cubicBezTo>
                <a:cubicBezTo>
                  <a:pt x="15176" y="3789"/>
                  <a:pt x="15123" y="3923"/>
                  <a:pt x="15230" y="4003"/>
                </a:cubicBezTo>
                <a:lnTo>
                  <a:pt x="15230" y="4030"/>
                </a:lnTo>
                <a:cubicBezTo>
                  <a:pt x="15286" y="4291"/>
                  <a:pt x="15355" y="4565"/>
                  <a:pt x="15473" y="4843"/>
                </a:cubicBezTo>
                <a:lnTo>
                  <a:pt x="15473" y="4843"/>
                </a:lnTo>
                <a:cubicBezTo>
                  <a:pt x="15416" y="4735"/>
                  <a:pt x="15343" y="4654"/>
                  <a:pt x="15199" y="4654"/>
                </a:cubicBezTo>
                <a:cubicBezTo>
                  <a:pt x="15161" y="4654"/>
                  <a:pt x="15118" y="4660"/>
                  <a:pt x="15069" y="4672"/>
                </a:cubicBezTo>
                <a:cubicBezTo>
                  <a:pt x="14962" y="4779"/>
                  <a:pt x="14962" y="4859"/>
                  <a:pt x="15069" y="4966"/>
                </a:cubicBezTo>
                <a:cubicBezTo>
                  <a:pt x="15203" y="5261"/>
                  <a:pt x="15176" y="5582"/>
                  <a:pt x="15310" y="5823"/>
                </a:cubicBezTo>
                <a:cubicBezTo>
                  <a:pt x="15240" y="5730"/>
                  <a:pt x="15211" y="5455"/>
                  <a:pt x="15028" y="5455"/>
                </a:cubicBezTo>
                <a:cubicBezTo>
                  <a:pt x="15001" y="5455"/>
                  <a:pt x="14970" y="5461"/>
                  <a:pt x="14935" y="5475"/>
                </a:cubicBezTo>
                <a:cubicBezTo>
                  <a:pt x="14673" y="5570"/>
                  <a:pt x="14708" y="5815"/>
                  <a:pt x="14757" y="5961"/>
                </a:cubicBezTo>
                <a:lnTo>
                  <a:pt x="14757" y="5961"/>
                </a:lnTo>
                <a:cubicBezTo>
                  <a:pt x="14708" y="5858"/>
                  <a:pt x="14587" y="5727"/>
                  <a:pt x="14427" y="5636"/>
                </a:cubicBezTo>
                <a:cubicBezTo>
                  <a:pt x="14373" y="5555"/>
                  <a:pt x="14320" y="5502"/>
                  <a:pt x="14266" y="5475"/>
                </a:cubicBezTo>
                <a:cubicBezTo>
                  <a:pt x="14213" y="5395"/>
                  <a:pt x="14159" y="5341"/>
                  <a:pt x="14105" y="5314"/>
                </a:cubicBezTo>
                <a:cubicBezTo>
                  <a:pt x="14052" y="5234"/>
                  <a:pt x="13998" y="5181"/>
                  <a:pt x="13945" y="5154"/>
                </a:cubicBezTo>
                <a:cubicBezTo>
                  <a:pt x="13891" y="5073"/>
                  <a:pt x="13838" y="5020"/>
                  <a:pt x="13758" y="4993"/>
                </a:cubicBezTo>
                <a:lnTo>
                  <a:pt x="13490" y="4993"/>
                </a:lnTo>
                <a:cubicBezTo>
                  <a:pt x="13410" y="5020"/>
                  <a:pt x="13356" y="5073"/>
                  <a:pt x="13303" y="5154"/>
                </a:cubicBezTo>
                <a:lnTo>
                  <a:pt x="13303" y="5127"/>
                </a:lnTo>
                <a:cubicBezTo>
                  <a:pt x="13195" y="5234"/>
                  <a:pt x="13195" y="5341"/>
                  <a:pt x="13303" y="5448"/>
                </a:cubicBezTo>
                <a:cubicBezTo>
                  <a:pt x="13410" y="5555"/>
                  <a:pt x="13356" y="5689"/>
                  <a:pt x="13463" y="5769"/>
                </a:cubicBezTo>
                <a:cubicBezTo>
                  <a:pt x="13570" y="5850"/>
                  <a:pt x="13543" y="6010"/>
                  <a:pt x="13624" y="6091"/>
                </a:cubicBezTo>
                <a:cubicBezTo>
                  <a:pt x="13731" y="6171"/>
                  <a:pt x="13704" y="6331"/>
                  <a:pt x="13811" y="6412"/>
                </a:cubicBezTo>
                <a:lnTo>
                  <a:pt x="13784" y="6412"/>
                </a:lnTo>
                <a:cubicBezTo>
                  <a:pt x="13891" y="6572"/>
                  <a:pt x="13891" y="6760"/>
                  <a:pt x="13945" y="6947"/>
                </a:cubicBezTo>
                <a:cubicBezTo>
                  <a:pt x="13972" y="7081"/>
                  <a:pt x="14025" y="7188"/>
                  <a:pt x="14052" y="7295"/>
                </a:cubicBezTo>
                <a:cubicBezTo>
                  <a:pt x="14105" y="7402"/>
                  <a:pt x="14132" y="7482"/>
                  <a:pt x="14186" y="7563"/>
                </a:cubicBezTo>
                <a:cubicBezTo>
                  <a:pt x="14186" y="7563"/>
                  <a:pt x="14159" y="7589"/>
                  <a:pt x="14159" y="7589"/>
                </a:cubicBezTo>
                <a:cubicBezTo>
                  <a:pt x="14132" y="7509"/>
                  <a:pt x="14079" y="7482"/>
                  <a:pt x="13998" y="7482"/>
                </a:cubicBezTo>
                <a:cubicBezTo>
                  <a:pt x="13624" y="7643"/>
                  <a:pt x="13784" y="8151"/>
                  <a:pt x="13463" y="8339"/>
                </a:cubicBezTo>
                <a:cubicBezTo>
                  <a:pt x="13410" y="8392"/>
                  <a:pt x="13356" y="8446"/>
                  <a:pt x="13329" y="8526"/>
                </a:cubicBezTo>
                <a:lnTo>
                  <a:pt x="13329" y="8499"/>
                </a:lnTo>
                <a:cubicBezTo>
                  <a:pt x="13249" y="8553"/>
                  <a:pt x="13195" y="8607"/>
                  <a:pt x="13142" y="8660"/>
                </a:cubicBezTo>
                <a:cubicBezTo>
                  <a:pt x="13062" y="8767"/>
                  <a:pt x="12901" y="8714"/>
                  <a:pt x="12821" y="8821"/>
                </a:cubicBezTo>
                <a:lnTo>
                  <a:pt x="12848" y="8821"/>
                </a:lnTo>
                <a:cubicBezTo>
                  <a:pt x="12767" y="8874"/>
                  <a:pt x="12714" y="8928"/>
                  <a:pt x="12660" y="8981"/>
                </a:cubicBezTo>
                <a:lnTo>
                  <a:pt x="12526" y="8981"/>
                </a:lnTo>
                <a:cubicBezTo>
                  <a:pt x="12473" y="9035"/>
                  <a:pt x="12392" y="9088"/>
                  <a:pt x="12339" y="9142"/>
                </a:cubicBezTo>
                <a:cubicBezTo>
                  <a:pt x="12259" y="9249"/>
                  <a:pt x="12125" y="9195"/>
                  <a:pt x="12018" y="9302"/>
                </a:cubicBezTo>
                <a:lnTo>
                  <a:pt x="11723" y="9302"/>
                </a:lnTo>
                <a:cubicBezTo>
                  <a:pt x="11634" y="9372"/>
                  <a:pt x="11534" y="9386"/>
                  <a:pt x="11429" y="9386"/>
                </a:cubicBezTo>
                <a:cubicBezTo>
                  <a:pt x="11356" y="9386"/>
                  <a:pt x="11281" y="9379"/>
                  <a:pt x="11207" y="9379"/>
                </a:cubicBezTo>
                <a:cubicBezTo>
                  <a:pt x="11100" y="9379"/>
                  <a:pt x="10993" y="9394"/>
                  <a:pt x="10894" y="9463"/>
                </a:cubicBezTo>
                <a:lnTo>
                  <a:pt x="10599" y="9463"/>
                </a:lnTo>
                <a:cubicBezTo>
                  <a:pt x="10510" y="9532"/>
                  <a:pt x="10409" y="9547"/>
                  <a:pt x="10305" y="9547"/>
                </a:cubicBezTo>
                <a:cubicBezTo>
                  <a:pt x="10232" y="9547"/>
                  <a:pt x="10157" y="9540"/>
                  <a:pt x="10083" y="9540"/>
                </a:cubicBezTo>
                <a:cubicBezTo>
                  <a:pt x="9975" y="9540"/>
                  <a:pt x="9869" y="9554"/>
                  <a:pt x="9769" y="9624"/>
                </a:cubicBezTo>
                <a:lnTo>
                  <a:pt x="9636" y="9624"/>
                </a:lnTo>
                <a:cubicBezTo>
                  <a:pt x="9546" y="9693"/>
                  <a:pt x="9446" y="9707"/>
                  <a:pt x="9341" y="9707"/>
                </a:cubicBezTo>
                <a:cubicBezTo>
                  <a:pt x="9268" y="9707"/>
                  <a:pt x="9194" y="9700"/>
                  <a:pt x="9119" y="9700"/>
                </a:cubicBezTo>
                <a:cubicBezTo>
                  <a:pt x="9012" y="9700"/>
                  <a:pt x="8905" y="9715"/>
                  <a:pt x="8806" y="9784"/>
                </a:cubicBezTo>
                <a:lnTo>
                  <a:pt x="8672" y="9784"/>
                </a:lnTo>
                <a:cubicBezTo>
                  <a:pt x="8583" y="9854"/>
                  <a:pt x="8482" y="9868"/>
                  <a:pt x="8378" y="9868"/>
                </a:cubicBezTo>
                <a:cubicBezTo>
                  <a:pt x="8305" y="9868"/>
                  <a:pt x="8230" y="9861"/>
                  <a:pt x="8155" y="9861"/>
                </a:cubicBezTo>
                <a:cubicBezTo>
                  <a:pt x="8048" y="9861"/>
                  <a:pt x="7942" y="9875"/>
                  <a:pt x="7842" y="9945"/>
                </a:cubicBezTo>
                <a:lnTo>
                  <a:pt x="7709" y="9945"/>
                </a:lnTo>
                <a:cubicBezTo>
                  <a:pt x="7619" y="10014"/>
                  <a:pt x="7519" y="10029"/>
                  <a:pt x="7414" y="10029"/>
                </a:cubicBezTo>
                <a:cubicBezTo>
                  <a:pt x="7341" y="10029"/>
                  <a:pt x="7266" y="10022"/>
                  <a:pt x="7192" y="10022"/>
                </a:cubicBezTo>
                <a:cubicBezTo>
                  <a:pt x="7085" y="10022"/>
                  <a:pt x="6978" y="10036"/>
                  <a:pt x="6879" y="10105"/>
                </a:cubicBezTo>
                <a:lnTo>
                  <a:pt x="6745" y="10105"/>
                </a:lnTo>
                <a:cubicBezTo>
                  <a:pt x="6695" y="10127"/>
                  <a:pt x="6656" y="10137"/>
                  <a:pt x="6627" y="10137"/>
                </a:cubicBezTo>
                <a:cubicBezTo>
                  <a:pt x="6547" y="10137"/>
                  <a:pt x="6538" y="10062"/>
                  <a:pt x="6558" y="9945"/>
                </a:cubicBezTo>
                <a:cubicBezTo>
                  <a:pt x="6638" y="9891"/>
                  <a:pt x="6665" y="9838"/>
                  <a:pt x="6718" y="9784"/>
                </a:cubicBezTo>
                <a:cubicBezTo>
                  <a:pt x="6772" y="9731"/>
                  <a:pt x="6852" y="9677"/>
                  <a:pt x="6906" y="9624"/>
                </a:cubicBezTo>
                <a:cubicBezTo>
                  <a:pt x="6959" y="9543"/>
                  <a:pt x="7046" y="9543"/>
                  <a:pt x="7136" y="9543"/>
                </a:cubicBezTo>
                <a:cubicBezTo>
                  <a:pt x="7227" y="9543"/>
                  <a:pt x="7320" y="9543"/>
                  <a:pt x="7387" y="9463"/>
                </a:cubicBezTo>
                <a:lnTo>
                  <a:pt x="7361" y="9463"/>
                </a:lnTo>
                <a:cubicBezTo>
                  <a:pt x="7468" y="9383"/>
                  <a:pt x="7601" y="9409"/>
                  <a:pt x="7709" y="9302"/>
                </a:cubicBezTo>
                <a:lnTo>
                  <a:pt x="7842" y="9302"/>
                </a:lnTo>
                <a:cubicBezTo>
                  <a:pt x="7949" y="9222"/>
                  <a:pt x="8083" y="9249"/>
                  <a:pt x="8190" y="9142"/>
                </a:cubicBezTo>
                <a:cubicBezTo>
                  <a:pt x="8271" y="9062"/>
                  <a:pt x="8404" y="9088"/>
                  <a:pt x="8511" y="8981"/>
                </a:cubicBezTo>
                <a:lnTo>
                  <a:pt x="8645" y="8981"/>
                </a:lnTo>
                <a:cubicBezTo>
                  <a:pt x="8752" y="8901"/>
                  <a:pt x="8886" y="8928"/>
                  <a:pt x="8993" y="8821"/>
                </a:cubicBezTo>
                <a:cubicBezTo>
                  <a:pt x="9074" y="8740"/>
                  <a:pt x="9207" y="8767"/>
                  <a:pt x="9314" y="8660"/>
                </a:cubicBezTo>
                <a:cubicBezTo>
                  <a:pt x="9395" y="8553"/>
                  <a:pt x="9529" y="8607"/>
                  <a:pt x="9636" y="8499"/>
                </a:cubicBezTo>
                <a:cubicBezTo>
                  <a:pt x="9769" y="8419"/>
                  <a:pt x="9877" y="8312"/>
                  <a:pt x="9957" y="8178"/>
                </a:cubicBezTo>
                <a:cubicBezTo>
                  <a:pt x="9930" y="8125"/>
                  <a:pt x="9930" y="8071"/>
                  <a:pt x="9957" y="8044"/>
                </a:cubicBezTo>
                <a:cubicBezTo>
                  <a:pt x="9903" y="7964"/>
                  <a:pt x="9850" y="7911"/>
                  <a:pt x="9796" y="7857"/>
                </a:cubicBezTo>
                <a:cubicBezTo>
                  <a:pt x="9662" y="7750"/>
                  <a:pt x="9555" y="7670"/>
                  <a:pt x="9368" y="7670"/>
                </a:cubicBezTo>
                <a:cubicBezTo>
                  <a:pt x="9074" y="7670"/>
                  <a:pt x="8806" y="7804"/>
                  <a:pt x="8565" y="7937"/>
                </a:cubicBezTo>
                <a:cubicBezTo>
                  <a:pt x="8752" y="7750"/>
                  <a:pt x="8940" y="7563"/>
                  <a:pt x="9020" y="7322"/>
                </a:cubicBezTo>
                <a:cubicBezTo>
                  <a:pt x="9100" y="7161"/>
                  <a:pt x="9181" y="7001"/>
                  <a:pt x="9314" y="6894"/>
                </a:cubicBezTo>
                <a:cubicBezTo>
                  <a:pt x="9395" y="6813"/>
                  <a:pt x="9555" y="6840"/>
                  <a:pt x="9636" y="6733"/>
                </a:cubicBezTo>
                <a:lnTo>
                  <a:pt x="9609" y="6733"/>
                </a:lnTo>
                <a:cubicBezTo>
                  <a:pt x="9689" y="6679"/>
                  <a:pt x="9743" y="6626"/>
                  <a:pt x="9796" y="6572"/>
                </a:cubicBezTo>
                <a:cubicBezTo>
                  <a:pt x="9877" y="6492"/>
                  <a:pt x="10010" y="6519"/>
                  <a:pt x="10091" y="6412"/>
                </a:cubicBezTo>
                <a:cubicBezTo>
                  <a:pt x="10144" y="6358"/>
                  <a:pt x="10198" y="6305"/>
                  <a:pt x="10251" y="6251"/>
                </a:cubicBezTo>
                <a:cubicBezTo>
                  <a:pt x="10332" y="6198"/>
                  <a:pt x="10385" y="6144"/>
                  <a:pt x="10412" y="6091"/>
                </a:cubicBezTo>
                <a:cubicBezTo>
                  <a:pt x="10465" y="6037"/>
                  <a:pt x="10519" y="5983"/>
                  <a:pt x="10572" y="5930"/>
                </a:cubicBezTo>
                <a:cubicBezTo>
                  <a:pt x="10626" y="5903"/>
                  <a:pt x="10679" y="5850"/>
                  <a:pt x="10733" y="5769"/>
                </a:cubicBezTo>
                <a:lnTo>
                  <a:pt x="10733" y="5796"/>
                </a:lnTo>
                <a:cubicBezTo>
                  <a:pt x="10787" y="5743"/>
                  <a:pt x="10840" y="5689"/>
                  <a:pt x="10894" y="5609"/>
                </a:cubicBezTo>
                <a:lnTo>
                  <a:pt x="10894" y="5636"/>
                </a:lnTo>
                <a:cubicBezTo>
                  <a:pt x="10947" y="5582"/>
                  <a:pt x="11001" y="5528"/>
                  <a:pt x="11054" y="5448"/>
                </a:cubicBezTo>
                <a:lnTo>
                  <a:pt x="11054" y="5475"/>
                </a:lnTo>
                <a:cubicBezTo>
                  <a:pt x="11161" y="5368"/>
                  <a:pt x="11135" y="5234"/>
                  <a:pt x="11215" y="5127"/>
                </a:cubicBezTo>
                <a:cubicBezTo>
                  <a:pt x="11215" y="5073"/>
                  <a:pt x="11215" y="5047"/>
                  <a:pt x="11215" y="5020"/>
                </a:cubicBezTo>
                <a:cubicBezTo>
                  <a:pt x="11161" y="4940"/>
                  <a:pt x="11108" y="4886"/>
                  <a:pt x="11054" y="4833"/>
                </a:cubicBezTo>
                <a:cubicBezTo>
                  <a:pt x="11019" y="4761"/>
                  <a:pt x="10959" y="4749"/>
                  <a:pt x="10892" y="4749"/>
                </a:cubicBezTo>
                <a:cubicBezTo>
                  <a:pt x="10858" y="4749"/>
                  <a:pt x="10822" y="4752"/>
                  <a:pt x="10787" y="4752"/>
                </a:cubicBezTo>
                <a:cubicBezTo>
                  <a:pt x="10894" y="4725"/>
                  <a:pt x="11001" y="4752"/>
                  <a:pt x="11054" y="4645"/>
                </a:cubicBezTo>
                <a:lnTo>
                  <a:pt x="11054" y="4672"/>
                </a:lnTo>
                <a:cubicBezTo>
                  <a:pt x="11108" y="4618"/>
                  <a:pt x="11161" y="4565"/>
                  <a:pt x="11215" y="4511"/>
                </a:cubicBezTo>
                <a:cubicBezTo>
                  <a:pt x="11242" y="4511"/>
                  <a:pt x="11242" y="4485"/>
                  <a:pt x="11242" y="4431"/>
                </a:cubicBezTo>
                <a:cubicBezTo>
                  <a:pt x="11242" y="4404"/>
                  <a:pt x="11242" y="4351"/>
                  <a:pt x="11188" y="4324"/>
                </a:cubicBezTo>
                <a:cubicBezTo>
                  <a:pt x="10332" y="4030"/>
                  <a:pt x="10974" y="3789"/>
                  <a:pt x="11215" y="3521"/>
                </a:cubicBezTo>
                <a:cubicBezTo>
                  <a:pt x="11268" y="3494"/>
                  <a:pt x="11322" y="3441"/>
                  <a:pt x="11375" y="3360"/>
                </a:cubicBezTo>
                <a:lnTo>
                  <a:pt x="11375" y="3387"/>
                </a:lnTo>
                <a:cubicBezTo>
                  <a:pt x="11429" y="3334"/>
                  <a:pt x="11482" y="3280"/>
                  <a:pt x="11536" y="3200"/>
                </a:cubicBezTo>
                <a:lnTo>
                  <a:pt x="11536" y="3227"/>
                </a:lnTo>
                <a:cubicBezTo>
                  <a:pt x="11590" y="3173"/>
                  <a:pt x="11643" y="3120"/>
                  <a:pt x="11697" y="3039"/>
                </a:cubicBezTo>
                <a:lnTo>
                  <a:pt x="11697" y="3066"/>
                </a:lnTo>
                <a:cubicBezTo>
                  <a:pt x="11804" y="2986"/>
                  <a:pt x="11777" y="2825"/>
                  <a:pt x="11857" y="2745"/>
                </a:cubicBezTo>
                <a:cubicBezTo>
                  <a:pt x="11911" y="2691"/>
                  <a:pt x="11964" y="2638"/>
                  <a:pt x="12018" y="2557"/>
                </a:cubicBezTo>
                <a:lnTo>
                  <a:pt x="12018" y="2584"/>
                </a:lnTo>
                <a:cubicBezTo>
                  <a:pt x="12152" y="2370"/>
                  <a:pt x="12125" y="2156"/>
                  <a:pt x="12018" y="1942"/>
                </a:cubicBezTo>
                <a:cubicBezTo>
                  <a:pt x="11927" y="1862"/>
                  <a:pt x="11836" y="1836"/>
                  <a:pt x="11753" y="1836"/>
                </a:cubicBezTo>
                <a:cubicBezTo>
                  <a:pt x="11641" y="1836"/>
                  <a:pt x="11544" y="1884"/>
                  <a:pt x="11482" y="1915"/>
                </a:cubicBezTo>
                <a:cubicBezTo>
                  <a:pt x="11536" y="1888"/>
                  <a:pt x="11643" y="1755"/>
                  <a:pt x="11697" y="1594"/>
                </a:cubicBezTo>
                <a:lnTo>
                  <a:pt x="11697" y="1621"/>
                </a:lnTo>
                <a:cubicBezTo>
                  <a:pt x="11777" y="1567"/>
                  <a:pt x="11804" y="1487"/>
                  <a:pt x="11857" y="1433"/>
                </a:cubicBezTo>
                <a:cubicBezTo>
                  <a:pt x="11857" y="1380"/>
                  <a:pt x="11857" y="1353"/>
                  <a:pt x="11857" y="1326"/>
                </a:cubicBezTo>
                <a:cubicBezTo>
                  <a:pt x="11804" y="1246"/>
                  <a:pt x="11750" y="1219"/>
                  <a:pt x="11643" y="1192"/>
                </a:cubicBezTo>
                <a:cubicBezTo>
                  <a:pt x="11643" y="1192"/>
                  <a:pt x="11590" y="1219"/>
                  <a:pt x="11590" y="1219"/>
                </a:cubicBezTo>
                <a:cubicBezTo>
                  <a:pt x="11590" y="1219"/>
                  <a:pt x="11574" y="1188"/>
                  <a:pt x="11566" y="1173"/>
                </a:cubicBezTo>
                <a:lnTo>
                  <a:pt x="11566" y="1173"/>
                </a:lnTo>
                <a:cubicBezTo>
                  <a:pt x="11574" y="1170"/>
                  <a:pt x="11590" y="1139"/>
                  <a:pt x="11590" y="1139"/>
                </a:cubicBezTo>
                <a:cubicBezTo>
                  <a:pt x="11590" y="995"/>
                  <a:pt x="11675" y="809"/>
                  <a:pt x="11464" y="809"/>
                </a:cubicBezTo>
                <a:cubicBezTo>
                  <a:pt x="11439" y="809"/>
                  <a:pt x="11410" y="812"/>
                  <a:pt x="11375" y="818"/>
                </a:cubicBezTo>
                <a:cubicBezTo>
                  <a:pt x="11349" y="844"/>
                  <a:pt x="11322" y="858"/>
                  <a:pt x="11295" y="858"/>
                </a:cubicBezTo>
                <a:cubicBezTo>
                  <a:pt x="11268" y="858"/>
                  <a:pt x="11242" y="844"/>
                  <a:pt x="11215" y="818"/>
                </a:cubicBezTo>
                <a:cubicBezTo>
                  <a:pt x="11081" y="684"/>
                  <a:pt x="11215" y="443"/>
                  <a:pt x="11054" y="336"/>
                </a:cubicBezTo>
                <a:cubicBezTo>
                  <a:pt x="11005" y="270"/>
                  <a:pt x="10940" y="252"/>
                  <a:pt x="10870" y="252"/>
                </a:cubicBezTo>
                <a:cubicBezTo>
                  <a:pt x="10788" y="252"/>
                  <a:pt x="10697" y="276"/>
                  <a:pt x="10614" y="276"/>
                </a:cubicBezTo>
                <a:cubicBezTo>
                  <a:pt x="10537" y="276"/>
                  <a:pt x="10465" y="256"/>
                  <a:pt x="10412" y="175"/>
                </a:cubicBezTo>
                <a:cubicBezTo>
                  <a:pt x="10387" y="172"/>
                  <a:pt x="10364" y="171"/>
                  <a:pt x="10344" y="171"/>
                </a:cubicBezTo>
                <a:cubicBezTo>
                  <a:pt x="10019" y="171"/>
                  <a:pt x="10292" y="556"/>
                  <a:pt x="10091" y="657"/>
                </a:cubicBezTo>
                <a:lnTo>
                  <a:pt x="10117" y="657"/>
                </a:lnTo>
                <a:cubicBezTo>
                  <a:pt x="10010" y="711"/>
                  <a:pt x="10037" y="844"/>
                  <a:pt x="9984" y="925"/>
                </a:cubicBezTo>
                <a:cubicBezTo>
                  <a:pt x="9957" y="1032"/>
                  <a:pt x="9984" y="1139"/>
                  <a:pt x="9957" y="1219"/>
                </a:cubicBezTo>
                <a:cubicBezTo>
                  <a:pt x="9930" y="1139"/>
                  <a:pt x="9850" y="1032"/>
                  <a:pt x="9769" y="978"/>
                </a:cubicBezTo>
                <a:cubicBezTo>
                  <a:pt x="9716" y="925"/>
                  <a:pt x="9662" y="871"/>
                  <a:pt x="9609" y="818"/>
                </a:cubicBezTo>
                <a:cubicBezTo>
                  <a:pt x="9555" y="764"/>
                  <a:pt x="9502" y="737"/>
                  <a:pt x="9448" y="737"/>
                </a:cubicBezTo>
                <a:cubicBezTo>
                  <a:pt x="9395" y="737"/>
                  <a:pt x="9341" y="764"/>
                  <a:pt x="9288" y="818"/>
                </a:cubicBezTo>
                <a:cubicBezTo>
                  <a:pt x="9234" y="871"/>
                  <a:pt x="9181" y="925"/>
                  <a:pt x="9127" y="978"/>
                </a:cubicBezTo>
                <a:cubicBezTo>
                  <a:pt x="9020" y="1192"/>
                  <a:pt x="9020" y="1407"/>
                  <a:pt x="9154" y="1621"/>
                </a:cubicBezTo>
                <a:lnTo>
                  <a:pt x="9127" y="1594"/>
                </a:lnTo>
                <a:lnTo>
                  <a:pt x="9127" y="1594"/>
                </a:lnTo>
                <a:cubicBezTo>
                  <a:pt x="9288" y="1781"/>
                  <a:pt x="9154" y="1942"/>
                  <a:pt x="9154" y="2129"/>
                </a:cubicBezTo>
                <a:cubicBezTo>
                  <a:pt x="9181" y="2504"/>
                  <a:pt x="9395" y="2852"/>
                  <a:pt x="9288" y="3253"/>
                </a:cubicBezTo>
                <a:cubicBezTo>
                  <a:pt x="9261" y="3307"/>
                  <a:pt x="9234" y="3360"/>
                  <a:pt x="9207" y="3414"/>
                </a:cubicBezTo>
                <a:cubicBezTo>
                  <a:pt x="9181" y="3494"/>
                  <a:pt x="9154" y="3548"/>
                  <a:pt x="9154" y="3601"/>
                </a:cubicBezTo>
                <a:cubicBezTo>
                  <a:pt x="9127" y="3682"/>
                  <a:pt x="9127" y="3789"/>
                  <a:pt x="9100" y="3869"/>
                </a:cubicBezTo>
                <a:cubicBezTo>
                  <a:pt x="9074" y="3923"/>
                  <a:pt x="9047" y="3949"/>
                  <a:pt x="9020" y="4003"/>
                </a:cubicBezTo>
                <a:cubicBezTo>
                  <a:pt x="8966" y="4056"/>
                  <a:pt x="8913" y="4110"/>
                  <a:pt x="8833" y="4163"/>
                </a:cubicBezTo>
                <a:cubicBezTo>
                  <a:pt x="8511" y="4056"/>
                  <a:pt x="8404" y="3735"/>
                  <a:pt x="8164" y="3548"/>
                </a:cubicBezTo>
                <a:cubicBezTo>
                  <a:pt x="8083" y="3481"/>
                  <a:pt x="8003" y="3447"/>
                  <a:pt x="7926" y="3447"/>
                </a:cubicBezTo>
                <a:cubicBezTo>
                  <a:pt x="7849" y="3447"/>
                  <a:pt x="7775" y="3481"/>
                  <a:pt x="7709" y="3548"/>
                </a:cubicBezTo>
                <a:cubicBezTo>
                  <a:pt x="7575" y="3735"/>
                  <a:pt x="7601" y="3949"/>
                  <a:pt x="7682" y="4163"/>
                </a:cubicBezTo>
                <a:cubicBezTo>
                  <a:pt x="7709" y="4217"/>
                  <a:pt x="7709" y="4270"/>
                  <a:pt x="7709" y="4324"/>
                </a:cubicBezTo>
                <a:cubicBezTo>
                  <a:pt x="7869" y="4511"/>
                  <a:pt x="7682" y="4779"/>
                  <a:pt x="7869" y="4966"/>
                </a:cubicBezTo>
                <a:cubicBezTo>
                  <a:pt x="7869" y="5020"/>
                  <a:pt x="7869" y="5073"/>
                  <a:pt x="7869" y="5127"/>
                </a:cubicBezTo>
                <a:cubicBezTo>
                  <a:pt x="8003" y="5502"/>
                  <a:pt x="7735" y="5850"/>
                  <a:pt x="7789" y="6224"/>
                </a:cubicBezTo>
                <a:cubicBezTo>
                  <a:pt x="7735" y="6331"/>
                  <a:pt x="7628" y="6438"/>
                  <a:pt x="7548" y="6546"/>
                </a:cubicBezTo>
                <a:cubicBezTo>
                  <a:pt x="7494" y="6653"/>
                  <a:pt x="7414" y="6733"/>
                  <a:pt x="7307" y="6813"/>
                </a:cubicBezTo>
                <a:cubicBezTo>
                  <a:pt x="7200" y="6867"/>
                  <a:pt x="7120" y="6920"/>
                  <a:pt x="7093" y="7027"/>
                </a:cubicBezTo>
                <a:cubicBezTo>
                  <a:pt x="7066" y="7081"/>
                  <a:pt x="7039" y="7108"/>
                  <a:pt x="7039" y="7161"/>
                </a:cubicBezTo>
                <a:cubicBezTo>
                  <a:pt x="7039" y="7161"/>
                  <a:pt x="6986" y="7161"/>
                  <a:pt x="6986" y="7188"/>
                </a:cubicBezTo>
                <a:cubicBezTo>
                  <a:pt x="6959" y="6920"/>
                  <a:pt x="6691" y="6786"/>
                  <a:pt x="6584" y="6572"/>
                </a:cubicBezTo>
                <a:cubicBezTo>
                  <a:pt x="6485" y="6498"/>
                  <a:pt x="6501" y="6354"/>
                  <a:pt x="6418" y="6270"/>
                </a:cubicBezTo>
                <a:lnTo>
                  <a:pt x="6418" y="6270"/>
                </a:lnTo>
                <a:cubicBezTo>
                  <a:pt x="6367" y="6194"/>
                  <a:pt x="6314" y="6142"/>
                  <a:pt x="6236" y="6091"/>
                </a:cubicBezTo>
                <a:lnTo>
                  <a:pt x="6236" y="6091"/>
                </a:lnTo>
                <a:lnTo>
                  <a:pt x="6263" y="6117"/>
                </a:lnTo>
                <a:cubicBezTo>
                  <a:pt x="6210" y="6064"/>
                  <a:pt x="6156" y="6037"/>
                  <a:pt x="6103" y="6037"/>
                </a:cubicBezTo>
                <a:cubicBezTo>
                  <a:pt x="6049" y="6037"/>
                  <a:pt x="5996" y="6064"/>
                  <a:pt x="5942" y="6117"/>
                </a:cubicBezTo>
                <a:lnTo>
                  <a:pt x="5942" y="6091"/>
                </a:lnTo>
                <a:cubicBezTo>
                  <a:pt x="5888" y="6144"/>
                  <a:pt x="5835" y="6198"/>
                  <a:pt x="5781" y="6278"/>
                </a:cubicBezTo>
                <a:lnTo>
                  <a:pt x="5781" y="6251"/>
                </a:lnTo>
                <a:cubicBezTo>
                  <a:pt x="5648" y="6412"/>
                  <a:pt x="5674" y="6572"/>
                  <a:pt x="5781" y="6733"/>
                </a:cubicBezTo>
                <a:cubicBezTo>
                  <a:pt x="5942" y="6920"/>
                  <a:pt x="5755" y="7188"/>
                  <a:pt x="5942" y="7375"/>
                </a:cubicBezTo>
                <a:cubicBezTo>
                  <a:pt x="6129" y="7563"/>
                  <a:pt x="5915" y="7830"/>
                  <a:pt x="6103" y="8018"/>
                </a:cubicBezTo>
                <a:cubicBezTo>
                  <a:pt x="6103" y="8071"/>
                  <a:pt x="6129" y="8125"/>
                  <a:pt x="6103" y="8151"/>
                </a:cubicBezTo>
                <a:cubicBezTo>
                  <a:pt x="6210" y="8446"/>
                  <a:pt x="6236" y="8714"/>
                  <a:pt x="6103" y="8981"/>
                </a:cubicBezTo>
                <a:cubicBezTo>
                  <a:pt x="6049" y="9035"/>
                  <a:pt x="5996" y="9088"/>
                  <a:pt x="5942" y="9142"/>
                </a:cubicBezTo>
                <a:cubicBezTo>
                  <a:pt x="5888" y="9195"/>
                  <a:pt x="5835" y="9249"/>
                  <a:pt x="5781" y="9302"/>
                </a:cubicBezTo>
                <a:cubicBezTo>
                  <a:pt x="5728" y="9356"/>
                  <a:pt x="5674" y="9409"/>
                  <a:pt x="5621" y="9463"/>
                </a:cubicBezTo>
                <a:cubicBezTo>
                  <a:pt x="5567" y="9517"/>
                  <a:pt x="5514" y="9570"/>
                  <a:pt x="5460" y="9624"/>
                </a:cubicBezTo>
                <a:cubicBezTo>
                  <a:pt x="5407" y="9677"/>
                  <a:pt x="5353" y="9731"/>
                  <a:pt x="5300" y="9784"/>
                </a:cubicBezTo>
                <a:cubicBezTo>
                  <a:pt x="5246" y="9838"/>
                  <a:pt x="5193" y="9891"/>
                  <a:pt x="5139" y="9945"/>
                </a:cubicBezTo>
                <a:cubicBezTo>
                  <a:pt x="5085" y="9998"/>
                  <a:pt x="5032" y="10052"/>
                  <a:pt x="4978" y="10105"/>
                </a:cubicBezTo>
                <a:cubicBezTo>
                  <a:pt x="4925" y="10159"/>
                  <a:pt x="4871" y="10212"/>
                  <a:pt x="4818" y="10266"/>
                </a:cubicBezTo>
                <a:cubicBezTo>
                  <a:pt x="4738" y="10373"/>
                  <a:pt x="4577" y="10320"/>
                  <a:pt x="4497" y="10453"/>
                </a:cubicBezTo>
                <a:lnTo>
                  <a:pt x="4497" y="10427"/>
                </a:lnTo>
                <a:cubicBezTo>
                  <a:pt x="4443" y="10480"/>
                  <a:pt x="4390" y="10534"/>
                  <a:pt x="4336" y="10587"/>
                </a:cubicBezTo>
                <a:cubicBezTo>
                  <a:pt x="4257" y="10666"/>
                  <a:pt x="4164" y="10678"/>
                  <a:pt x="4069" y="10678"/>
                </a:cubicBezTo>
                <a:cubicBezTo>
                  <a:pt x="4025" y="10678"/>
                  <a:pt x="3980" y="10676"/>
                  <a:pt x="3936" y="10676"/>
                </a:cubicBezTo>
                <a:cubicBezTo>
                  <a:pt x="3849" y="10676"/>
                  <a:pt x="3766" y="10686"/>
                  <a:pt x="3694" y="10748"/>
                </a:cubicBezTo>
                <a:lnTo>
                  <a:pt x="3533" y="10748"/>
                </a:lnTo>
                <a:cubicBezTo>
                  <a:pt x="3454" y="10827"/>
                  <a:pt x="3361" y="10839"/>
                  <a:pt x="3266" y="10839"/>
                </a:cubicBezTo>
                <a:cubicBezTo>
                  <a:pt x="3222" y="10839"/>
                  <a:pt x="3177" y="10836"/>
                  <a:pt x="3133" y="10836"/>
                </a:cubicBezTo>
                <a:cubicBezTo>
                  <a:pt x="3046" y="10836"/>
                  <a:pt x="2963" y="10847"/>
                  <a:pt x="2891" y="10908"/>
                </a:cubicBezTo>
                <a:cubicBezTo>
                  <a:pt x="2821" y="10978"/>
                  <a:pt x="2741" y="10992"/>
                  <a:pt x="2657" y="10992"/>
                </a:cubicBezTo>
                <a:cubicBezTo>
                  <a:pt x="2599" y="10992"/>
                  <a:pt x="2540" y="10985"/>
                  <a:pt x="2482" y="10985"/>
                </a:cubicBezTo>
                <a:cubicBezTo>
                  <a:pt x="2398" y="10985"/>
                  <a:pt x="2318" y="10999"/>
                  <a:pt x="2248" y="11069"/>
                </a:cubicBezTo>
                <a:lnTo>
                  <a:pt x="2114" y="11069"/>
                </a:lnTo>
                <a:cubicBezTo>
                  <a:pt x="1954" y="11203"/>
                  <a:pt x="1740" y="11096"/>
                  <a:pt x="1606" y="11230"/>
                </a:cubicBezTo>
                <a:lnTo>
                  <a:pt x="1445" y="11230"/>
                </a:lnTo>
                <a:cubicBezTo>
                  <a:pt x="1314" y="11251"/>
                  <a:pt x="1179" y="11253"/>
                  <a:pt x="1042" y="11253"/>
                </a:cubicBezTo>
                <a:cubicBezTo>
                  <a:pt x="1012" y="11253"/>
                  <a:pt x="982" y="11253"/>
                  <a:pt x="952" y="11253"/>
                </a:cubicBezTo>
                <a:cubicBezTo>
                  <a:pt x="619" y="11253"/>
                  <a:pt x="286" y="11265"/>
                  <a:pt x="0" y="11551"/>
                </a:cubicBezTo>
                <a:lnTo>
                  <a:pt x="0" y="12996"/>
                </a:lnTo>
                <a:cubicBezTo>
                  <a:pt x="122" y="13107"/>
                  <a:pt x="253" y="13144"/>
                  <a:pt x="384" y="13144"/>
                </a:cubicBezTo>
                <a:cubicBezTo>
                  <a:pt x="569" y="13144"/>
                  <a:pt x="753" y="13070"/>
                  <a:pt x="910" y="13023"/>
                </a:cubicBezTo>
                <a:cubicBezTo>
                  <a:pt x="1954" y="12702"/>
                  <a:pt x="3025" y="12568"/>
                  <a:pt x="4095" y="12247"/>
                </a:cubicBezTo>
                <a:cubicBezTo>
                  <a:pt x="4375" y="12158"/>
                  <a:pt x="4667" y="12069"/>
                  <a:pt x="4951" y="12069"/>
                </a:cubicBezTo>
                <a:cubicBezTo>
                  <a:pt x="5264" y="12069"/>
                  <a:pt x="5568" y="12177"/>
                  <a:pt x="5835" y="12514"/>
                </a:cubicBezTo>
                <a:cubicBezTo>
                  <a:pt x="5996" y="12702"/>
                  <a:pt x="6317" y="12835"/>
                  <a:pt x="6558" y="12835"/>
                </a:cubicBezTo>
                <a:cubicBezTo>
                  <a:pt x="6601" y="12832"/>
                  <a:pt x="6638" y="12829"/>
                  <a:pt x="6670" y="12829"/>
                </a:cubicBezTo>
                <a:cubicBezTo>
                  <a:pt x="6853" y="12829"/>
                  <a:pt x="6860" y="12902"/>
                  <a:pt x="6906" y="13130"/>
                </a:cubicBezTo>
                <a:cubicBezTo>
                  <a:pt x="7013" y="13585"/>
                  <a:pt x="7039" y="14147"/>
                  <a:pt x="7548" y="14441"/>
                </a:cubicBezTo>
                <a:cubicBezTo>
                  <a:pt x="7628" y="14495"/>
                  <a:pt x="7709" y="14522"/>
                  <a:pt x="7789" y="14522"/>
                </a:cubicBezTo>
                <a:cubicBezTo>
                  <a:pt x="7869" y="14522"/>
                  <a:pt x="7949" y="14495"/>
                  <a:pt x="8030" y="14441"/>
                </a:cubicBezTo>
                <a:lnTo>
                  <a:pt x="8003" y="14441"/>
                </a:lnTo>
                <a:cubicBezTo>
                  <a:pt x="8164" y="14308"/>
                  <a:pt x="8030" y="14067"/>
                  <a:pt x="8190" y="13933"/>
                </a:cubicBezTo>
                <a:cubicBezTo>
                  <a:pt x="8164" y="13853"/>
                  <a:pt x="8164" y="13746"/>
                  <a:pt x="8164" y="13638"/>
                </a:cubicBezTo>
                <a:cubicBezTo>
                  <a:pt x="8234" y="13474"/>
                  <a:pt x="8202" y="13331"/>
                  <a:pt x="8174" y="13208"/>
                </a:cubicBezTo>
                <a:lnTo>
                  <a:pt x="8174" y="13208"/>
                </a:lnTo>
                <a:cubicBezTo>
                  <a:pt x="8220" y="13369"/>
                  <a:pt x="8366" y="13490"/>
                  <a:pt x="8511" y="13612"/>
                </a:cubicBezTo>
                <a:cubicBezTo>
                  <a:pt x="8672" y="13719"/>
                  <a:pt x="8913" y="13719"/>
                  <a:pt x="8993" y="13960"/>
                </a:cubicBezTo>
                <a:cubicBezTo>
                  <a:pt x="8993" y="13986"/>
                  <a:pt x="8993" y="14040"/>
                  <a:pt x="8993" y="14093"/>
                </a:cubicBezTo>
                <a:cubicBezTo>
                  <a:pt x="8993" y="14365"/>
                  <a:pt x="9116" y="14415"/>
                  <a:pt x="9262" y="14415"/>
                </a:cubicBezTo>
                <a:cubicBezTo>
                  <a:pt x="9348" y="14415"/>
                  <a:pt x="9442" y="14398"/>
                  <a:pt x="9524" y="14398"/>
                </a:cubicBezTo>
                <a:cubicBezTo>
                  <a:pt x="9565" y="14398"/>
                  <a:pt x="9603" y="14402"/>
                  <a:pt x="9636" y="14415"/>
                </a:cubicBezTo>
                <a:cubicBezTo>
                  <a:pt x="9716" y="14522"/>
                  <a:pt x="9689" y="14656"/>
                  <a:pt x="9796" y="14763"/>
                </a:cubicBezTo>
                <a:cubicBezTo>
                  <a:pt x="9927" y="14938"/>
                  <a:pt x="9934" y="15274"/>
                  <a:pt x="10209" y="15274"/>
                </a:cubicBezTo>
                <a:cubicBezTo>
                  <a:pt x="10271" y="15274"/>
                  <a:pt x="10346" y="15257"/>
                  <a:pt x="10439" y="15218"/>
                </a:cubicBezTo>
                <a:lnTo>
                  <a:pt x="10439" y="15218"/>
                </a:lnTo>
                <a:lnTo>
                  <a:pt x="10412" y="15244"/>
                </a:lnTo>
                <a:cubicBezTo>
                  <a:pt x="10492" y="15191"/>
                  <a:pt x="10546" y="15137"/>
                  <a:pt x="10572" y="15057"/>
                </a:cubicBezTo>
                <a:cubicBezTo>
                  <a:pt x="10645" y="14999"/>
                  <a:pt x="10694" y="14976"/>
                  <a:pt x="10727" y="14976"/>
                </a:cubicBezTo>
                <a:cubicBezTo>
                  <a:pt x="10817" y="14976"/>
                  <a:pt x="10794" y="15140"/>
                  <a:pt x="10813" y="15218"/>
                </a:cubicBezTo>
                <a:cubicBezTo>
                  <a:pt x="10860" y="15335"/>
                  <a:pt x="10764" y="15554"/>
                  <a:pt x="10953" y="15554"/>
                </a:cubicBezTo>
                <a:cubicBezTo>
                  <a:pt x="10980" y="15554"/>
                  <a:pt x="11014" y="15549"/>
                  <a:pt x="11054" y="15539"/>
                </a:cubicBezTo>
                <a:lnTo>
                  <a:pt x="11054" y="15566"/>
                </a:lnTo>
                <a:cubicBezTo>
                  <a:pt x="11242" y="15432"/>
                  <a:pt x="11054" y="15084"/>
                  <a:pt x="11375" y="15057"/>
                </a:cubicBezTo>
                <a:cubicBezTo>
                  <a:pt x="11401" y="15054"/>
                  <a:pt x="11423" y="15053"/>
                  <a:pt x="11444" y="15053"/>
                </a:cubicBezTo>
                <a:cubicBezTo>
                  <a:pt x="11797" y="15053"/>
                  <a:pt x="11520" y="15464"/>
                  <a:pt x="11697" y="15566"/>
                </a:cubicBezTo>
                <a:cubicBezTo>
                  <a:pt x="11723" y="15592"/>
                  <a:pt x="11723" y="15646"/>
                  <a:pt x="11723" y="15699"/>
                </a:cubicBezTo>
                <a:cubicBezTo>
                  <a:pt x="11884" y="15887"/>
                  <a:pt x="11697" y="16181"/>
                  <a:pt x="11884" y="16369"/>
                </a:cubicBezTo>
                <a:lnTo>
                  <a:pt x="11857" y="16342"/>
                </a:lnTo>
                <a:lnTo>
                  <a:pt x="11857" y="16342"/>
                </a:lnTo>
                <a:cubicBezTo>
                  <a:pt x="11911" y="16422"/>
                  <a:pt x="11964" y="16449"/>
                  <a:pt x="12018" y="16529"/>
                </a:cubicBezTo>
                <a:cubicBezTo>
                  <a:pt x="12071" y="16569"/>
                  <a:pt x="12125" y="16589"/>
                  <a:pt x="12178" y="16589"/>
                </a:cubicBezTo>
                <a:cubicBezTo>
                  <a:pt x="12232" y="16589"/>
                  <a:pt x="12285" y="16569"/>
                  <a:pt x="12339" y="16529"/>
                </a:cubicBezTo>
                <a:cubicBezTo>
                  <a:pt x="12478" y="16442"/>
                  <a:pt x="12549" y="16344"/>
                  <a:pt x="12575" y="16221"/>
                </a:cubicBezTo>
                <a:lnTo>
                  <a:pt x="12575" y="16221"/>
                </a:lnTo>
                <a:cubicBezTo>
                  <a:pt x="12568" y="16326"/>
                  <a:pt x="12576" y="16423"/>
                  <a:pt x="12687" y="16502"/>
                </a:cubicBezTo>
                <a:lnTo>
                  <a:pt x="12687" y="16984"/>
                </a:lnTo>
                <a:cubicBezTo>
                  <a:pt x="12780" y="17044"/>
                  <a:pt x="12850" y="17069"/>
                  <a:pt x="12905" y="17069"/>
                </a:cubicBezTo>
                <a:cubicBezTo>
                  <a:pt x="13121" y="17069"/>
                  <a:pt x="13105" y="16695"/>
                  <a:pt x="13276" y="16609"/>
                </a:cubicBezTo>
                <a:cubicBezTo>
                  <a:pt x="13463" y="16690"/>
                  <a:pt x="13463" y="16904"/>
                  <a:pt x="13543" y="17064"/>
                </a:cubicBezTo>
                <a:cubicBezTo>
                  <a:pt x="13570" y="17198"/>
                  <a:pt x="13517" y="17359"/>
                  <a:pt x="13624" y="17466"/>
                </a:cubicBezTo>
                <a:cubicBezTo>
                  <a:pt x="13650" y="17519"/>
                  <a:pt x="13650" y="17573"/>
                  <a:pt x="13650" y="17627"/>
                </a:cubicBezTo>
                <a:cubicBezTo>
                  <a:pt x="13784" y="17760"/>
                  <a:pt x="13650" y="17974"/>
                  <a:pt x="13784" y="18108"/>
                </a:cubicBezTo>
                <a:cubicBezTo>
                  <a:pt x="13891" y="18189"/>
                  <a:pt x="13865" y="18349"/>
                  <a:pt x="13972" y="18429"/>
                </a:cubicBezTo>
                <a:lnTo>
                  <a:pt x="13945" y="18429"/>
                </a:lnTo>
                <a:cubicBezTo>
                  <a:pt x="14018" y="18486"/>
                  <a:pt x="14081" y="18509"/>
                  <a:pt x="14136" y="18509"/>
                </a:cubicBezTo>
                <a:cubicBezTo>
                  <a:pt x="14264" y="18509"/>
                  <a:pt x="14352" y="18389"/>
                  <a:pt x="14427" y="18296"/>
                </a:cubicBezTo>
                <a:lnTo>
                  <a:pt x="14453" y="18269"/>
                </a:lnTo>
                <a:cubicBezTo>
                  <a:pt x="14630" y="18193"/>
                  <a:pt x="14354" y="17783"/>
                  <a:pt x="14706" y="17783"/>
                </a:cubicBezTo>
                <a:cubicBezTo>
                  <a:pt x="14727" y="17783"/>
                  <a:pt x="14749" y="17784"/>
                  <a:pt x="14775" y="17787"/>
                </a:cubicBezTo>
                <a:cubicBezTo>
                  <a:pt x="14935" y="17974"/>
                  <a:pt x="14748" y="18269"/>
                  <a:pt x="14935" y="18429"/>
                </a:cubicBezTo>
                <a:cubicBezTo>
                  <a:pt x="14967" y="18456"/>
                  <a:pt x="15000" y="18467"/>
                  <a:pt x="15033" y="18467"/>
                </a:cubicBezTo>
                <a:cubicBezTo>
                  <a:pt x="15147" y="18467"/>
                  <a:pt x="15272" y="18350"/>
                  <a:pt x="15390" y="18350"/>
                </a:cubicBezTo>
                <a:cubicBezTo>
                  <a:pt x="15446" y="18350"/>
                  <a:pt x="15500" y="18377"/>
                  <a:pt x="15551" y="18456"/>
                </a:cubicBezTo>
                <a:cubicBezTo>
                  <a:pt x="15601" y="18494"/>
                  <a:pt x="15650" y="18513"/>
                  <a:pt x="15700" y="18513"/>
                </a:cubicBezTo>
                <a:cubicBezTo>
                  <a:pt x="15757" y="18513"/>
                  <a:pt x="15815" y="18487"/>
                  <a:pt x="15872" y="18429"/>
                </a:cubicBezTo>
                <a:cubicBezTo>
                  <a:pt x="16033" y="18322"/>
                  <a:pt x="15899" y="18082"/>
                  <a:pt x="16033" y="17948"/>
                </a:cubicBezTo>
                <a:cubicBezTo>
                  <a:pt x="16140" y="17841"/>
                  <a:pt x="16140" y="17760"/>
                  <a:pt x="16033" y="17653"/>
                </a:cubicBezTo>
                <a:cubicBezTo>
                  <a:pt x="15926" y="17412"/>
                  <a:pt x="16140" y="17305"/>
                  <a:pt x="16193" y="17145"/>
                </a:cubicBezTo>
                <a:cubicBezTo>
                  <a:pt x="16193" y="17091"/>
                  <a:pt x="16193" y="17064"/>
                  <a:pt x="16193" y="17011"/>
                </a:cubicBezTo>
                <a:cubicBezTo>
                  <a:pt x="16166" y="16957"/>
                  <a:pt x="16113" y="16904"/>
                  <a:pt x="16059" y="16850"/>
                </a:cubicBezTo>
                <a:lnTo>
                  <a:pt x="16033" y="16824"/>
                </a:lnTo>
                <a:cubicBezTo>
                  <a:pt x="15979" y="16797"/>
                  <a:pt x="15926" y="16716"/>
                  <a:pt x="15872" y="16690"/>
                </a:cubicBezTo>
                <a:cubicBezTo>
                  <a:pt x="15765" y="16529"/>
                  <a:pt x="15524" y="16663"/>
                  <a:pt x="15390" y="16529"/>
                </a:cubicBezTo>
                <a:cubicBezTo>
                  <a:pt x="15325" y="16447"/>
                  <a:pt x="15259" y="16415"/>
                  <a:pt x="15206" y="16415"/>
                </a:cubicBezTo>
                <a:cubicBezTo>
                  <a:pt x="15200" y="16415"/>
                  <a:pt x="15195" y="16416"/>
                  <a:pt x="15190" y="16416"/>
                </a:cubicBezTo>
                <a:lnTo>
                  <a:pt x="15190" y="16416"/>
                </a:lnTo>
                <a:cubicBezTo>
                  <a:pt x="15298" y="16365"/>
                  <a:pt x="15447" y="16295"/>
                  <a:pt x="15578" y="16208"/>
                </a:cubicBezTo>
                <a:lnTo>
                  <a:pt x="15551" y="16208"/>
                </a:lnTo>
                <a:cubicBezTo>
                  <a:pt x="15516" y="15976"/>
                  <a:pt x="15416" y="15920"/>
                  <a:pt x="15294" y="15920"/>
                </a:cubicBezTo>
                <a:cubicBezTo>
                  <a:pt x="15180" y="15920"/>
                  <a:pt x="15046" y="15969"/>
                  <a:pt x="14930" y="15969"/>
                </a:cubicBezTo>
                <a:cubicBezTo>
                  <a:pt x="14883" y="15969"/>
                  <a:pt x="14840" y="15962"/>
                  <a:pt x="14801" y="15940"/>
                </a:cubicBezTo>
                <a:lnTo>
                  <a:pt x="14801" y="15940"/>
                </a:lnTo>
                <a:cubicBezTo>
                  <a:pt x="14839" y="15950"/>
                  <a:pt x="14875" y="15954"/>
                  <a:pt x="14908" y="15954"/>
                </a:cubicBezTo>
                <a:cubicBezTo>
                  <a:pt x="15061" y="15954"/>
                  <a:pt x="15164" y="15858"/>
                  <a:pt x="15230" y="15726"/>
                </a:cubicBezTo>
                <a:cubicBezTo>
                  <a:pt x="15337" y="15619"/>
                  <a:pt x="15337" y="15512"/>
                  <a:pt x="15230" y="15405"/>
                </a:cubicBezTo>
                <a:lnTo>
                  <a:pt x="15069" y="15244"/>
                </a:lnTo>
                <a:cubicBezTo>
                  <a:pt x="14962" y="15084"/>
                  <a:pt x="14721" y="15218"/>
                  <a:pt x="14587" y="15084"/>
                </a:cubicBezTo>
                <a:cubicBezTo>
                  <a:pt x="14507" y="14977"/>
                  <a:pt x="14373" y="15003"/>
                  <a:pt x="14266" y="14923"/>
                </a:cubicBezTo>
                <a:cubicBezTo>
                  <a:pt x="14066" y="14656"/>
                  <a:pt x="13977" y="14222"/>
                  <a:pt x="13598" y="14222"/>
                </a:cubicBezTo>
                <a:cubicBezTo>
                  <a:pt x="13521" y="14222"/>
                  <a:pt x="13433" y="14240"/>
                  <a:pt x="13329" y="14281"/>
                </a:cubicBezTo>
                <a:lnTo>
                  <a:pt x="13008" y="14281"/>
                </a:lnTo>
                <a:cubicBezTo>
                  <a:pt x="12951" y="14324"/>
                  <a:pt x="12894" y="14351"/>
                  <a:pt x="12836" y="14351"/>
                </a:cubicBezTo>
                <a:cubicBezTo>
                  <a:pt x="12786" y="14351"/>
                  <a:pt x="12737" y="14331"/>
                  <a:pt x="12687" y="14281"/>
                </a:cubicBezTo>
                <a:cubicBezTo>
                  <a:pt x="12660" y="14281"/>
                  <a:pt x="12660" y="14254"/>
                  <a:pt x="12633" y="14227"/>
                </a:cubicBezTo>
                <a:cubicBezTo>
                  <a:pt x="12633" y="14174"/>
                  <a:pt x="12633" y="14147"/>
                  <a:pt x="12687" y="14120"/>
                </a:cubicBezTo>
                <a:cubicBezTo>
                  <a:pt x="12821" y="13960"/>
                  <a:pt x="13035" y="14093"/>
                  <a:pt x="13169" y="13933"/>
                </a:cubicBezTo>
                <a:lnTo>
                  <a:pt x="13169" y="13933"/>
                </a:lnTo>
                <a:lnTo>
                  <a:pt x="13142" y="13960"/>
                </a:lnTo>
                <a:cubicBezTo>
                  <a:pt x="13276" y="13746"/>
                  <a:pt x="13303" y="13531"/>
                  <a:pt x="13115" y="13317"/>
                </a:cubicBezTo>
                <a:lnTo>
                  <a:pt x="13008" y="13317"/>
                </a:lnTo>
                <a:cubicBezTo>
                  <a:pt x="12874" y="13244"/>
                  <a:pt x="12740" y="13226"/>
                  <a:pt x="12608" y="13226"/>
                </a:cubicBezTo>
                <a:cubicBezTo>
                  <a:pt x="12486" y="13226"/>
                  <a:pt x="12367" y="13242"/>
                  <a:pt x="12251" y="13242"/>
                </a:cubicBezTo>
                <a:cubicBezTo>
                  <a:pt x="12218" y="13242"/>
                  <a:pt x="12184" y="13240"/>
                  <a:pt x="12152" y="13237"/>
                </a:cubicBezTo>
                <a:cubicBezTo>
                  <a:pt x="11991" y="13210"/>
                  <a:pt x="11804" y="13264"/>
                  <a:pt x="11884" y="12996"/>
                </a:cubicBezTo>
                <a:cubicBezTo>
                  <a:pt x="11937" y="12943"/>
                  <a:pt x="11991" y="12889"/>
                  <a:pt x="12045" y="12835"/>
                </a:cubicBezTo>
                <a:cubicBezTo>
                  <a:pt x="11901" y="12705"/>
                  <a:pt x="11827" y="12638"/>
                  <a:pt x="11721" y="12638"/>
                </a:cubicBezTo>
                <a:cubicBezTo>
                  <a:pt x="11652" y="12638"/>
                  <a:pt x="11570" y="12666"/>
                  <a:pt x="11446" y="12723"/>
                </a:cubicBezTo>
                <a:lnTo>
                  <a:pt x="11446" y="12723"/>
                </a:lnTo>
                <a:cubicBezTo>
                  <a:pt x="11556" y="12645"/>
                  <a:pt x="11623" y="12543"/>
                  <a:pt x="11563" y="12407"/>
                </a:cubicBezTo>
                <a:cubicBezTo>
                  <a:pt x="11511" y="12303"/>
                  <a:pt x="11450" y="12266"/>
                  <a:pt x="11385" y="12266"/>
                </a:cubicBezTo>
                <a:cubicBezTo>
                  <a:pt x="11249" y="12266"/>
                  <a:pt x="11092" y="12425"/>
                  <a:pt x="10947" y="12461"/>
                </a:cubicBezTo>
                <a:cubicBezTo>
                  <a:pt x="10840" y="12488"/>
                  <a:pt x="10760" y="12568"/>
                  <a:pt x="10679" y="12568"/>
                </a:cubicBezTo>
                <a:cubicBezTo>
                  <a:pt x="10894" y="12380"/>
                  <a:pt x="11429" y="12461"/>
                  <a:pt x="11215" y="11872"/>
                </a:cubicBezTo>
                <a:lnTo>
                  <a:pt x="11242" y="11872"/>
                </a:lnTo>
                <a:cubicBezTo>
                  <a:pt x="11188" y="11818"/>
                  <a:pt x="11135" y="11765"/>
                  <a:pt x="11081" y="11711"/>
                </a:cubicBezTo>
                <a:cubicBezTo>
                  <a:pt x="10980" y="11648"/>
                  <a:pt x="10879" y="11621"/>
                  <a:pt x="10777" y="11621"/>
                </a:cubicBezTo>
                <a:cubicBezTo>
                  <a:pt x="10665" y="11621"/>
                  <a:pt x="10552" y="11655"/>
                  <a:pt x="10439" y="11711"/>
                </a:cubicBezTo>
                <a:lnTo>
                  <a:pt x="10117" y="11711"/>
                </a:lnTo>
                <a:cubicBezTo>
                  <a:pt x="9966" y="11772"/>
                  <a:pt x="9755" y="11824"/>
                  <a:pt x="9586" y="11824"/>
                </a:cubicBezTo>
                <a:cubicBezTo>
                  <a:pt x="9455" y="11824"/>
                  <a:pt x="9349" y="11793"/>
                  <a:pt x="9314" y="11711"/>
                </a:cubicBezTo>
                <a:cubicBezTo>
                  <a:pt x="9047" y="11042"/>
                  <a:pt x="8458" y="11417"/>
                  <a:pt x="8056" y="11203"/>
                </a:cubicBezTo>
                <a:lnTo>
                  <a:pt x="8056" y="11203"/>
                </a:lnTo>
                <a:cubicBezTo>
                  <a:pt x="8152" y="11233"/>
                  <a:pt x="8244" y="11246"/>
                  <a:pt x="8333" y="11246"/>
                </a:cubicBezTo>
                <a:cubicBezTo>
                  <a:pt x="8788" y="11246"/>
                  <a:pt x="9165" y="10908"/>
                  <a:pt x="9636" y="10908"/>
                </a:cubicBezTo>
                <a:lnTo>
                  <a:pt x="9609" y="10908"/>
                </a:lnTo>
                <a:cubicBezTo>
                  <a:pt x="9716" y="10837"/>
                  <a:pt x="9829" y="10819"/>
                  <a:pt x="9943" y="10819"/>
                </a:cubicBezTo>
                <a:cubicBezTo>
                  <a:pt x="10057" y="10819"/>
                  <a:pt x="10172" y="10837"/>
                  <a:pt x="10283" y="10837"/>
                </a:cubicBezTo>
                <a:cubicBezTo>
                  <a:pt x="10394" y="10837"/>
                  <a:pt x="10501" y="10819"/>
                  <a:pt x="10599" y="10748"/>
                </a:cubicBezTo>
                <a:lnTo>
                  <a:pt x="10572" y="10748"/>
                </a:lnTo>
                <a:cubicBezTo>
                  <a:pt x="10679" y="10676"/>
                  <a:pt x="10793" y="10659"/>
                  <a:pt x="10907" y="10659"/>
                </a:cubicBezTo>
                <a:cubicBezTo>
                  <a:pt x="11021" y="10659"/>
                  <a:pt x="11135" y="10676"/>
                  <a:pt x="11247" y="10676"/>
                </a:cubicBezTo>
                <a:cubicBezTo>
                  <a:pt x="11358" y="10676"/>
                  <a:pt x="11465" y="10659"/>
                  <a:pt x="11563" y="10587"/>
                </a:cubicBezTo>
                <a:lnTo>
                  <a:pt x="11536" y="10587"/>
                </a:lnTo>
                <a:cubicBezTo>
                  <a:pt x="11953" y="10558"/>
                  <a:pt x="12370" y="10476"/>
                  <a:pt x="12778" y="10476"/>
                </a:cubicBezTo>
                <a:cubicBezTo>
                  <a:pt x="13131" y="10476"/>
                  <a:pt x="13477" y="10537"/>
                  <a:pt x="13811" y="10748"/>
                </a:cubicBezTo>
                <a:cubicBezTo>
                  <a:pt x="13811" y="10801"/>
                  <a:pt x="13811" y="10828"/>
                  <a:pt x="13811" y="10882"/>
                </a:cubicBezTo>
                <a:cubicBezTo>
                  <a:pt x="13875" y="10966"/>
                  <a:pt x="13905" y="11101"/>
                  <a:pt x="14020" y="11101"/>
                </a:cubicBezTo>
                <a:cubicBezTo>
                  <a:pt x="14051" y="11101"/>
                  <a:pt x="14087" y="11091"/>
                  <a:pt x="14132" y="11069"/>
                </a:cubicBezTo>
                <a:cubicBezTo>
                  <a:pt x="14215" y="11007"/>
                  <a:pt x="14250" y="10865"/>
                  <a:pt x="14347" y="10865"/>
                </a:cubicBezTo>
                <a:cubicBezTo>
                  <a:pt x="14376" y="10865"/>
                  <a:pt x="14411" y="10878"/>
                  <a:pt x="14453" y="10908"/>
                </a:cubicBezTo>
                <a:cubicBezTo>
                  <a:pt x="14748" y="11310"/>
                  <a:pt x="15096" y="11685"/>
                  <a:pt x="14775" y="12220"/>
                </a:cubicBezTo>
                <a:lnTo>
                  <a:pt x="14775" y="12193"/>
                </a:lnTo>
                <a:cubicBezTo>
                  <a:pt x="14641" y="12407"/>
                  <a:pt x="14641" y="12621"/>
                  <a:pt x="14775" y="12835"/>
                </a:cubicBezTo>
                <a:cubicBezTo>
                  <a:pt x="14851" y="12899"/>
                  <a:pt x="14926" y="12926"/>
                  <a:pt x="15002" y="12926"/>
                </a:cubicBezTo>
                <a:cubicBezTo>
                  <a:pt x="15087" y="12926"/>
                  <a:pt x="15172" y="12892"/>
                  <a:pt x="15256" y="12835"/>
                </a:cubicBezTo>
                <a:cubicBezTo>
                  <a:pt x="15310" y="12782"/>
                  <a:pt x="15363" y="12728"/>
                  <a:pt x="15417" y="12675"/>
                </a:cubicBezTo>
                <a:cubicBezTo>
                  <a:pt x="15471" y="12621"/>
                  <a:pt x="15524" y="12568"/>
                  <a:pt x="15578" y="12514"/>
                </a:cubicBezTo>
                <a:cubicBezTo>
                  <a:pt x="15685" y="12434"/>
                  <a:pt x="15658" y="12273"/>
                  <a:pt x="15738" y="12193"/>
                </a:cubicBezTo>
                <a:cubicBezTo>
                  <a:pt x="15899" y="12059"/>
                  <a:pt x="15765" y="11845"/>
                  <a:pt x="15899" y="11685"/>
                </a:cubicBezTo>
                <a:cubicBezTo>
                  <a:pt x="15899" y="11658"/>
                  <a:pt x="15899" y="11604"/>
                  <a:pt x="15899" y="11551"/>
                </a:cubicBezTo>
                <a:cubicBezTo>
                  <a:pt x="15944" y="11522"/>
                  <a:pt x="15981" y="11511"/>
                  <a:pt x="16012" y="11511"/>
                </a:cubicBezTo>
                <a:cubicBezTo>
                  <a:pt x="16128" y="11511"/>
                  <a:pt x="16162" y="11669"/>
                  <a:pt x="16247" y="11711"/>
                </a:cubicBezTo>
                <a:lnTo>
                  <a:pt x="16220" y="11711"/>
                </a:lnTo>
                <a:cubicBezTo>
                  <a:pt x="16247" y="11738"/>
                  <a:pt x="16274" y="11751"/>
                  <a:pt x="16300" y="11751"/>
                </a:cubicBezTo>
                <a:cubicBezTo>
                  <a:pt x="16327" y="11751"/>
                  <a:pt x="16354" y="11738"/>
                  <a:pt x="16381" y="11711"/>
                </a:cubicBezTo>
                <a:cubicBezTo>
                  <a:pt x="16434" y="11685"/>
                  <a:pt x="16488" y="11658"/>
                  <a:pt x="16541" y="11631"/>
                </a:cubicBezTo>
                <a:cubicBezTo>
                  <a:pt x="16836" y="11711"/>
                  <a:pt x="16889" y="11925"/>
                  <a:pt x="16809" y="12193"/>
                </a:cubicBezTo>
                <a:cubicBezTo>
                  <a:pt x="16755" y="12354"/>
                  <a:pt x="16836" y="12541"/>
                  <a:pt x="16702" y="12675"/>
                </a:cubicBezTo>
                <a:cubicBezTo>
                  <a:pt x="16568" y="12889"/>
                  <a:pt x="16568" y="13103"/>
                  <a:pt x="16702" y="13317"/>
                </a:cubicBezTo>
                <a:cubicBezTo>
                  <a:pt x="16786" y="13374"/>
                  <a:pt x="16871" y="13408"/>
                  <a:pt x="16956" y="13408"/>
                </a:cubicBezTo>
                <a:cubicBezTo>
                  <a:pt x="17032" y="13408"/>
                  <a:pt x="17108" y="13380"/>
                  <a:pt x="17184" y="13317"/>
                </a:cubicBezTo>
                <a:cubicBezTo>
                  <a:pt x="17237" y="13264"/>
                  <a:pt x="17291" y="13210"/>
                  <a:pt x="17344" y="13157"/>
                </a:cubicBezTo>
                <a:cubicBezTo>
                  <a:pt x="17398" y="13103"/>
                  <a:pt x="17451" y="13050"/>
                  <a:pt x="17505" y="12996"/>
                </a:cubicBezTo>
                <a:lnTo>
                  <a:pt x="17478" y="12996"/>
                </a:lnTo>
                <a:cubicBezTo>
                  <a:pt x="17612" y="12943"/>
                  <a:pt x="17665" y="12782"/>
                  <a:pt x="17826" y="12755"/>
                </a:cubicBezTo>
                <a:cubicBezTo>
                  <a:pt x="17879" y="12782"/>
                  <a:pt x="17960" y="12862"/>
                  <a:pt x="18040" y="12889"/>
                </a:cubicBezTo>
                <a:cubicBezTo>
                  <a:pt x="18227" y="12889"/>
                  <a:pt x="18281" y="13050"/>
                  <a:pt x="18388" y="13157"/>
                </a:cubicBezTo>
                <a:cubicBezTo>
                  <a:pt x="18442" y="13183"/>
                  <a:pt x="18495" y="13210"/>
                  <a:pt x="18549" y="13237"/>
                </a:cubicBezTo>
                <a:cubicBezTo>
                  <a:pt x="18575" y="13264"/>
                  <a:pt x="18629" y="13317"/>
                  <a:pt x="18656" y="13344"/>
                </a:cubicBezTo>
                <a:cubicBezTo>
                  <a:pt x="18656" y="13398"/>
                  <a:pt x="18682" y="13451"/>
                  <a:pt x="18709" y="13505"/>
                </a:cubicBezTo>
                <a:cubicBezTo>
                  <a:pt x="18709" y="13612"/>
                  <a:pt x="18709" y="13719"/>
                  <a:pt x="18629" y="13799"/>
                </a:cubicBezTo>
                <a:cubicBezTo>
                  <a:pt x="18522" y="14013"/>
                  <a:pt x="18495" y="14227"/>
                  <a:pt x="18629" y="14441"/>
                </a:cubicBezTo>
                <a:cubicBezTo>
                  <a:pt x="18705" y="14505"/>
                  <a:pt x="18781" y="14532"/>
                  <a:pt x="18857" y="14532"/>
                </a:cubicBezTo>
                <a:cubicBezTo>
                  <a:pt x="18941" y="14532"/>
                  <a:pt x="19026" y="14498"/>
                  <a:pt x="19111" y="14441"/>
                </a:cubicBezTo>
                <a:cubicBezTo>
                  <a:pt x="19164" y="14388"/>
                  <a:pt x="19218" y="14334"/>
                  <a:pt x="19271" y="14281"/>
                </a:cubicBezTo>
                <a:cubicBezTo>
                  <a:pt x="19325" y="14227"/>
                  <a:pt x="19378" y="14174"/>
                  <a:pt x="19432" y="14093"/>
                </a:cubicBezTo>
                <a:cubicBezTo>
                  <a:pt x="19432" y="14067"/>
                  <a:pt x="19432" y="14013"/>
                  <a:pt x="19432" y="13960"/>
                </a:cubicBezTo>
                <a:cubicBezTo>
                  <a:pt x="19485" y="13906"/>
                  <a:pt x="19539" y="13853"/>
                  <a:pt x="19592" y="13799"/>
                </a:cubicBezTo>
                <a:cubicBezTo>
                  <a:pt x="19994" y="13853"/>
                  <a:pt x="19833" y="14093"/>
                  <a:pt x="19753" y="14308"/>
                </a:cubicBezTo>
                <a:cubicBezTo>
                  <a:pt x="19753" y="14361"/>
                  <a:pt x="19753" y="14388"/>
                  <a:pt x="19753" y="14441"/>
                </a:cubicBezTo>
                <a:cubicBezTo>
                  <a:pt x="19646" y="14575"/>
                  <a:pt x="19646" y="14763"/>
                  <a:pt x="19753" y="14789"/>
                </a:cubicBezTo>
                <a:cubicBezTo>
                  <a:pt x="20288" y="14896"/>
                  <a:pt x="20288" y="15351"/>
                  <a:pt x="20395" y="15726"/>
                </a:cubicBezTo>
                <a:cubicBezTo>
                  <a:pt x="20449" y="15780"/>
                  <a:pt x="20502" y="15833"/>
                  <a:pt x="20556" y="15887"/>
                </a:cubicBezTo>
                <a:cubicBezTo>
                  <a:pt x="20770" y="15994"/>
                  <a:pt x="21091" y="15860"/>
                  <a:pt x="21198" y="16208"/>
                </a:cubicBezTo>
                <a:cubicBezTo>
                  <a:pt x="21216" y="16205"/>
                  <a:pt x="21232" y="16203"/>
                  <a:pt x="21248" y="16203"/>
                </a:cubicBezTo>
                <a:cubicBezTo>
                  <a:pt x="21484" y="16203"/>
                  <a:pt x="21555" y="16534"/>
                  <a:pt x="21791" y="16534"/>
                </a:cubicBezTo>
                <a:cubicBezTo>
                  <a:pt x="21807" y="16534"/>
                  <a:pt x="21823" y="16532"/>
                  <a:pt x="21841" y="16529"/>
                </a:cubicBezTo>
                <a:lnTo>
                  <a:pt x="21814" y="16529"/>
                </a:lnTo>
                <a:cubicBezTo>
                  <a:pt x="21921" y="16315"/>
                  <a:pt x="22162" y="16315"/>
                  <a:pt x="22323" y="16208"/>
                </a:cubicBezTo>
                <a:lnTo>
                  <a:pt x="22296" y="16208"/>
                </a:lnTo>
                <a:cubicBezTo>
                  <a:pt x="22430" y="16047"/>
                  <a:pt x="22430" y="15887"/>
                  <a:pt x="22323" y="15726"/>
                </a:cubicBezTo>
                <a:cubicBezTo>
                  <a:pt x="22296" y="15726"/>
                  <a:pt x="22296" y="15726"/>
                  <a:pt x="22269" y="15673"/>
                </a:cubicBezTo>
                <a:cubicBezTo>
                  <a:pt x="22269" y="15646"/>
                  <a:pt x="22269" y="15619"/>
                  <a:pt x="22323" y="15566"/>
                </a:cubicBezTo>
                <a:cubicBezTo>
                  <a:pt x="22403" y="15459"/>
                  <a:pt x="22403" y="15351"/>
                  <a:pt x="22323" y="15244"/>
                </a:cubicBezTo>
                <a:cubicBezTo>
                  <a:pt x="22242" y="15003"/>
                  <a:pt x="22430" y="15030"/>
                  <a:pt x="22563" y="15003"/>
                </a:cubicBezTo>
                <a:cubicBezTo>
                  <a:pt x="22696" y="14977"/>
                  <a:pt x="22907" y="15029"/>
                  <a:pt x="22781" y="14771"/>
                </a:cubicBezTo>
                <a:lnTo>
                  <a:pt x="22781" y="14771"/>
                </a:lnTo>
                <a:cubicBezTo>
                  <a:pt x="22789" y="14776"/>
                  <a:pt x="22797" y="14783"/>
                  <a:pt x="22804" y="14789"/>
                </a:cubicBezTo>
                <a:lnTo>
                  <a:pt x="22778" y="14763"/>
                </a:lnTo>
                <a:lnTo>
                  <a:pt x="22778" y="14763"/>
                </a:lnTo>
                <a:cubicBezTo>
                  <a:pt x="22779" y="14765"/>
                  <a:pt x="22780" y="14768"/>
                  <a:pt x="22781" y="14771"/>
                </a:cubicBezTo>
                <a:lnTo>
                  <a:pt x="22781" y="14771"/>
                </a:lnTo>
                <a:cubicBezTo>
                  <a:pt x="22696" y="14706"/>
                  <a:pt x="22602" y="14692"/>
                  <a:pt x="22505" y="14692"/>
                </a:cubicBezTo>
                <a:cubicBezTo>
                  <a:pt x="22437" y="14692"/>
                  <a:pt x="22368" y="14699"/>
                  <a:pt x="22301" y="14699"/>
                </a:cubicBezTo>
                <a:cubicBezTo>
                  <a:pt x="22195" y="14699"/>
                  <a:pt x="22093" y="14683"/>
                  <a:pt x="22001" y="14602"/>
                </a:cubicBezTo>
                <a:lnTo>
                  <a:pt x="22001" y="14629"/>
                </a:lnTo>
                <a:cubicBezTo>
                  <a:pt x="21948" y="14201"/>
                  <a:pt x="22376" y="14495"/>
                  <a:pt x="22483" y="14281"/>
                </a:cubicBezTo>
                <a:cubicBezTo>
                  <a:pt x="22563" y="14201"/>
                  <a:pt x="22724" y="14227"/>
                  <a:pt x="22804" y="14120"/>
                </a:cubicBezTo>
                <a:cubicBezTo>
                  <a:pt x="22938" y="13986"/>
                  <a:pt x="22911" y="13826"/>
                  <a:pt x="22804" y="13638"/>
                </a:cubicBezTo>
                <a:cubicBezTo>
                  <a:pt x="22751" y="13585"/>
                  <a:pt x="22697" y="13531"/>
                  <a:pt x="22617" y="13505"/>
                </a:cubicBezTo>
                <a:lnTo>
                  <a:pt x="22162" y="13505"/>
                </a:lnTo>
                <a:cubicBezTo>
                  <a:pt x="22051" y="13535"/>
                  <a:pt x="21943" y="13565"/>
                  <a:pt x="21854" y="13565"/>
                </a:cubicBezTo>
                <a:cubicBezTo>
                  <a:pt x="21707" y="13565"/>
                  <a:pt x="21610" y="13483"/>
                  <a:pt x="21627" y="13183"/>
                </a:cubicBezTo>
                <a:cubicBezTo>
                  <a:pt x="21386" y="13183"/>
                  <a:pt x="21118" y="13157"/>
                  <a:pt x="20877" y="13157"/>
                </a:cubicBezTo>
                <a:cubicBezTo>
                  <a:pt x="20743" y="13050"/>
                  <a:pt x="20770" y="12943"/>
                  <a:pt x="20877" y="12836"/>
                </a:cubicBezTo>
                <a:lnTo>
                  <a:pt x="20877" y="12836"/>
                </a:lnTo>
                <a:lnTo>
                  <a:pt x="20850" y="12862"/>
                </a:lnTo>
                <a:cubicBezTo>
                  <a:pt x="21038" y="12621"/>
                  <a:pt x="20502" y="12595"/>
                  <a:pt x="20690" y="12354"/>
                </a:cubicBezTo>
                <a:lnTo>
                  <a:pt x="20690" y="12354"/>
                </a:lnTo>
                <a:lnTo>
                  <a:pt x="20717" y="12380"/>
                </a:lnTo>
                <a:cubicBezTo>
                  <a:pt x="20770" y="12327"/>
                  <a:pt x="20824" y="12273"/>
                  <a:pt x="20877" y="12220"/>
                </a:cubicBezTo>
                <a:cubicBezTo>
                  <a:pt x="20931" y="12166"/>
                  <a:pt x="20984" y="12086"/>
                  <a:pt x="21038" y="12033"/>
                </a:cubicBezTo>
                <a:cubicBezTo>
                  <a:pt x="21011" y="11979"/>
                  <a:pt x="21011" y="11952"/>
                  <a:pt x="21038" y="11899"/>
                </a:cubicBezTo>
                <a:cubicBezTo>
                  <a:pt x="20984" y="11845"/>
                  <a:pt x="20931" y="11792"/>
                  <a:pt x="20877" y="11738"/>
                </a:cubicBezTo>
                <a:cubicBezTo>
                  <a:pt x="20767" y="11665"/>
                  <a:pt x="20652" y="11647"/>
                  <a:pt x="20534" y="11647"/>
                </a:cubicBezTo>
                <a:cubicBezTo>
                  <a:pt x="20424" y="11647"/>
                  <a:pt x="20312" y="11662"/>
                  <a:pt x="20199" y="11662"/>
                </a:cubicBezTo>
                <a:cubicBezTo>
                  <a:pt x="20167" y="11662"/>
                  <a:pt x="20134" y="11661"/>
                  <a:pt x="20101" y="11658"/>
                </a:cubicBezTo>
                <a:cubicBezTo>
                  <a:pt x="19967" y="11631"/>
                  <a:pt x="19780" y="11631"/>
                  <a:pt x="19887" y="11390"/>
                </a:cubicBezTo>
                <a:cubicBezTo>
                  <a:pt x="19887" y="11337"/>
                  <a:pt x="19887" y="11310"/>
                  <a:pt x="19914" y="11283"/>
                </a:cubicBezTo>
                <a:cubicBezTo>
                  <a:pt x="19833" y="11203"/>
                  <a:pt x="19753" y="11169"/>
                  <a:pt x="19673" y="11169"/>
                </a:cubicBezTo>
                <a:cubicBezTo>
                  <a:pt x="19592" y="11169"/>
                  <a:pt x="19512" y="11203"/>
                  <a:pt x="19432" y="11256"/>
                </a:cubicBezTo>
                <a:cubicBezTo>
                  <a:pt x="19396" y="11256"/>
                  <a:pt x="19360" y="11316"/>
                  <a:pt x="19325" y="11316"/>
                </a:cubicBezTo>
                <a:cubicBezTo>
                  <a:pt x="19307" y="11316"/>
                  <a:pt x="19289" y="11301"/>
                  <a:pt x="19271" y="11256"/>
                </a:cubicBezTo>
                <a:cubicBezTo>
                  <a:pt x="19244" y="11203"/>
                  <a:pt x="19244" y="11176"/>
                  <a:pt x="19244" y="11122"/>
                </a:cubicBezTo>
                <a:cubicBezTo>
                  <a:pt x="19137" y="11015"/>
                  <a:pt x="19137" y="10882"/>
                  <a:pt x="19271" y="10775"/>
                </a:cubicBezTo>
                <a:cubicBezTo>
                  <a:pt x="19432" y="10534"/>
                  <a:pt x="19271" y="10427"/>
                  <a:pt x="19111" y="10293"/>
                </a:cubicBezTo>
                <a:cubicBezTo>
                  <a:pt x="19030" y="10239"/>
                  <a:pt x="18950" y="10212"/>
                  <a:pt x="18870" y="10212"/>
                </a:cubicBezTo>
                <a:cubicBezTo>
                  <a:pt x="18789" y="10212"/>
                  <a:pt x="18709" y="10239"/>
                  <a:pt x="18629" y="10293"/>
                </a:cubicBezTo>
                <a:lnTo>
                  <a:pt x="18468" y="10293"/>
                </a:lnTo>
                <a:cubicBezTo>
                  <a:pt x="18338" y="10358"/>
                  <a:pt x="18217" y="10394"/>
                  <a:pt x="18108" y="10394"/>
                </a:cubicBezTo>
                <a:cubicBezTo>
                  <a:pt x="17908" y="10394"/>
                  <a:pt x="17749" y="10272"/>
                  <a:pt x="17644" y="9986"/>
                </a:cubicBezTo>
                <a:lnTo>
                  <a:pt x="17644" y="9986"/>
                </a:lnTo>
                <a:cubicBezTo>
                  <a:pt x="17514" y="9916"/>
                  <a:pt x="17381" y="9892"/>
                  <a:pt x="17260" y="9886"/>
                </a:cubicBezTo>
                <a:lnTo>
                  <a:pt x="17260" y="9886"/>
                </a:lnTo>
                <a:cubicBezTo>
                  <a:pt x="17575" y="9776"/>
                  <a:pt x="17915" y="9490"/>
                  <a:pt x="18308" y="9490"/>
                </a:cubicBezTo>
                <a:lnTo>
                  <a:pt x="18442" y="9490"/>
                </a:lnTo>
                <a:cubicBezTo>
                  <a:pt x="18549" y="9427"/>
                  <a:pt x="18662" y="9412"/>
                  <a:pt x="18776" y="9412"/>
                </a:cubicBezTo>
                <a:cubicBezTo>
                  <a:pt x="18879" y="9412"/>
                  <a:pt x="18984" y="9425"/>
                  <a:pt x="19085" y="9425"/>
                </a:cubicBezTo>
                <a:cubicBezTo>
                  <a:pt x="19207" y="9425"/>
                  <a:pt x="19325" y="9407"/>
                  <a:pt x="19432" y="9329"/>
                </a:cubicBezTo>
                <a:lnTo>
                  <a:pt x="19592" y="9329"/>
                </a:lnTo>
                <a:cubicBezTo>
                  <a:pt x="19700" y="9409"/>
                  <a:pt x="19646" y="9570"/>
                  <a:pt x="19753" y="9650"/>
                </a:cubicBezTo>
                <a:cubicBezTo>
                  <a:pt x="19823" y="9791"/>
                  <a:pt x="19915" y="9828"/>
                  <a:pt x="20014" y="9828"/>
                </a:cubicBezTo>
                <a:cubicBezTo>
                  <a:pt x="20104" y="9828"/>
                  <a:pt x="20199" y="9797"/>
                  <a:pt x="20288" y="9784"/>
                </a:cubicBezTo>
                <a:cubicBezTo>
                  <a:pt x="20636" y="9864"/>
                  <a:pt x="20690" y="10159"/>
                  <a:pt x="20797" y="10427"/>
                </a:cubicBezTo>
                <a:cubicBezTo>
                  <a:pt x="20824" y="10641"/>
                  <a:pt x="20717" y="10882"/>
                  <a:pt x="20877" y="11096"/>
                </a:cubicBezTo>
                <a:cubicBezTo>
                  <a:pt x="20957" y="11176"/>
                  <a:pt x="20931" y="11337"/>
                  <a:pt x="21038" y="11417"/>
                </a:cubicBezTo>
                <a:lnTo>
                  <a:pt x="21038" y="11390"/>
                </a:lnTo>
                <a:cubicBezTo>
                  <a:pt x="21095" y="11448"/>
                  <a:pt x="21153" y="11474"/>
                  <a:pt x="21210" y="11474"/>
                </a:cubicBezTo>
                <a:cubicBezTo>
                  <a:pt x="21260" y="11474"/>
                  <a:pt x="21309" y="11454"/>
                  <a:pt x="21359" y="11417"/>
                </a:cubicBezTo>
                <a:cubicBezTo>
                  <a:pt x="21413" y="11363"/>
                  <a:pt x="21466" y="11310"/>
                  <a:pt x="21520" y="11256"/>
                </a:cubicBezTo>
                <a:cubicBezTo>
                  <a:pt x="21653" y="11122"/>
                  <a:pt x="21520" y="10882"/>
                  <a:pt x="21680" y="10748"/>
                </a:cubicBezTo>
                <a:lnTo>
                  <a:pt x="21680" y="10775"/>
                </a:lnTo>
                <a:cubicBezTo>
                  <a:pt x="21787" y="10614"/>
                  <a:pt x="21868" y="10453"/>
                  <a:pt x="21734" y="10266"/>
                </a:cubicBezTo>
                <a:lnTo>
                  <a:pt x="21734" y="10266"/>
                </a:lnTo>
                <a:cubicBezTo>
                  <a:pt x="21868" y="10346"/>
                  <a:pt x="21868" y="10534"/>
                  <a:pt x="22001" y="10587"/>
                </a:cubicBezTo>
                <a:cubicBezTo>
                  <a:pt x="22028" y="10627"/>
                  <a:pt x="22055" y="10647"/>
                  <a:pt x="22082" y="10647"/>
                </a:cubicBezTo>
                <a:cubicBezTo>
                  <a:pt x="22108" y="10647"/>
                  <a:pt x="22135" y="10627"/>
                  <a:pt x="22162" y="10587"/>
                </a:cubicBezTo>
                <a:lnTo>
                  <a:pt x="22135" y="10587"/>
                </a:lnTo>
                <a:cubicBezTo>
                  <a:pt x="22152" y="10463"/>
                  <a:pt x="22196" y="10426"/>
                  <a:pt x="22253" y="10426"/>
                </a:cubicBezTo>
                <a:cubicBezTo>
                  <a:pt x="22338" y="10426"/>
                  <a:pt x="22451" y="10509"/>
                  <a:pt x="22538" y="10509"/>
                </a:cubicBezTo>
                <a:cubicBezTo>
                  <a:pt x="22582" y="10509"/>
                  <a:pt x="22619" y="10488"/>
                  <a:pt x="22644" y="10427"/>
                </a:cubicBezTo>
                <a:lnTo>
                  <a:pt x="22617" y="10427"/>
                </a:lnTo>
                <a:cubicBezTo>
                  <a:pt x="22649" y="10420"/>
                  <a:pt x="22676" y="10417"/>
                  <a:pt x="22701" y="10417"/>
                </a:cubicBezTo>
                <a:cubicBezTo>
                  <a:pt x="22879" y="10417"/>
                  <a:pt x="22861" y="10580"/>
                  <a:pt x="22885" y="10721"/>
                </a:cubicBezTo>
                <a:cubicBezTo>
                  <a:pt x="22911" y="11042"/>
                  <a:pt x="22778" y="11390"/>
                  <a:pt x="22965" y="11738"/>
                </a:cubicBezTo>
                <a:cubicBezTo>
                  <a:pt x="23018" y="11792"/>
                  <a:pt x="23072" y="11845"/>
                  <a:pt x="23152" y="11872"/>
                </a:cubicBezTo>
                <a:lnTo>
                  <a:pt x="23259" y="11872"/>
                </a:lnTo>
                <a:cubicBezTo>
                  <a:pt x="23420" y="11818"/>
                  <a:pt x="23527" y="11711"/>
                  <a:pt x="23581" y="11551"/>
                </a:cubicBezTo>
                <a:cubicBezTo>
                  <a:pt x="23778" y="11342"/>
                  <a:pt x="23954" y="11250"/>
                  <a:pt x="24114" y="11250"/>
                </a:cubicBezTo>
                <a:cubicBezTo>
                  <a:pt x="24344" y="11250"/>
                  <a:pt x="24542" y="11438"/>
                  <a:pt x="24731" y="11738"/>
                </a:cubicBezTo>
                <a:cubicBezTo>
                  <a:pt x="24731" y="11765"/>
                  <a:pt x="24731" y="11818"/>
                  <a:pt x="24731" y="11872"/>
                </a:cubicBezTo>
                <a:cubicBezTo>
                  <a:pt x="24865" y="12006"/>
                  <a:pt x="24731" y="12220"/>
                  <a:pt x="24892" y="12380"/>
                </a:cubicBezTo>
                <a:cubicBezTo>
                  <a:pt x="24946" y="12434"/>
                  <a:pt x="24999" y="12488"/>
                  <a:pt x="25053" y="12541"/>
                </a:cubicBezTo>
                <a:lnTo>
                  <a:pt x="25053" y="12514"/>
                </a:lnTo>
                <a:cubicBezTo>
                  <a:pt x="25099" y="12527"/>
                  <a:pt x="25138" y="12532"/>
                  <a:pt x="25173" y="12532"/>
                </a:cubicBezTo>
                <a:cubicBezTo>
                  <a:pt x="25439" y="12532"/>
                  <a:pt x="25392" y="12198"/>
                  <a:pt x="25534" y="12033"/>
                </a:cubicBezTo>
                <a:cubicBezTo>
                  <a:pt x="25584" y="11993"/>
                  <a:pt x="25604" y="11946"/>
                  <a:pt x="25611" y="11896"/>
                </a:cubicBezTo>
                <a:lnTo>
                  <a:pt x="25611" y="11896"/>
                </a:lnTo>
                <a:cubicBezTo>
                  <a:pt x="25622" y="11946"/>
                  <a:pt x="25646" y="11993"/>
                  <a:pt x="25695" y="12033"/>
                </a:cubicBezTo>
                <a:cubicBezTo>
                  <a:pt x="25787" y="12094"/>
                  <a:pt x="25855" y="12118"/>
                  <a:pt x="25906" y="12118"/>
                </a:cubicBezTo>
                <a:cubicBezTo>
                  <a:pt x="26080" y="12118"/>
                  <a:pt x="26067" y="11835"/>
                  <a:pt x="26150" y="11711"/>
                </a:cubicBezTo>
                <a:cubicBezTo>
                  <a:pt x="26230" y="11685"/>
                  <a:pt x="26284" y="11631"/>
                  <a:pt x="26337" y="11551"/>
                </a:cubicBezTo>
                <a:lnTo>
                  <a:pt x="26337" y="11551"/>
                </a:lnTo>
                <a:lnTo>
                  <a:pt x="26311" y="11577"/>
                </a:lnTo>
                <a:cubicBezTo>
                  <a:pt x="26418" y="11470"/>
                  <a:pt x="26391" y="11310"/>
                  <a:pt x="26498" y="11230"/>
                </a:cubicBezTo>
                <a:lnTo>
                  <a:pt x="26498" y="11230"/>
                </a:lnTo>
                <a:lnTo>
                  <a:pt x="26471" y="11256"/>
                </a:lnTo>
                <a:cubicBezTo>
                  <a:pt x="26605" y="11149"/>
                  <a:pt x="26578" y="11042"/>
                  <a:pt x="26498" y="10935"/>
                </a:cubicBezTo>
                <a:cubicBezTo>
                  <a:pt x="26337" y="10801"/>
                  <a:pt x="26097" y="10855"/>
                  <a:pt x="26016" y="10614"/>
                </a:cubicBezTo>
                <a:cubicBezTo>
                  <a:pt x="25936" y="10507"/>
                  <a:pt x="25722" y="10480"/>
                  <a:pt x="25829" y="10266"/>
                </a:cubicBezTo>
                <a:lnTo>
                  <a:pt x="25829" y="10266"/>
                </a:lnTo>
                <a:lnTo>
                  <a:pt x="25856" y="10293"/>
                </a:lnTo>
                <a:cubicBezTo>
                  <a:pt x="25989" y="10132"/>
                  <a:pt x="25963" y="9972"/>
                  <a:pt x="25856" y="9811"/>
                </a:cubicBezTo>
                <a:cubicBezTo>
                  <a:pt x="25802" y="9757"/>
                  <a:pt x="25749" y="9704"/>
                  <a:pt x="25695" y="9650"/>
                </a:cubicBezTo>
                <a:cubicBezTo>
                  <a:pt x="25619" y="9587"/>
                  <a:pt x="25543" y="9560"/>
                  <a:pt x="25467" y="9560"/>
                </a:cubicBezTo>
                <a:cubicBezTo>
                  <a:pt x="25383" y="9560"/>
                  <a:pt x="25298" y="9594"/>
                  <a:pt x="25213" y="9650"/>
                </a:cubicBezTo>
                <a:lnTo>
                  <a:pt x="24731" y="9650"/>
                </a:lnTo>
                <a:cubicBezTo>
                  <a:pt x="24624" y="9650"/>
                  <a:pt x="24624" y="9543"/>
                  <a:pt x="24571" y="9490"/>
                </a:cubicBezTo>
                <a:cubicBezTo>
                  <a:pt x="24491" y="9383"/>
                  <a:pt x="24330" y="9409"/>
                  <a:pt x="24250" y="9329"/>
                </a:cubicBezTo>
                <a:cubicBezTo>
                  <a:pt x="24089" y="9195"/>
                  <a:pt x="24250" y="8981"/>
                  <a:pt x="24089" y="8847"/>
                </a:cubicBezTo>
                <a:cubicBezTo>
                  <a:pt x="23963" y="8658"/>
                  <a:pt x="23825" y="8581"/>
                  <a:pt x="23682" y="8561"/>
                </a:cubicBezTo>
                <a:lnTo>
                  <a:pt x="23682" y="8561"/>
                </a:lnTo>
                <a:cubicBezTo>
                  <a:pt x="23817" y="8558"/>
                  <a:pt x="23955" y="8547"/>
                  <a:pt x="24089" y="8499"/>
                </a:cubicBezTo>
                <a:cubicBezTo>
                  <a:pt x="24143" y="8446"/>
                  <a:pt x="24203" y="8433"/>
                  <a:pt x="24266" y="8433"/>
                </a:cubicBezTo>
                <a:cubicBezTo>
                  <a:pt x="24330" y="8433"/>
                  <a:pt x="24397" y="8446"/>
                  <a:pt x="24464" y="8446"/>
                </a:cubicBezTo>
                <a:cubicBezTo>
                  <a:pt x="24510" y="8435"/>
                  <a:pt x="24554" y="8431"/>
                  <a:pt x="24598" y="8431"/>
                </a:cubicBezTo>
                <a:cubicBezTo>
                  <a:pt x="24853" y="8431"/>
                  <a:pt x="25071" y="8587"/>
                  <a:pt x="25313" y="8587"/>
                </a:cubicBezTo>
                <a:cubicBezTo>
                  <a:pt x="25342" y="8587"/>
                  <a:pt x="25371" y="8585"/>
                  <a:pt x="25401" y="8580"/>
                </a:cubicBezTo>
                <a:cubicBezTo>
                  <a:pt x="25508" y="8607"/>
                  <a:pt x="25615" y="8607"/>
                  <a:pt x="25695" y="8687"/>
                </a:cubicBezTo>
                <a:cubicBezTo>
                  <a:pt x="25775" y="8767"/>
                  <a:pt x="25936" y="8740"/>
                  <a:pt x="26016" y="8847"/>
                </a:cubicBezTo>
                <a:cubicBezTo>
                  <a:pt x="26123" y="8954"/>
                  <a:pt x="26257" y="8901"/>
                  <a:pt x="26364" y="8981"/>
                </a:cubicBezTo>
                <a:cubicBezTo>
                  <a:pt x="26418" y="8981"/>
                  <a:pt x="26444" y="9008"/>
                  <a:pt x="26498" y="9008"/>
                </a:cubicBezTo>
                <a:cubicBezTo>
                  <a:pt x="26574" y="9059"/>
                  <a:pt x="26650" y="9085"/>
                  <a:pt x="26725" y="9085"/>
                </a:cubicBezTo>
                <a:cubicBezTo>
                  <a:pt x="26810" y="9085"/>
                  <a:pt x="26895" y="9052"/>
                  <a:pt x="26980" y="8981"/>
                </a:cubicBezTo>
                <a:lnTo>
                  <a:pt x="26980" y="9008"/>
                </a:lnTo>
                <a:cubicBezTo>
                  <a:pt x="27087" y="8901"/>
                  <a:pt x="27087" y="8794"/>
                  <a:pt x="26980" y="8687"/>
                </a:cubicBezTo>
                <a:cubicBezTo>
                  <a:pt x="26873" y="8607"/>
                  <a:pt x="26926" y="8446"/>
                  <a:pt x="26819" y="8366"/>
                </a:cubicBezTo>
                <a:cubicBezTo>
                  <a:pt x="26766" y="8312"/>
                  <a:pt x="26712" y="8259"/>
                  <a:pt x="26659" y="8205"/>
                </a:cubicBezTo>
                <a:lnTo>
                  <a:pt x="26632" y="8205"/>
                </a:lnTo>
                <a:cubicBezTo>
                  <a:pt x="26578" y="8098"/>
                  <a:pt x="26418" y="8018"/>
                  <a:pt x="26552" y="7884"/>
                </a:cubicBezTo>
                <a:cubicBezTo>
                  <a:pt x="26581" y="7854"/>
                  <a:pt x="26626" y="7833"/>
                  <a:pt x="26679" y="7833"/>
                </a:cubicBezTo>
                <a:cubicBezTo>
                  <a:pt x="26723" y="7833"/>
                  <a:pt x="26771" y="7848"/>
                  <a:pt x="26819" y="7884"/>
                </a:cubicBezTo>
                <a:cubicBezTo>
                  <a:pt x="26869" y="7921"/>
                  <a:pt x="26919" y="7941"/>
                  <a:pt x="26968" y="7941"/>
                </a:cubicBezTo>
                <a:cubicBezTo>
                  <a:pt x="27026" y="7941"/>
                  <a:pt x="27083" y="7914"/>
                  <a:pt x="27140" y="7857"/>
                </a:cubicBezTo>
                <a:lnTo>
                  <a:pt x="27140" y="7884"/>
                </a:lnTo>
                <a:cubicBezTo>
                  <a:pt x="27200" y="7784"/>
                  <a:pt x="27245" y="7684"/>
                  <a:pt x="27342" y="7684"/>
                </a:cubicBezTo>
                <a:cubicBezTo>
                  <a:pt x="27375" y="7684"/>
                  <a:pt x="27414" y="7696"/>
                  <a:pt x="27462" y="7723"/>
                </a:cubicBezTo>
                <a:cubicBezTo>
                  <a:pt x="27542" y="7804"/>
                  <a:pt x="27702" y="7777"/>
                  <a:pt x="27783" y="7884"/>
                </a:cubicBezTo>
                <a:cubicBezTo>
                  <a:pt x="27860" y="7928"/>
                  <a:pt x="27928" y="7958"/>
                  <a:pt x="27980" y="7958"/>
                </a:cubicBezTo>
                <a:cubicBezTo>
                  <a:pt x="28053" y="7958"/>
                  <a:pt x="28093" y="7896"/>
                  <a:pt x="28077" y="7723"/>
                </a:cubicBezTo>
                <a:cubicBezTo>
                  <a:pt x="28157" y="7494"/>
                  <a:pt x="28267" y="7427"/>
                  <a:pt x="28389" y="7427"/>
                </a:cubicBezTo>
                <a:cubicBezTo>
                  <a:pt x="28552" y="7427"/>
                  <a:pt x="28738" y="7547"/>
                  <a:pt x="28907" y="7563"/>
                </a:cubicBezTo>
                <a:lnTo>
                  <a:pt x="28907" y="7536"/>
                </a:lnTo>
                <a:cubicBezTo>
                  <a:pt x="29014" y="7603"/>
                  <a:pt x="29121" y="7636"/>
                  <a:pt x="29228" y="7636"/>
                </a:cubicBezTo>
                <a:cubicBezTo>
                  <a:pt x="29335" y="7636"/>
                  <a:pt x="29442" y="7603"/>
                  <a:pt x="29549" y="7536"/>
                </a:cubicBezTo>
                <a:lnTo>
                  <a:pt x="29549" y="7563"/>
                </a:lnTo>
                <a:cubicBezTo>
                  <a:pt x="29790" y="7402"/>
                  <a:pt x="29870" y="7188"/>
                  <a:pt x="29683" y="6920"/>
                </a:cubicBezTo>
                <a:lnTo>
                  <a:pt x="29710" y="6920"/>
                </a:lnTo>
                <a:cubicBezTo>
                  <a:pt x="29603" y="6840"/>
                  <a:pt x="29442" y="6786"/>
                  <a:pt x="29549" y="6599"/>
                </a:cubicBezTo>
                <a:cubicBezTo>
                  <a:pt x="29630" y="6532"/>
                  <a:pt x="29710" y="6505"/>
                  <a:pt x="29794" y="6505"/>
                </a:cubicBezTo>
                <a:cubicBezTo>
                  <a:pt x="29877" y="6505"/>
                  <a:pt x="29964" y="6532"/>
                  <a:pt x="30058" y="6572"/>
                </a:cubicBezTo>
                <a:lnTo>
                  <a:pt x="30111" y="6572"/>
                </a:lnTo>
                <a:lnTo>
                  <a:pt x="30165" y="6599"/>
                </a:lnTo>
                <a:cubicBezTo>
                  <a:pt x="30309" y="6455"/>
                  <a:pt x="30406" y="6200"/>
                  <a:pt x="30614" y="6200"/>
                </a:cubicBezTo>
                <a:cubicBezTo>
                  <a:pt x="30676" y="6200"/>
                  <a:pt x="30748" y="6222"/>
                  <a:pt x="30834" y="6278"/>
                </a:cubicBezTo>
                <a:lnTo>
                  <a:pt x="30834" y="6251"/>
                </a:lnTo>
                <a:cubicBezTo>
                  <a:pt x="30914" y="6318"/>
                  <a:pt x="30995" y="6351"/>
                  <a:pt x="31075" y="6351"/>
                </a:cubicBezTo>
                <a:cubicBezTo>
                  <a:pt x="31155" y="6351"/>
                  <a:pt x="31236" y="6318"/>
                  <a:pt x="31316" y="6251"/>
                </a:cubicBezTo>
                <a:lnTo>
                  <a:pt x="31316" y="6251"/>
                </a:lnTo>
                <a:lnTo>
                  <a:pt x="31289" y="6278"/>
                </a:lnTo>
                <a:cubicBezTo>
                  <a:pt x="31316" y="6278"/>
                  <a:pt x="31316" y="6251"/>
                  <a:pt x="31343" y="6224"/>
                </a:cubicBezTo>
                <a:cubicBezTo>
                  <a:pt x="31343" y="6171"/>
                  <a:pt x="31343" y="6144"/>
                  <a:pt x="31289" y="6117"/>
                </a:cubicBezTo>
                <a:cubicBezTo>
                  <a:pt x="31236" y="6010"/>
                  <a:pt x="31048" y="5983"/>
                  <a:pt x="31155" y="5796"/>
                </a:cubicBezTo>
                <a:cubicBezTo>
                  <a:pt x="31203" y="5748"/>
                  <a:pt x="31251" y="5701"/>
                  <a:pt x="31298" y="5634"/>
                </a:cubicBezTo>
                <a:lnTo>
                  <a:pt x="31298" y="5634"/>
                </a:lnTo>
                <a:cubicBezTo>
                  <a:pt x="31316" y="5629"/>
                  <a:pt x="31319" y="5605"/>
                  <a:pt x="31343" y="5582"/>
                </a:cubicBezTo>
                <a:cubicBezTo>
                  <a:pt x="31343" y="5528"/>
                  <a:pt x="31343" y="5502"/>
                  <a:pt x="31289" y="5475"/>
                </a:cubicBezTo>
                <a:lnTo>
                  <a:pt x="31316" y="5475"/>
                </a:lnTo>
                <a:cubicBezTo>
                  <a:pt x="31240" y="5412"/>
                  <a:pt x="31164" y="5384"/>
                  <a:pt x="31088" y="5384"/>
                </a:cubicBezTo>
                <a:cubicBezTo>
                  <a:pt x="31003" y="5384"/>
                  <a:pt x="30919" y="5418"/>
                  <a:pt x="30834" y="5475"/>
                </a:cubicBezTo>
                <a:lnTo>
                  <a:pt x="30673" y="5475"/>
                </a:lnTo>
                <a:cubicBezTo>
                  <a:pt x="30628" y="5498"/>
                  <a:pt x="30592" y="5507"/>
                  <a:pt x="30563" y="5507"/>
                </a:cubicBezTo>
                <a:cubicBezTo>
                  <a:pt x="30378" y="5507"/>
                  <a:pt x="30464" y="5121"/>
                  <a:pt x="30294" y="5121"/>
                </a:cubicBezTo>
                <a:cubicBezTo>
                  <a:pt x="30267" y="5121"/>
                  <a:pt x="30234" y="5131"/>
                  <a:pt x="30192" y="5154"/>
                </a:cubicBezTo>
                <a:cubicBezTo>
                  <a:pt x="30107" y="5258"/>
                  <a:pt x="30012" y="5285"/>
                  <a:pt x="29914" y="5285"/>
                </a:cubicBezTo>
                <a:cubicBezTo>
                  <a:pt x="29806" y="5285"/>
                  <a:pt x="29694" y="5252"/>
                  <a:pt x="29588" y="5252"/>
                </a:cubicBezTo>
                <a:cubicBezTo>
                  <a:pt x="29518" y="5252"/>
                  <a:pt x="29451" y="5266"/>
                  <a:pt x="29389" y="5314"/>
                </a:cubicBezTo>
                <a:cubicBezTo>
                  <a:pt x="29335" y="5368"/>
                  <a:pt x="29255" y="5421"/>
                  <a:pt x="29228" y="5475"/>
                </a:cubicBezTo>
                <a:cubicBezTo>
                  <a:pt x="29179" y="5494"/>
                  <a:pt x="29140" y="5502"/>
                  <a:pt x="29109" y="5502"/>
                </a:cubicBezTo>
                <a:cubicBezTo>
                  <a:pt x="28919" y="5502"/>
                  <a:pt x="29018" y="5200"/>
                  <a:pt x="28880" y="5154"/>
                </a:cubicBezTo>
                <a:lnTo>
                  <a:pt x="28907" y="5154"/>
                </a:lnTo>
                <a:cubicBezTo>
                  <a:pt x="28798" y="5088"/>
                  <a:pt x="28702" y="5060"/>
                  <a:pt x="28618" y="5060"/>
                </a:cubicBezTo>
                <a:cubicBezTo>
                  <a:pt x="28391" y="5060"/>
                  <a:pt x="28240" y="5261"/>
                  <a:pt x="28104" y="5475"/>
                </a:cubicBezTo>
                <a:cubicBezTo>
                  <a:pt x="28050" y="5528"/>
                  <a:pt x="27970" y="5582"/>
                  <a:pt x="27943" y="5636"/>
                </a:cubicBezTo>
                <a:cubicBezTo>
                  <a:pt x="27891" y="5698"/>
                  <a:pt x="27851" y="5722"/>
                  <a:pt x="27817" y="5722"/>
                </a:cubicBezTo>
                <a:cubicBezTo>
                  <a:pt x="27703" y="5722"/>
                  <a:pt x="27668" y="5450"/>
                  <a:pt x="27555" y="5450"/>
                </a:cubicBezTo>
                <a:cubicBezTo>
                  <a:pt x="27529" y="5450"/>
                  <a:pt x="27498" y="5465"/>
                  <a:pt x="27462" y="5502"/>
                </a:cubicBezTo>
                <a:lnTo>
                  <a:pt x="27462" y="5475"/>
                </a:lnTo>
                <a:cubicBezTo>
                  <a:pt x="27354" y="5555"/>
                  <a:pt x="27381" y="5716"/>
                  <a:pt x="27301" y="5796"/>
                </a:cubicBezTo>
                <a:lnTo>
                  <a:pt x="27274" y="5796"/>
                </a:lnTo>
                <a:cubicBezTo>
                  <a:pt x="27226" y="5883"/>
                  <a:pt x="27154" y="5904"/>
                  <a:pt x="27074" y="5904"/>
                </a:cubicBezTo>
                <a:cubicBezTo>
                  <a:pt x="26998" y="5904"/>
                  <a:pt x="26916" y="5885"/>
                  <a:pt x="26839" y="5885"/>
                </a:cubicBezTo>
                <a:cubicBezTo>
                  <a:pt x="26771" y="5885"/>
                  <a:pt x="26707" y="5900"/>
                  <a:pt x="26659" y="5957"/>
                </a:cubicBezTo>
                <a:cubicBezTo>
                  <a:pt x="26579" y="6029"/>
                  <a:pt x="26510" y="6056"/>
                  <a:pt x="26446" y="6056"/>
                </a:cubicBezTo>
                <a:cubicBezTo>
                  <a:pt x="26274" y="6056"/>
                  <a:pt x="26146" y="5855"/>
                  <a:pt x="25989" y="5796"/>
                </a:cubicBezTo>
                <a:lnTo>
                  <a:pt x="25882" y="5796"/>
                </a:lnTo>
                <a:cubicBezTo>
                  <a:pt x="25802" y="5850"/>
                  <a:pt x="25749" y="5903"/>
                  <a:pt x="25695" y="5957"/>
                </a:cubicBezTo>
                <a:cubicBezTo>
                  <a:pt x="25240" y="6412"/>
                  <a:pt x="24678" y="6679"/>
                  <a:pt x="24143" y="7001"/>
                </a:cubicBezTo>
                <a:cubicBezTo>
                  <a:pt x="23894" y="7096"/>
                  <a:pt x="23618" y="7110"/>
                  <a:pt x="23344" y="7110"/>
                </a:cubicBezTo>
                <a:cubicBezTo>
                  <a:pt x="23235" y="7110"/>
                  <a:pt x="23126" y="7108"/>
                  <a:pt x="23018" y="7108"/>
                </a:cubicBezTo>
                <a:cubicBezTo>
                  <a:pt x="22867" y="7167"/>
                  <a:pt x="22718" y="7236"/>
                  <a:pt x="22570" y="7304"/>
                </a:cubicBezTo>
                <a:lnTo>
                  <a:pt x="22570" y="7304"/>
                </a:lnTo>
                <a:cubicBezTo>
                  <a:pt x="22586" y="7293"/>
                  <a:pt x="22602" y="7281"/>
                  <a:pt x="22617" y="7268"/>
                </a:cubicBezTo>
                <a:cubicBezTo>
                  <a:pt x="23045" y="6947"/>
                  <a:pt x="23607" y="6653"/>
                  <a:pt x="23286" y="5957"/>
                </a:cubicBezTo>
                <a:cubicBezTo>
                  <a:pt x="23206" y="5823"/>
                  <a:pt x="23018" y="5876"/>
                  <a:pt x="22938" y="5743"/>
                </a:cubicBezTo>
                <a:cubicBezTo>
                  <a:pt x="22938" y="5609"/>
                  <a:pt x="22992" y="5448"/>
                  <a:pt x="23152" y="5395"/>
                </a:cubicBezTo>
                <a:cubicBezTo>
                  <a:pt x="23313" y="5288"/>
                  <a:pt x="23420" y="5100"/>
                  <a:pt x="23607" y="4993"/>
                </a:cubicBezTo>
                <a:lnTo>
                  <a:pt x="23581" y="4993"/>
                </a:lnTo>
                <a:cubicBezTo>
                  <a:pt x="23661" y="4940"/>
                  <a:pt x="23714" y="4886"/>
                  <a:pt x="23768" y="4833"/>
                </a:cubicBezTo>
                <a:cubicBezTo>
                  <a:pt x="23821" y="4779"/>
                  <a:pt x="23875" y="4725"/>
                  <a:pt x="23928" y="4672"/>
                </a:cubicBezTo>
                <a:cubicBezTo>
                  <a:pt x="23982" y="4618"/>
                  <a:pt x="24036" y="4565"/>
                  <a:pt x="24062" y="4485"/>
                </a:cubicBezTo>
                <a:cubicBezTo>
                  <a:pt x="24062" y="4431"/>
                  <a:pt x="24062" y="4404"/>
                  <a:pt x="24089" y="4351"/>
                </a:cubicBezTo>
                <a:cubicBezTo>
                  <a:pt x="24169" y="4244"/>
                  <a:pt x="24169" y="4137"/>
                  <a:pt x="24062" y="4030"/>
                </a:cubicBezTo>
                <a:cubicBezTo>
                  <a:pt x="23661" y="4003"/>
                  <a:pt x="23473" y="3789"/>
                  <a:pt x="23420" y="3387"/>
                </a:cubicBezTo>
                <a:cubicBezTo>
                  <a:pt x="23160" y="3387"/>
                  <a:pt x="23025" y="3075"/>
                  <a:pt x="22758" y="3075"/>
                </a:cubicBezTo>
                <a:cubicBezTo>
                  <a:pt x="22723" y="3075"/>
                  <a:pt x="22685" y="3080"/>
                  <a:pt x="22644" y="3093"/>
                </a:cubicBezTo>
                <a:cubicBezTo>
                  <a:pt x="22644" y="3146"/>
                  <a:pt x="22644" y="3173"/>
                  <a:pt x="22644" y="3227"/>
                </a:cubicBezTo>
                <a:cubicBezTo>
                  <a:pt x="22641" y="3226"/>
                  <a:pt x="22638" y="3226"/>
                  <a:pt x="22636" y="3226"/>
                </a:cubicBezTo>
                <a:cubicBezTo>
                  <a:pt x="22567" y="3226"/>
                  <a:pt x="22584" y="3472"/>
                  <a:pt x="22501" y="3472"/>
                </a:cubicBezTo>
                <a:cubicBezTo>
                  <a:pt x="22469" y="3472"/>
                  <a:pt x="22422" y="3435"/>
                  <a:pt x="22349" y="3334"/>
                </a:cubicBezTo>
                <a:cubicBezTo>
                  <a:pt x="22328" y="3302"/>
                  <a:pt x="22286" y="3287"/>
                  <a:pt x="22237" y="3287"/>
                </a:cubicBezTo>
                <a:cubicBezTo>
                  <a:pt x="22160" y="3287"/>
                  <a:pt x="22066" y="3322"/>
                  <a:pt x="22001" y="3387"/>
                </a:cubicBezTo>
                <a:lnTo>
                  <a:pt x="21975" y="3387"/>
                </a:lnTo>
                <a:cubicBezTo>
                  <a:pt x="21921" y="3441"/>
                  <a:pt x="21868" y="3494"/>
                  <a:pt x="21841" y="3575"/>
                </a:cubicBezTo>
                <a:cubicBezTo>
                  <a:pt x="21841" y="3601"/>
                  <a:pt x="21841" y="3655"/>
                  <a:pt x="21841" y="3708"/>
                </a:cubicBezTo>
                <a:cubicBezTo>
                  <a:pt x="21653" y="3896"/>
                  <a:pt x="21868" y="4351"/>
                  <a:pt x="21573" y="4378"/>
                </a:cubicBezTo>
                <a:cubicBezTo>
                  <a:pt x="20997" y="4430"/>
                  <a:pt x="21343" y="5021"/>
                  <a:pt x="21283" y="5021"/>
                </a:cubicBezTo>
                <a:cubicBezTo>
                  <a:pt x="21282" y="5021"/>
                  <a:pt x="21280" y="5020"/>
                  <a:pt x="21279" y="5020"/>
                </a:cubicBezTo>
                <a:cubicBezTo>
                  <a:pt x="21208" y="5005"/>
                  <a:pt x="21151" y="4998"/>
                  <a:pt x="21104" y="4998"/>
                </a:cubicBezTo>
                <a:cubicBezTo>
                  <a:pt x="20742" y="4998"/>
                  <a:pt x="21026" y="5413"/>
                  <a:pt x="20931" y="5555"/>
                </a:cubicBezTo>
                <a:cubicBezTo>
                  <a:pt x="20848" y="5704"/>
                  <a:pt x="20791" y="5756"/>
                  <a:pt x="20749" y="5756"/>
                </a:cubicBezTo>
                <a:cubicBezTo>
                  <a:pt x="20653" y="5756"/>
                  <a:pt x="20630" y="5493"/>
                  <a:pt x="20556" y="5475"/>
                </a:cubicBezTo>
                <a:cubicBezTo>
                  <a:pt x="20529" y="5421"/>
                  <a:pt x="20529" y="5395"/>
                  <a:pt x="20529" y="5341"/>
                </a:cubicBezTo>
                <a:cubicBezTo>
                  <a:pt x="20502" y="5261"/>
                  <a:pt x="20449" y="5207"/>
                  <a:pt x="20369" y="5154"/>
                </a:cubicBezTo>
                <a:lnTo>
                  <a:pt x="20395" y="5154"/>
                </a:lnTo>
                <a:cubicBezTo>
                  <a:pt x="20342" y="5100"/>
                  <a:pt x="20288" y="5073"/>
                  <a:pt x="20235" y="5073"/>
                </a:cubicBezTo>
                <a:cubicBezTo>
                  <a:pt x="20181" y="5073"/>
                  <a:pt x="20128" y="5100"/>
                  <a:pt x="20074" y="5154"/>
                </a:cubicBezTo>
                <a:cubicBezTo>
                  <a:pt x="20021" y="5207"/>
                  <a:pt x="19967" y="5261"/>
                  <a:pt x="19914" y="5314"/>
                </a:cubicBezTo>
                <a:cubicBezTo>
                  <a:pt x="19807" y="5421"/>
                  <a:pt x="19807" y="5528"/>
                  <a:pt x="19914" y="5636"/>
                </a:cubicBezTo>
                <a:cubicBezTo>
                  <a:pt x="19914" y="5796"/>
                  <a:pt x="19914" y="5930"/>
                  <a:pt x="19914" y="6091"/>
                </a:cubicBezTo>
                <a:cubicBezTo>
                  <a:pt x="20128" y="6412"/>
                  <a:pt x="19807" y="6706"/>
                  <a:pt x="19833" y="6974"/>
                </a:cubicBezTo>
                <a:cubicBezTo>
                  <a:pt x="19807" y="6867"/>
                  <a:pt x="19887" y="6706"/>
                  <a:pt x="19726" y="6599"/>
                </a:cubicBezTo>
                <a:lnTo>
                  <a:pt x="19753" y="6599"/>
                </a:lnTo>
                <a:cubicBezTo>
                  <a:pt x="19702" y="6549"/>
                  <a:pt x="19652" y="6522"/>
                  <a:pt x="19601" y="6522"/>
                </a:cubicBezTo>
                <a:cubicBezTo>
                  <a:pt x="19545" y="6522"/>
                  <a:pt x="19488" y="6555"/>
                  <a:pt x="19432" y="6626"/>
                </a:cubicBezTo>
                <a:cubicBezTo>
                  <a:pt x="19432" y="6653"/>
                  <a:pt x="19432" y="6706"/>
                  <a:pt x="19432" y="6733"/>
                </a:cubicBezTo>
                <a:cubicBezTo>
                  <a:pt x="19244" y="7108"/>
                  <a:pt x="18923" y="7402"/>
                  <a:pt x="18950" y="7884"/>
                </a:cubicBezTo>
                <a:cubicBezTo>
                  <a:pt x="18897" y="7937"/>
                  <a:pt x="18843" y="7991"/>
                  <a:pt x="18789" y="8044"/>
                </a:cubicBezTo>
                <a:cubicBezTo>
                  <a:pt x="18736" y="8098"/>
                  <a:pt x="18682" y="8125"/>
                  <a:pt x="18629" y="8178"/>
                </a:cubicBezTo>
                <a:cubicBezTo>
                  <a:pt x="18575" y="8205"/>
                  <a:pt x="18522" y="8205"/>
                  <a:pt x="18495" y="8205"/>
                </a:cubicBezTo>
                <a:cubicBezTo>
                  <a:pt x="18388" y="8285"/>
                  <a:pt x="18227" y="8259"/>
                  <a:pt x="18147" y="8366"/>
                </a:cubicBezTo>
                <a:lnTo>
                  <a:pt x="17987" y="8366"/>
                </a:lnTo>
                <a:cubicBezTo>
                  <a:pt x="17901" y="8432"/>
                  <a:pt x="17805" y="8448"/>
                  <a:pt x="17706" y="8448"/>
                </a:cubicBezTo>
                <a:cubicBezTo>
                  <a:pt x="17617" y="8448"/>
                  <a:pt x="17524" y="8435"/>
                  <a:pt x="17435" y="8435"/>
                </a:cubicBezTo>
                <a:cubicBezTo>
                  <a:pt x="17346" y="8435"/>
                  <a:pt x="17261" y="8448"/>
                  <a:pt x="17184" y="8499"/>
                </a:cubicBezTo>
                <a:cubicBezTo>
                  <a:pt x="17076" y="8526"/>
                  <a:pt x="16969" y="8526"/>
                  <a:pt x="16862" y="8526"/>
                </a:cubicBezTo>
                <a:cubicBezTo>
                  <a:pt x="16795" y="8584"/>
                  <a:pt x="16716" y="8597"/>
                  <a:pt x="16635" y="8597"/>
                </a:cubicBezTo>
                <a:cubicBezTo>
                  <a:pt x="16573" y="8597"/>
                  <a:pt x="16509" y="8589"/>
                  <a:pt x="16447" y="8589"/>
                </a:cubicBezTo>
                <a:cubicBezTo>
                  <a:pt x="16366" y="8589"/>
                  <a:pt x="16288" y="8602"/>
                  <a:pt x="16220" y="8660"/>
                </a:cubicBezTo>
                <a:cubicBezTo>
                  <a:pt x="16113" y="8660"/>
                  <a:pt x="16006" y="8687"/>
                  <a:pt x="15899" y="8687"/>
                </a:cubicBezTo>
                <a:cubicBezTo>
                  <a:pt x="15769" y="8701"/>
                  <a:pt x="15623" y="8778"/>
                  <a:pt x="15499" y="8778"/>
                </a:cubicBezTo>
                <a:cubicBezTo>
                  <a:pt x="15394" y="8778"/>
                  <a:pt x="15306" y="8723"/>
                  <a:pt x="15256" y="8526"/>
                </a:cubicBezTo>
                <a:cubicBezTo>
                  <a:pt x="15337" y="8419"/>
                  <a:pt x="15471" y="8446"/>
                  <a:pt x="15578" y="8366"/>
                </a:cubicBezTo>
                <a:cubicBezTo>
                  <a:pt x="15604" y="8339"/>
                  <a:pt x="15658" y="8339"/>
                  <a:pt x="15711" y="8339"/>
                </a:cubicBezTo>
                <a:cubicBezTo>
                  <a:pt x="15818" y="8259"/>
                  <a:pt x="15952" y="8285"/>
                  <a:pt x="16059" y="8178"/>
                </a:cubicBezTo>
                <a:lnTo>
                  <a:pt x="16033" y="8178"/>
                </a:lnTo>
                <a:cubicBezTo>
                  <a:pt x="16140" y="8098"/>
                  <a:pt x="16274" y="8125"/>
                  <a:pt x="16381" y="8018"/>
                </a:cubicBezTo>
                <a:cubicBezTo>
                  <a:pt x="16461" y="7937"/>
                  <a:pt x="16595" y="7964"/>
                  <a:pt x="16702" y="7857"/>
                </a:cubicBezTo>
                <a:cubicBezTo>
                  <a:pt x="16782" y="7777"/>
                  <a:pt x="16916" y="7804"/>
                  <a:pt x="17023" y="7696"/>
                </a:cubicBezTo>
                <a:lnTo>
                  <a:pt x="16996" y="7696"/>
                </a:lnTo>
                <a:cubicBezTo>
                  <a:pt x="17050" y="7670"/>
                  <a:pt x="17130" y="7589"/>
                  <a:pt x="17157" y="7536"/>
                </a:cubicBezTo>
                <a:cubicBezTo>
                  <a:pt x="17210" y="7482"/>
                  <a:pt x="17264" y="7429"/>
                  <a:pt x="17317" y="7375"/>
                </a:cubicBezTo>
                <a:cubicBezTo>
                  <a:pt x="17451" y="7215"/>
                  <a:pt x="17451" y="7054"/>
                  <a:pt x="17317" y="6920"/>
                </a:cubicBezTo>
                <a:cubicBezTo>
                  <a:pt x="17291" y="6867"/>
                  <a:pt x="17237" y="6813"/>
                  <a:pt x="17184" y="6786"/>
                </a:cubicBezTo>
                <a:cubicBezTo>
                  <a:pt x="16729" y="6679"/>
                  <a:pt x="17050" y="6546"/>
                  <a:pt x="17130" y="6412"/>
                </a:cubicBezTo>
                <a:cubicBezTo>
                  <a:pt x="17264" y="6198"/>
                  <a:pt x="17237" y="5903"/>
                  <a:pt x="17478" y="5769"/>
                </a:cubicBezTo>
                <a:cubicBezTo>
                  <a:pt x="17531" y="5743"/>
                  <a:pt x="17585" y="5689"/>
                  <a:pt x="17639" y="5609"/>
                </a:cubicBezTo>
                <a:cubicBezTo>
                  <a:pt x="17746" y="5528"/>
                  <a:pt x="17879" y="5555"/>
                  <a:pt x="17960" y="5448"/>
                </a:cubicBezTo>
                <a:cubicBezTo>
                  <a:pt x="18013" y="5421"/>
                  <a:pt x="18067" y="5368"/>
                  <a:pt x="18120" y="5314"/>
                </a:cubicBezTo>
                <a:cubicBezTo>
                  <a:pt x="18227" y="5207"/>
                  <a:pt x="18361" y="5234"/>
                  <a:pt x="18442" y="5127"/>
                </a:cubicBezTo>
                <a:cubicBezTo>
                  <a:pt x="18522" y="5073"/>
                  <a:pt x="18575" y="5020"/>
                  <a:pt x="18602" y="4940"/>
                </a:cubicBezTo>
                <a:cubicBezTo>
                  <a:pt x="18602" y="4913"/>
                  <a:pt x="18602" y="4859"/>
                  <a:pt x="18629" y="4806"/>
                </a:cubicBezTo>
                <a:cubicBezTo>
                  <a:pt x="18709" y="4699"/>
                  <a:pt x="18709" y="4592"/>
                  <a:pt x="18602" y="4511"/>
                </a:cubicBezTo>
                <a:cubicBezTo>
                  <a:pt x="18564" y="4434"/>
                  <a:pt x="18496" y="4415"/>
                  <a:pt x="18419" y="4415"/>
                </a:cubicBezTo>
                <a:cubicBezTo>
                  <a:pt x="18341" y="4415"/>
                  <a:pt x="18254" y="4435"/>
                  <a:pt x="18176" y="4435"/>
                </a:cubicBezTo>
                <a:cubicBezTo>
                  <a:pt x="18063" y="4435"/>
                  <a:pt x="17971" y="4393"/>
                  <a:pt x="17960" y="4190"/>
                </a:cubicBezTo>
                <a:cubicBezTo>
                  <a:pt x="18013" y="4137"/>
                  <a:pt x="18067" y="4056"/>
                  <a:pt x="18120" y="4003"/>
                </a:cubicBezTo>
                <a:lnTo>
                  <a:pt x="18120" y="4030"/>
                </a:lnTo>
                <a:cubicBezTo>
                  <a:pt x="18174" y="3815"/>
                  <a:pt x="18120" y="3548"/>
                  <a:pt x="18334" y="3387"/>
                </a:cubicBezTo>
                <a:cubicBezTo>
                  <a:pt x="18361" y="3334"/>
                  <a:pt x="18388" y="3280"/>
                  <a:pt x="18388" y="3200"/>
                </a:cubicBezTo>
                <a:cubicBezTo>
                  <a:pt x="18388" y="3039"/>
                  <a:pt x="18334" y="2879"/>
                  <a:pt x="18442" y="2745"/>
                </a:cubicBezTo>
                <a:cubicBezTo>
                  <a:pt x="18495" y="2691"/>
                  <a:pt x="18549" y="2638"/>
                  <a:pt x="18602" y="2557"/>
                </a:cubicBezTo>
                <a:lnTo>
                  <a:pt x="18602" y="2584"/>
                </a:lnTo>
                <a:cubicBezTo>
                  <a:pt x="18709" y="2504"/>
                  <a:pt x="18656" y="2343"/>
                  <a:pt x="18763" y="2263"/>
                </a:cubicBezTo>
                <a:cubicBezTo>
                  <a:pt x="18816" y="2210"/>
                  <a:pt x="18870" y="2156"/>
                  <a:pt x="18923" y="2102"/>
                </a:cubicBezTo>
                <a:cubicBezTo>
                  <a:pt x="19030" y="1888"/>
                  <a:pt x="19057" y="1674"/>
                  <a:pt x="18923" y="1460"/>
                </a:cubicBezTo>
                <a:cubicBezTo>
                  <a:pt x="18495" y="1353"/>
                  <a:pt x="18334" y="1032"/>
                  <a:pt x="18281" y="657"/>
                </a:cubicBezTo>
                <a:cubicBezTo>
                  <a:pt x="18227" y="604"/>
                  <a:pt x="18174" y="550"/>
                  <a:pt x="18120" y="497"/>
                </a:cubicBezTo>
                <a:cubicBezTo>
                  <a:pt x="18040" y="282"/>
                  <a:pt x="17799" y="282"/>
                  <a:pt x="17639" y="175"/>
                </a:cubicBezTo>
                <a:cubicBezTo>
                  <a:pt x="17573" y="88"/>
                  <a:pt x="17507" y="0"/>
                  <a:pt x="17413" y="0"/>
                </a:cubicBezTo>
                <a:close/>
              </a:path>
            </a:pathLst>
          </a:custGeom>
          <a:solidFill>
            <a:srgbClr val="83A3CA">
              <a:alpha val="62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25" y="4509613"/>
            <a:ext cx="990761" cy="626270"/>
          </a:xfrm>
          <a:custGeom>
            <a:avLst/>
            <a:gdLst/>
            <a:ahLst/>
            <a:cxnLst/>
            <a:rect l="l" t="t" r="r" b="b"/>
            <a:pathLst>
              <a:path w="19620" h="12402" extrusionOk="0">
                <a:moveTo>
                  <a:pt x="6775" y="4210"/>
                </a:moveTo>
                <a:lnTo>
                  <a:pt x="6775" y="4210"/>
                </a:lnTo>
                <a:cubicBezTo>
                  <a:pt x="6829" y="4511"/>
                  <a:pt x="6882" y="4807"/>
                  <a:pt x="6906" y="5095"/>
                </a:cubicBezTo>
                <a:lnTo>
                  <a:pt x="6906" y="5095"/>
                </a:lnTo>
                <a:cubicBezTo>
                  <a:pt x="6821" y="4819"/>
                  <a:pt x="6799" y="4519"/>
                  <a:pt x="6775" y="4210"/>
                </a:cubicBezTo>
                <a:close/>
                <a:moveTo>
                  <a:pt x="6022" y="7745"/>
                </a:moveTo>
                <a:lnTo>
                  <a:pt x="6022" y="7745"/>
                </a:lnTo>
                <a:cubicBezTo>
                  <a:pt x="6022" y="7852"/>
                  <a:pt x="6103" y="7932"/>
                  <a:pt x="6156" y="8012"/>
                </a:cubicBezTo>
                <a:cubicBezTo>
                  <a:pt x="6169" y="8158"/>
                  <a:pt x="6117" y="8318"/>
                  <a:pt x="6087" y="8474"/>
                </a:cubicBezTo>
                <a:lnTo>
                  <a:pt x="6087" y="8474"/>
                </a:lnTo>
                <a:cubicBezTo>
                  <a:pt x="6082" y="8317"/>
                  <a:pt x="6097" y="8155"/>
                  <a:pt x="6129" y="7986"/>
                </a:cubicBezTo>
                <a:cubicBezTo>
                  <a:pt x="6076" y="7905"/>
                  <a:pt x="6022" y="7852"/>
                  <a:pt x="6022" y="7745"/>
                </a:cubicBezTo>
                <a:close/>
                <a:moveTo>
                  <a:pt x="6167" y="8937"/>
                </a:moveTo>
                <a:lnTo>
                  <a:pt x="6167" y="8937"/>
                </a:lnTo>
                <a:cubicBezTo>
                  <a:pt x="6290" y="9104"/>
                  <a:pt x="6382" y="9281"/>
                  <a:pt x="6459" y="9462"/>
                </a:cubicBezTo>
                <a:lnTo>
                  <a:pt x="6459" y="9462"/>
                </a:lnTo>
                <a:cubicBezTo>
                  <a:pt x="6323" y="9292"/>
                  <a:pt x="6227" y="9118"/>
                  <a:pt x="6167" y="8937"/>
                </a:cubicBezTo>
                <a:close/>
                <a:moveTo>
                  <a:pt x="13946" y="0"/>
                </a:moveTo>
                <a:cubicBezTo>
                  <a:pt x="13765" y="0"/>
                  <a:pt x="13691" y="162"/>
                  <a:pt x="13597" y="304"/>
                </a:cubicBezTo>
                <a:cubicBezTo>
                  <a:pt x="13463" y="545"/>
                  <a:pt x="13383" y="839"/>
                  <a:pt x="13142" y="1053"/>
                </a:cubicBezTo>
                <a:cubicBezTo>
                  <a:pt x="12981" y="1990"/>
                  <a:pt x="12981" y="2980"/>
                  <a:pt x="12981" y="3944"/>
                </a:cubicBezTo>
                <a:cubicBezTo>
                  <a:pt x="12981" y="4496"/>
                  <a:pt x="12895" y="4617"/>
                  <a:pt x="12376" y="4617"/>
                </a:cubicBezTo>
                <a:cubicBezTo>
                  <a:pt x="12316" y="4617"/>
                  <a:pt x="12250" y="4616"/>
                  <a:pt x="12178" y="4613"/>
                </a:cubicBezTo>
                <a:cubicBezTo>
                  <a:pt x="12232" y="4426"/>
                  <a:pt x="12285" y="4265"/>
                  <a:pt x="12339" y="4078"/>
                </a:cubicBezTo>
                <a:lnTo>
                  <a:pt x="12339" y="4078"/>
                </a:lnTo>
                <a:cubicBezTo>
                  <a:pt x="12296" y="4092"/>
                  <a:pt x="12230" y="4122"/>
                  <a:pt x="12178" y="4122"/>
                </a:cubicBezTo>
                <a:cubicBezTo>
                  <a:pt x="12133" y="4122"/>
                  <a:pt x="12098" y="4099"/>
                  <a:pt x="12098" y="4024"/>
                </a:cubicBezTo>
                <a:cubicBezTo>
                  <a:pt x="12098" y="3837"/>
                  <a:pt x="12205" y="3676"/>
                  <a:pt x="12232" y="3489"/>
                </a:cubicBezTo>
                <a:cubicBezTo>
                  <a:pt x="12392" y="2793"/>
                  <a:pt x="12687" y="2124"/>
                  <a:pt x="12660" y="1374"/>
                </a:cubicBezTo>
                <a:cubicBezTo>
                  <a:pt x="12660" y="1134"/>
                  <a:pt x="12687" y="866"/>
                  <a:pt x="12366" y="812"/>
                </a:cubicBezTo>
                <a:cubicBezTo>
                  <a:pt x="12334" y="805"/>
                  <a:pt x="12303" y="802"/>
                  <a:pt x="12272" y="802"/>
                </a:cubicBezTo>
                <a:cubicBezTo>
                  <a:pt x="12070" y="802"/>
                  <a:pt x="11893" y="948"/>
                  <a:pt x="11777" y="1134"/>
                </a:cubicBezTo>
                <a:cubicBezTo>
                  <a:pt x="11563" y="1401"/>
                  <a:pt x="11429" y="1722"/>
                  <a:pt x="11349" y="2070"/>
                </a:cubicBezTo>
                <a:cubicBezTo>
                  <a:pt x="11278" y="2281"/>
                  <a:pt x="11208" y="2513"/>
                  <a:pt x="10939" y="2513"/>
                </a:cubicBezTo>
                <a:cubicBezTo>
                  <a:pt x="10901" y="2513"/>
                  <a:pt x="10860" y="2509"/>
                  <a:pt x="10813" y="2499"/>
                </a:cubicBezTo>
                <a:cubicBezTo>
                  <a:pt x="10782" y="2492"/>
                  <a:pt x="10752" y="2489"/>
                  <a:pt x="10722" y="2489"/>
                </a:cubicBezTo>
                <a:cubicBezTo>
                  <a:pt x="10502" y="2489"/>
                  <a:pt x="10343" y="2658"/>
                  <a:pt x="10224" y="2847"/>
                </a:cubicBezTo>
                <a:cubicBezTo>
                  <a:pt x="10117" y="3034"/>
                  <a:pt x="10091" y="3302"/>
                  <a:pt x="9823" y="3435"/>
                </a:cubicBezTo>
                <a:cubicBezTo>
                  <a:pt x="9823" y="3328"/>
                  <a:pt x="9796" y="3248"/>
                  <a:pt x="9823" y="3168"/>
                </a:cubicBezTo>
                <a:cubicBezTo>
                  <a:pt x="10091" y="2392"/>
                  <a:pt x="9796" y="1642"/>
                  <a:pt x="9662" y="893"/>
                </a:cubicBezTo>
                <a:cubicBezTo>
                  <a:pt x="9636" y="786"/>
                  <a:pt x="9555" y="652"/>
                  <a:pt x="9502" y="545"/>
                </a:cubicBezTo>
                <a:cubicBezTo>
                  <a:pt x="9370" y="361"/>
                  <a:pt x="9219" y="267"/>
                  <a:pt x="9074" y="267"/>
                </a:cubicBezTo>
                <a:cubicBezTo>
                  <a:pt x="8925" y="267"/>
                  <a:pt x="8781" y="367"/>
                  <a:pt x="8672" y="571"/>
                </a:cubicBezTo>
                <a:cubicBezTo>
                  <a:pt x="8485" y="866"/>
                  <a:pt x="8378" y="1214"/>
                  <a:pt x="8351" y="1562"/>
                </a:cubicBezTo>
                <a:cubicBezTo>
                  <a:pt x="8351" y="2552"/>
                  <a:pt x="8351" y="3569"/>
                  <a:pt x="8351" y="4586"/>
                </a:cubicBezTo>
                <a:cubicBezTo>
                  <a:pt x="8351" y="4881"/>
                  <a:pt x="8592" y="5148"/>
                  <a:pt x="8378" y="5470"/>
                </a:cubicBezTo>
                <a:cubicBezTo>
                  <a:pt x="8378" y="5148"/>
                  <a:pt x="8083" y="4961"/>
                  <a:pt x="8056" y="4667"/>
                </a:cubicBezTo>
                <a:cubicBezTo>
                  <a:pt x="8030" y="4372"/>
                  <a:pt x="8030" y="4078"/>
                  <a:pt x="8030" y="3783"/>
                </a:cubicBezTo>
                <a:cubicBezTo>
                  <a:pt x="8003" y="3275"/>
                  <a:pt x="7816" y="2820"/>
                  <a:pt x="7628" y="2392"/>
                </a:cubicBezTo>
                <a:cubicBezTo>
                  <a:pt x="7508" y="2151"/>
                  <a:pt x="7327" y="1895"/>
                  <a:pt x="7052" y="1895"/>
                </a:cubicBezTo>
                <a:cubicBezTo>
                  <a:pt x="6961" y="1895"/>
                  <a:pt x="6859" y="1923"/>
                  <a:pt x="6745" y="1990"/>
                </a:cubicBezTo>
                <a:cubicBezTo>
                  <a:pt x="6615" y="2435"/>
                  <a:pt x="6603" y="2872"/>
                  <a:pt x="6641" y="3298"/>
                </a:cubicBezTo>
                <a:lnTo>
                  <a:pt x="6641" y="3298"/>
                </a:lnTo>
                <a:cubicBezTo>
                  <a:pt x="6592" y="3126"/>
                  <a:pt x="6523" y="2957"/>
                  <a:pt x="6424" y="2793"/>
                </a:cubicBezTo>
                <a:cubicBezTo>
                  <a:pt x="6306" y="2582"/>
                  <a:pt x="6210" y="2350"/>
                  <a:pt x="5953" y="2350"/>
                </a:cubicBezTo>
                <a:cubicBezTo>
                  <a:pt x="5917" y="2350"/>
                  <a:pt x="5878" y="2355"/>
                  <a:pt x="5835" y="2365"/>
                </a:cubicBezTo>
                <a:cubicBezTo>
                  <a:pt x="5487" y="2418"/>
                  <a:pt x="5407" y="2713"/>
                  <a:pt x="5326" y="3007"/>
                </a:cubicBezTo>
                <a:cubicBezTo>
                  <a:pt x="5273" y="3168"/>
                  <a:pt x="5326" y="3355"/>
                  <a:pt x="5353" y="3542"/>
                </a:cubicBezTo>
                <a:cubicBezTo>
                  <a:pt x="5487" y="4212"/>
                  <a:pt x="5594" y="4854"/>
                  <a:pt x="5835" y="5496"/>
                </a:cubicBezTo>
                <a:cubicBezTo>
                  <a:pt x="5996" y="5844"/>
                  <a:pt x="5835" y="5978"/>
                  <a:pt x="5514" y="5978"/>
                </a:cubicBezTo>
                <a:cubicBezTo>
                  <a:pt x="5353" y="4827"/>
                  <a:pt x="5300" y="4613"/>
                  <a:pt x="5005" y="4185"/>
                </a:cubicBezTo>
                <a:lnTo>
                  <a:pt x="5005" y="4185"/>
                </a:lnTo>
                <a:cubicBezTo>
                  <a:pt x="4952" y="4345"/>
                  <a:pt x="5005" y="4479"/>
                  <a:pt x="5032" y="4640"/>
                </a:cubicBezTo>
                <a:cubicBezTo>
                  <a:pt x="5059" y="4854"/>
                  <a:pt x="5112" y="5068"/>
                  <a:pt x="5139" y="5282"/>
                </a:cubicBezTo>
                <a:cubicBezTo>
                  <a:pt x="5139" y="5416"/>
                  <a:pt x="5219" y="5577"/>
                  <a:pt x="5166" y="5657"/>
                </a:cubicBezTo>
                <a:cubicBezTo>
                  <a:pt x="5135" y="5700"/>
                  <a:pt x="5108" y="5716"/>
                  <a:pt x="5084" y="5716"/>
                </a:cubicBezTo>
                <a:cubicBezTo>
                  <a:pt x="5013" y="5716"/>
                  <a:pt x="4964" y="5571"/>
                  <a:pt x="4896" y="5571"/>
                </a:cubicBezTo>
                <a:cubicBezTo>
                  <a:pt x="4888" y="5571"/>
                  <a:pt x="4880" y="5572"/>
                  <a:pt x="4871" y="5577"/>
                </a:cubicBezTo>
                <a:cubicBezTo>
                  <a:pt x="4711" y="5737"/>
                  <a:pt x="4952" y="6058"/>
                  <a:pt x="4657" y="6192"/>
                </a:cubicBezTo>
                <a:cubicBezTo>
                  <a:pt x="4443" y="6085"/>
                  <a:pt x="4497" y="5871"/>
                  <a:pt x="4497" y="5710"/>
                </a:cubicBezTo>
                <a:cubicBezTo>
                  <a:pt x="4497" y="5175"/>
                  <a:pt x="4470" y="4640"/>
                  <a:pt x="4497" y="4105"/>
                </a:cubicBezTo>
                <a:cubicBezTo>
                  <a:pt x="4523" y="3569"/>
                  <a:pt x="4363" y="3087"/>
                  <a:pt x="4283" y="2606"/>
                </a:cubicBezTo>
                <a:cubicBezTo>
                  <a:pt x="4229" y="2365"/>
                  <a:pt x="4149" y="2097"/>
                  <a:pt x="3854" y="2097"/>
                </a:cubicBezTo>
                <a:cubicBezTo>
                  <a:pt x="3840" y="2096"/>
                  <a:pt x="3827" y="2095"/>
                  <a:pt x="3814" y="2095"/>
                </a:cubicBezTo>
                <a:cubicBezTo>
                  <a:pt x="3550" y="2095"/>
                  <a:pt x="3448" y="2347"/>
                  <a:pt x="3346" y="2525"/>
                </a:cubicBezTo>
                <a:cubicBezTo>
                  <a:pt x="3292" y="2632"/>
                  <a:pt x="3265" y="2739"/>
                  <a:pt x="3212" y="2820"/>
                </a:cubicBezTo>
                <a:cubicBezTo>
                  <a:pt x="2971" y="3569"/>
                  <a:pt x="2971" y="4292"/>
                  <a:pt x="3185" y="5041"/>
                </a:cubicBezTo>
                <a:cubicBezTo>
                  <a:pt x="3319" y="5496"/>
                  <a:pt x="3480" y="5951"/>
                  <a:pt x="3613" y="6406"/>
                </a:cubicBezTo>
                <a:cubicBezTo>
                  <a:pt x="3613" y="6433"/>
                  <a:pt x="3560" y="6487"/>
                  <a:pt x="3533" y="6540"/>
                </a:cubicBezTo>
                <a:cubicBezTo>
                  <a:pt x="3526" y="6541"/>
                  <a:pt x="3520" y="6541"/>
                  <a:pt x="3513" y="6541"/>
                </a:cubicBezTo>
                <a:cubicBezTo>
                  <a:pt x="3312" y="6541"/>
                  <a:pt x="3405" y="6161"/>
                  <a:pt x="3177" y="6161"/>
                </a:cubicBezTo>
                <a:cubicBezTo>
                  <a:pt x="3163" y="6161"/>
                  <a:pt x="3148" y="6163"/>
                  <a:pt x="3132" y="6165"/>
                </a:cubicBezTo>
                <a:cubicBezTo>
                  <a:pt x="3078" y="6299"/>
                  <a:pt x="3239" y="6513"/>
                  <a:pt x="2944" y="6540"/>
                </a:cubicBezTo>
                <a:cubicBezTo>
                  <a:pt x="2864" y="6058"/>
                  <a:pt x="2784" y="5630"/>
                  <a:pt x="2730" y="5175"/>
                </a:cubicBezTo>
                <a:cubicBezTo>
                  <a:pt x="2650" y="4533"/>
                  <a:pt x="2436" y="3944"/>
                  <a:pt x="2222" y="3328"/>
                </a:cubicBezTo>
                <a:cubicBezTo>
                  <a:pt x="2172" y="3155"/>
                  <a:pt x="2076" y="3004"/>
                  <a:pt x="1871" y="3004"/>
                </a:cubicBezTo>
                <a:cubicBezTo>
                  <a:pt x="1855" y="3004"/>
                  <a:pt x="1838" y="3005"/>
                  <a:pt x="1820" y="3007"/>
                </a:cubicBezTo>
                <a:cubicBezTo>
                  <a:pt x="1579" y="3007"/>
                  <a:pt x="1472" y="3221"/>
                  <a:pt x="1445" y="3435"/>
                </a:cubicBezTo>
                <a:cubicBezTo>
                  <a:pt x="1445" y="3757"/>
                  <a:pt x="1445" y="4078"/>
                  <a:pt x="1445" y="4399"/>
                </a:cubicBezTo>
                <a:cubicBezTo>
                  <a:pt x="1713" y="4934"/>
                  <a:pt x="1231" y="5470"/>
                  <a:pt x="1472" y="6005"/>
                </a:cubicBezTo>
                <a:cubicBezTo>
                  <a:pt x="1659" y="6433"/>
                  <a:pt x="1499" y="6835"/>
                  <a:pt x="1124" y="7129"/>
                </a:cubicBezTo>
                <a:cubicBezTo>
                  <a:pt x="910" y="7076"/>
                  <a:pt x="803" y="6942"/>
                  <a:pt x="803" y="6728"/>
                </a:cubicBezTo>
                <a:cubicBezTo>
                  <a:pt x="857" y="6219"/>
                  <a:pt x="723" y="5737"/>
                  <a:pt x="616" y="5229"/>
                </a:cubicBezTo>
                <a:cubicBezTo>
                  <a:pt x="509" y="4667"/>
                  <a:pt x="535" y="4024"/>
                  <a:pt x="0" y="3596"/>
                </a:cubicBezTo>
                <a:lnTo>
                  <a:pt x="0" y="10020"/>
                </a:lnTo>
                <a:cubicBezTo>
                  <a:pt x="76" y="9982"/>
                  <a:pt x="138" y="9864"/>
                  <a:pt x="215" y="9864"/>
                </a:cubicBezTo>
                <a:cubicBezTo>
                  <a:pt x="247" y="9864"/>
                  <a:pt x="282" y="9884"/>
                  <a:pt x="321" y="9939"/>
                </a:cubicBezTo>
                <a:cubicBezTo>
                  <a:pt x="428" y="10154"/>
                  <a:pt x="482" y="10394"/>
                  <a:pt x="482" y="10635"/>
                </a:cubicBezTo>
                <a:cubicBezTo>
                  <a:pt x="455" y="11090"/>
                  <a:pt x="642" y="11519"/>
                  <a:pt x="776" y="11947"/>
                </a:cubicBezTo>
                <a:cubicBezTo>
                  <a:pt x="857" y="12188"/>
                  <a:pt x="964" y="12375"/>
                  <a:pt x="1258" y="12402"/>
                </a:cubicBezTo>
                <a:cubicBezTo>
                  <a:pt x="1579" y="12402"/>
                  <a:pt x="1740" y="12188"/>
                  <a:pt x="1820" y="11947"/>
                </a:cubicBezTo>
                <a:cubicBezTo>
                  <a:pt x="1981" y="11465"/>
                  <a:pt x="1954" y="10983"/>
                  <a:pt x="1847" y="10528"/>
                </a:cubicBezTo>
                <a:cubicBezTo>
                  <a:pt x="1793" y="10180"/>
                  <a:pt x="1633" y="9886"/>
                  <a:pt x="1659" y="9431"/>
                </a:cubicBezTo>
                <a:lnTo>
                  <a:pt x="1659" y="9431"/>
                </a:lnTo>
                <a:cubicBezTo>
                  <a:pt x="2114" y="9752"/>
                  <a:pt x="2409" y="10127"/>
                  <a:pt x="2757" y="10448"/>
                </a:cubicBezTo>
                <a:cubicBezTo>
                  <a:pt x="2971" y="10635"/>
                  <a:pt x="3158" y="10876"/>
                  <a:pt x="3426" y="11010"/>
                </a:cubicBezTo>
                <a:cubicBezTo>
                  <a:pt x="3560" y="11069"/>
                  <a:pt x="3701" y="11129"/>
                  <a:pt x="3842" y="11129"/>
                </a:cubicBezTo>
                <a:cubicBezTo>
                  <a:pt x="3956" y="11129"/>
                  <a:pt x="4068" y="11091"/>
                  <a:pt x="4175" y="10983"/>
                </a:cubicBezTo>
                <a:cubicBezTo>
                  <a:pt x="4390" y="10769"/>
                  <a:pt x="4175" y="10555"/>
                  <a:pt x="4095" y="10341"/>
                </a:cubicBezTo>
                <a:cubicBezTo>
                  <a:pt x="3908" y="9939"/>
                  <a:pt x="3506" y="9645"/>
                  <a:pt x="3372" y="9217"/>
                </a:cubicBezTo>
                <a:lnTo>
                  <a:pt x="3372" y="9217"/>
                </a:lnTo>
                <a:cubicBezTo>
                  <a:pt x="3935" y="9404"/>
                  <a:pt x="4363" y="9806"/>
                  <a:pt x="4818" y="10154"/>
                </a:cubicBezTo>
                <a:cubicBezTo>
                  <a:pt x="5210" y="10434"/>
                  <a:pt x="5589" y="10597"/>
                  <a:pt x="6010" y="10597"/>
                </a:cubicBezTo>
                <a:cubicBezTo>
                  <a:pt x="6192" y="10597"/>
                  <a:pt x="6382" y="10566"/>
                  <a:pt x="6584" y="10502"/>
                </a:cubicBezTo>
                <a:cubicBezTo>
                  <a:pt x="6654" y="10380"/>
                  <a:pt x="6692" y="10262"/>
                  <a:pt x="6704" y="10148"/>
                </a:cubicBezTo>
                <a:lnTo>
                  <a:pt x="6704" y="10148"/>
                </a:lnTo>
                <a:cubicBezTo>
                  <a:pt x="6764" y="10323"/>
                  <a:pt x="6826" y="10496"/>
                  <a:pt x="6906" y="10662"/>
                </a:cubicBezTo>
                <a:cubicBezTo>
                  <a:pt x="6986" y="10769"/>
                  <a:pt x="7039" y="10876"/>
                  <a:pt x="7146" y="10983"/>
                </a:cubicBezTo>
                <a:cubicBezTo>
                  <a:pt x="7315" y="11140"/>
                  <a:pt x="7451" y="11221"/>
                  <a:pt x="7574" y="11221"/>
                </a:cubicBezTo>
                <a:cubicBezTo>
                  <a:pt x="7725" y="11221"/>
                  <a:pt x="7856" y="11100"/>
                  <a:pt x="8003" y="10849"/>
                </a:cubicBezTo>
                <a:cubicBezTo>
                  <a:pt x="8190" y="10528"/>
                  <a:pt x="8164" y="10207"/>
                  <a:pt x="8110" y="9832"/>
                </a:cubicBezTo>
                <a:cubicBezTo>
                  <a:pt x="8030" y="9324"/>
                  <a:pt x="7655" y="8896"/>
                  <a:pt x="7655" y="8334"/>
                </a:cubicBezTo>
                <a:cubicBezTo>
                  <a:pt x="7918" y="8334"/>
                  <a:pt x="8129" y="8505"/>
                  <a:pt x="8342" y="8505"/>
                </a:cubicBezTo>
                <a:cubicBezTo>
                  <a:pt x="8432" y="8505"/>
                  <a:pt x="8523" y="8475"/>
                  <a:pt x="8619" y="8387"/>
                </a:cubicBezTo>
                <a:cubicBezTo>
                  <a:pt x="8662" y="8352"/>
                  <a:pt x="8700" y="8338"/>
                  <a:pt x="8733" y="8338"/>
                </a:cubicBezTo>
                <a:cubicBezTo>
                  <a:pt x="8876" y="8338"/>
                  <a:pt x="8941" y="8604"/>
                  <a:pt x="9106" y="8604"/>
                </a:cubicBezTo>
                <a:cubicBezTo>
                  <a:pt x="9136" y="8604"/>
                  <a:pt x="9170" y="8595"/>
                  <a:pt x="9207" y="8574"/>
                </a:cubicBezTo>
                <a:cubicBezTo>
                  <a:pt x="9278" y="8524"/>
                  <a:pt x="9322" y="8500"/>
                  <a:pt x="9364" y="8500"/>
                </a:cubicBezTo>
                <a:cubicBezTo>
                  <a:pt x="9433" y="8500"/>
                  <a:pt x="9496" y="8565"/>
                  <a:pt x="9662" y="8681"/>
                </a:cubicBezTo>
                <a:cubicBezTo>
                  <a:pt x="10198" y="9056"/>
                  <a:pt x="10653" y="9538"/>
                  <a:pt x="11268" y="9725"/>
                </a:cubicBezTo>
                <a:cubicBezTo>
                  <a:pt x="11430" y="9784"/>
                  <a:pt x="11591" y="9851"/>
                  <a:pt x="11739" y="9851"/>
                </a:cubicBezTo>
                <a:cubicBezTo>
                  <a:pt x="11861" y="9851"/>
                  <a:pt x="11974" y="9805"/>
                  <a:pt x="12071" y="9672"/>
                </a:cubicBezTo>
                <a:cubicBezTo>
                  <a:pt x="12285" y="9404"/>
                  <a:pt x="12098" y="9136"/>
                  <a:pt x="11964" y="8922"/>
                </a:cubicBezTo>
                <a:cubicBezTo>
                  <a:pt x="11723" y="8574"/>
                  <a:pt x="11456" y="8253"/>
                  <a:pt x="11215" y="7905"/>
                </a:cubicBezTo>
                <a:cubicBezTo>
                  <a:pt x="11258" y="7862"/>
                  <a:pt x="11300" y="7850"/>
                  <a:pt x="11342" y="7850"/>
                </a:cubicBezTo>
                <a:cubicBezTo>
                  <a:pt x="11403" y="7850"/>
                  <a:pt x="11461" y="7878"/>
                  <a:pt x="11509" y="7878"/>
                </a:cubicBezTo>
                <a:cubicBezTo>
                  <a:pt x="11543" y="7880"/>
                  <a:pt x="11575" y="7881"/>
                  <a:pt x="11605" y="7881"/>
                </a:cubicBezTo>
                <a:cubicBezTo>
                  <a:pt x="12005" y="7881"/>
                  <a:pt x="12089" y="7715"/>
                  <a:pt x="11964" y="7316"/>
                </a:cubicBezTo>
                <a:cubicBezTo>
                  <a:pt x="11911" y="7156"/>
                  <a:pt x="11830" y="6968"/>
                  <a:pt x="11723" y="6835"/>
                </a:cubicBezTo>
                <a:cubicBezTo>
                  <a:pt x="11509" y="6540"/>
                  <a:pt x="11268" y="6246"/>
                  <a:pt x="11027" y="5951"/>
                </a:cubicBezTo>
                <a:cubicBezTo>
                  <a:pt x="11169" y="5857"/>
                  <a:pt x="11289" y="5804"/>
                  <a:pt x="11396" y="5804"/>
                </a:cubicBezTo>
                <a:cubicBezTo>
                  <a:pt x="11532" y="5804"/>
                  <a:pt x="11645" y="5890"/>
                  <a:pt x="11750" y="6085"/>
                </a:cubicBezTo>
                <a:cubicBezTo>
                  <a:pt x="11937" y="6380"/>
                  <a:pt x="12152" y="6647"/>
                  <a:pt x="12339" y="6942"/>
                </a:cubicBezTo>
                <a:cubicBezTo>
                  <a:pt x="12633" y="7370"/>
                  <a:pt x="12981" y="7718"/>
                  <a:pt x="13383" y="8039"/>
                </a:cubicBezTo>
                <a:cubicBezTo>
                  <a:pt x="13549" y="8155"/>
                  <a:pt x="13735" y="8261"/>
                  <a:pt x="13923" y="8261"/>
                </a:cubicBezTo>
                <a:cubicBezTo>
                  <a:pt x="14038" y="8261"/>
                  <a:pt x="14154" y="8221"/>
                  <a:pt x="14266" y="8119"/>
                </a:cubicBezTo>
                <a:cubicBezTo>
                  <a:pt x="14561" y="7825"/>
                  <a:pt x="14400" y="7504"/>
                  <a:pt x="14239" y="7236"/>
                </a:cubicBezTo>
                <a:cubicBezTo>
                  <a:pt x="14052" y="6942"/>
                  <a:pt x="13838" y="6674"/>
                  <a:pt x="13624" y="6406"/>
                </a:cubicBezTo>
                <a:cubicBezTo>
                  <a:pt x="13356" y="6085"/>
                  <a:pt x="13276" y="5710"/>
                  <a:pt x="13088" y="5229"/>
                </a:cubicBezTo>
                <a:lnTo>
                  <a:pt x="13088" y="5229"/>
                </a:lnTo>
                <a:cubicBezTo>
                  <a:pt x="13543" y="5443"/>
                  <a:pt x="13731" y="5737"/>
                  <a:pt x="13891" y="6032"/>
                </a:cubicBezTo>
                <a:cubicBezTo>
                  <a:pt x="14266" y="6674"/>
                  <a:pt x="14614" y="7343"/>
                  <a:pt x="15230" y="7825"/>
                </a:cubicBezTo>
                <a:cubicBezTo>
                  <a:pt x="15354" y="7928"/>
                  <a:pt x="15477" y="8047"/>
                  <a:pt x="15638" y="8047"/>
                </a:cubicBezTo>
                <a:cubicBezTo>
                  <a:pt x="15686" y="8047"/>
                  <a:pt x="15737" y="8037"/>
                  <a:pt x="15792" y="8012"/>
                </a:cubicBezTo>
                <a:cubicBezTo>
                  <a:pt x="16033" y="7905"/>
                  <a:pt x="16086" y="7638"/>
                  <a:pt x="16033" y="7397"/>
                </a:cubicBezTo>
                <a:cubicBezTo>
                  <a:pt x="15952" y="7076"/>
                  <a:pt x="15818" y="6781"/>
                  <a:pt x="15711" y="6487"/>
                </a:cubicBezTo>
                <a:cubicBezTo>
                  <a:pt x="15631" y="6406"/>
                  <a:pt x="15658" y="6246"/>
                  <a:pt x="15551" y="6165"/>
                </a:cubicBezTo>
                <a:cubicBezTo>
                  <a:pt x="15497" y="6112"/>
                  <a:pt x="15471" y="6058"/>
                  <a:pt x="15417" y="6005"/>
                </a:cubicBezTo>
                <a:cubicBezTo>
                  <a:pt x="15390" y="5951"/>
                  <a:pt x="15390" y="5898"/>
                  <a:pt x="15390" y="5844"/>
                </a:cubicBezTo>
                <a:cubicBezTo>
                  <a:pt x="15363" y="5577"/>
                  <a:pt x="15176" y="5363"/>
                  <a:pt x="15069" y="5041"/>
                </a:cubicBezTo>
                <a:lnTo>
                  <a:pt x="15069" y="5041"/>
                </a:lnTo>
                <a:cubicBezTo>
                  <a:pt x="15604" y="5202"/>
                  <a:pt x="15738" y="5764"/>
                  <a:pt x="16220" y="5844"/>
                </a:cubicBezTo>
                <a:cubicBezTo>
                  <a:pt x="16675" y="6165"/>
                  <a:pt x="17023" y="6674"/>
                  <a:pt x="17585" y="6861"/>
                </a:cubicBezTo>
                <a:cubicBezTo>
                  <a:pt x="17778" y="6929"/>
                  <a:pt x="17927" y="6967"/>
                  <a:pt x="18043" y="6967"/>
                </a:cubicBezTo>
                <a:cubicBezTo>
                  <a:pt x="18296" y="6967"/>
                  <a:pt x="18395" y="6785"/>
                  <a:pt x="18468" y="6326"/>
                </a:cubicBezTo>
                <a:cubicBezTo>
                  <a:pt x="18281" y="6058"/>
                  <a:pt x="18120" y="5791"/>
                  <a:pt x="17960" y="5523"/>
                </a:cubicBezTo>
                <a:cubicBezTo>
                  <a:pt x="17960" y="5523"/>
                  <a:pt x="17933" y="5496"/>
                  <a:pt x="17906" y="5470"/>
                </a:cubicBezTo>
                <a:cubicBezTo>
                  <a:pt x="17879" y="5416"/>
                  <a:pt x="17879" y="5363"/>
                  <a:pt x="17960" y="5363"/>
                </a:cubicBezTo>
                <a:cubicBezTo>
                  <a:pt x="18227" y="5416"/>
                  <a:pt x="18495" y="5470"/>
                  <a:pt x="18763" y="5523"/>
                </a:cubicBezTo>
                <a:cubicBezTo>
                  <a:pt x="18798" y="5527"/>
                  <a:pt x="18834" y="5529"/>
                  <a:pt x="18869" y="5529"/>
                </a:cubicBezTo>
                <a:cubicBezTo>
                  <a:pt x="19072" y="5529"/>
                  <a:pt x="19260" y="5457"/>
                  <a:pt x="19352" y="5229"/>
                </a:cubicBezTo>
                <a:cubicBezTo>
                  <a:pt x="19459" y="4988"/>
                  <a:pt x="19378" y="4747"/>
                  <a:pt x="19164" y="4586"/>
                </a:cubicBezTo>
                <a:cubicBezTo>
                  <a:pt x="18950" y="4426"/>
                  <a:pt x="18736" y="4265"/>
                  <a:pt x="18522" y="4105"/>
                </a:cubicBezTo>
                <a:cubicBezTo>
                  <a:pt x="18495" y="4105"/>
                  <a:pt x="18495" y="4024"/>
                  <a:pt x="18468" y="3997"/>
                </a:cubicBezTo>
                <a:cubicBezTo>
                  <a:pt x="18500" y="3966"/>
                  <a:pt x="18536" y="3955"/>
                  <a:pt x="18575" y="3955"/>
                </a:cubicBezTo>
                <a:cubicBezTo>
                  <a:pt x="18655" y="3955"/>
                  <a:pt x="18745" y="4001"/>
                  <a:pt x="18827" y="4001"/>
                </a:cubicBezTo>
                <a:cubicBezTo>
                  <a:pt x="18872" y="4001"/>
                  <a:pt x="18914" y="3987"/>
                  <a:pt x="18950" y="3944"/>
                </a:cubicBezTo>
                <a:cubicBezTo>
                  <a:pt x="18763" y="3676"/>
                  <a:pt x="18442" y="3864"/>
                  <a:pt x="18254" y="3623"/>
                </a:cubicBezTo>
                <a:cubicBezTo>
                  <a:pt x="18629" y="3221"/>
                  <a:pt x="19244" y="3195"/>
                  <a:pt x="19619" y="2739"/>
                </a:cubicBezTo>
                <a:cubicBezTo>
                  <a:pt x="19030" y="2552"/>
                  <a:pt x="19030" y="2552"/>
                  <a:pt x="19218" y="2070"/>
                </a:cubicBezTo>
                <a:cubicBezTo>
                  <a:pt x="19271" y="1937"/>
                  <a:pt x="19325" y="1829"/>
                  <a:pt x="19352" y="1696"/>
                </a:cubicBezTo>
                <a:cubicBezTo>
                  <a:pt x="19405" y="1535"/>
                  <a:pt x="19352" y="1374"/>
                  <a:pt x="19191" y="1294"/>
                </a:cubicBezTo>
                <a:cubicBezTo>
                  <a:pt x="19124" y="1254"/>
                  <a:pt x="19057" y="1234"/>
                  <a:pt x="18994" y="1234"/>
                </a:cubicBezTo>
                <a:cubicBezTo>
                  <a:pt x="18930" y="1234"/>
                  <a:pt x="18870" y="1254"/>
                  <a:pt x="18816" y="1294"/>
                </a:cubicBezTo>
                <a:cubicBezTo>
                  <a:pt x="18575" y="1428"/>
                  <a:pt x="18388" y="1642"/>
                  <a:pt x="18281" y="1883"/>
                </a:cubicBezTo>
                <a:cubicBezTo>
                  <a:pt x="18120" y="2177"/>
                  <a:pt x="17960" y="2499"/>
                  <a:pt x="17826" y="2820"/>
                </a:cubicBezTo>
                <a:cubicBezTo>
                  <a:pt x="17692" y="3114"/>
                  <a:pt x="17478" y="3248"/>
                  <a:pt x="17076" y="3248"/>
                </a:cubicBezTo>
                <a:cubicBezTo>
                  <a:pt x="17264" y="2954"/>
                  <a:pt x="17398" y="2739"/>
                  <a:pt x="17531" y="2499"/>
                </a:cubicBezTo>
                <a:cubicBezTo>
                  <a:pt x="17853" y="1990"/>
                  <a:pt x="18120" y="1428"/>
                  <a:pt x="18254" y="839"/>
                </a:cubicBezTo>
                <a:cubicBezTo>
                  <a:pt x="18308" y="598"/>
                  <a:pt x="18308" y="331"/>
                  <a:pt x="18067" y="170"/>
                </a:cubicBezTo>
                <a:cubicBezTo>
                  <a:pt x="17995" y="127"/>
                  <a:pt x="17928" y="109"/>
                  <a:pt x="17866" y="109"/>
                </a:cubicBezTo>
                <a:cubicBezTo>
                  <a:pt x="17698" y="109"/>
                  <a:pt x="17561" y="240"/>
                  <a:pt x="17424" y="357"/>
                </a:cubicBezTo>
                <a:cubicBezTo>
                  <a:pt x="16996" y="759"/>
                  <a:pt x="16729" y="1294"/>
                  <a:pt x="16514" y="1856"/>
                </a:cubicBezTo>
                <a:cubicBezTo>
                  <a:pt x="16193" y="2132"/>
                  <a:pt x="16049" y="2546"/>
                  <a:pt x="15896" y="2877"/>
                </a:cubicBezTo>
                <a:lnTo>
                  <a:pt x="15896" y="2877"/>
                </a:lnTo>
                <a:cubicBezTo>
                  <a:pt x="15963" y="2574"/>
                  <a:pt x="15668" y="2196"/>
                  <a:pt x="15872" y="1856"/>
                </a:cubicBezTo>
                <a:cubicBezTo>
                  <a:pt x="15899" y="1455"/>
                  <a:pt x="15952" y="1053"/>
                  <a:pt x="15952" y="652"/>
                </a:cubicBezTo>
                <a:cubicBezTo>
                  <a:pt x="15952" y="464"/>
                  <a:pt x="15926" y="197"/>
                  <a:pt x="15658" y="143"/>
                </a:cubicBezTo>
                <a:cubicBezTo>
                  <a:pt x="15622" y="131"/>
                  <a:pt x="15588" y="126"/>
                  <a:pt x="15557" y="126"/>
                </a:cubicBezTo>
                <a:cubicBezTo>
                  <a:pt x="15377" y="126"/>
                  <a:pt x="15263" y="301"/>
                  <a:pt x="15149" y="438"/>
                </a:cubicBezTo>
                <a:cubicBezTo>
                  <a:pt x="15069" y="598"/>
                  <a:pt x="14989" y="786"/>
                  <a:pt x="14908" y="946"/>
                </a:cubicBezTo>
                <a:cubicBezTo>
                  <a:pt x="14801" y="1214"/>
                  <a:pt x="14668" y="1508"/>
                  <a:pt x="14561" y="1803"/>
                </a:cubicBezTo>
                <a:cubicBezTo>
                  <a:pt x="14427" y="1508"/>
                  <a:pt x="14427" y="1214"/>
                  <a:pt x="14427" y="946"/>
                </a:cubicBezTo>
                <a:cubicBezTo>
                  <a:pt x="14427" y="759"/>
                  <a:pt x="14427" y="571"/>
                  <a:pt x="14373" y="384"/>
                </a:cubicBezTo>
                <a:cubicBezTo>
                  <a:pt x="14346" y="197"/>
                  <a:pt x="14213" y="36"/>
                  <a:pt x="14025" y="9"/>
                </a:cubicBezTo>
                <a:cubicBezTo>
                  <a:pt x="13997" y="3"/>
                  <a:pt x="13970" y="0"/>
                  <a:pt x="13946" y="0"/>
                </a:cubicBezTo>
                <a:close/>
              </a:path>
            </a:pathLst>
          </a:custGeom>
          <a:solidFill>
            <a:srgbClr val="83A3CA">
              <a:alpha val="62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141875" y="3927760"/>
            <a:ext cx="1140340" cy="1226573"/>
          </a:xfrm>
          <a:custGeom>
            <a:avLst/>
            <a:gdLst/>
            <a:ahLst/>
            <a:cxnLst/>
            <a:rect l="l" t="t" r="r" b="b"/>
            <a:pathLst>
              <a:path w="30005" h="32274" extrusionOk="0">
                <a:moveTo>
                  <a:pt x="16408" y="1332"/>
                </a:moveTo>
                <a:cubicBezTo>
                  <a:pt x="16416" y="1333"/>
                  <a:pt x="16424" y="1333"/>
                  <a:pt x="16432" y="1334"/>
                </a:cubicBezTo>
                <a:lnTo>
                  <a:pt x="16432" y="1334"/>
                </a:lnTo>
                <a:cubicBezTo>
                  <a:pt x="16433" y="1334"/>
                  <a:pt x="16434" y="1333"/>
                  <a:pt x="16434" y="1332"/>
                </a:cubicBezTo>
                <a:close/>
                <a:moveTo>
                  <a:pt x="13179" y="9585"/>
                </a:moveTo>
                <a:lnTo>
                  <a:pt x="13179" y="9585"/>
                </a:lnTo>
                <a:cubicBezTo>
                  <a:pt x="13248" y="9680"/>
                  <a:pt x="13311" y="9776"/>
                  <a:pt x="13372" y="9873"/>
                </a:cubicBezTo>
                <a:lnTo>
                  <a:pt x="13372" y="9873"/>
                </a:lnTo>
                <a:cubicBezTo>
                  <a:pt x="13323" y="9802"/>
                  <a:pt x="13273" y="9730"/>
                  <a:pt x="13223" y="9656"/>
                </a:cubicBezTo>
                <a:cubicBezTo>
                  <a:pt x="13208" y="9635"/>
                  <a:pt x="13194" y="9611"/>
                  <a:pt x="13179" y="9585"/>
                </a:cubicBezTo>
                <a:close/>
                <a:moveTo>
                  <a:pt x="13517" y="12788"/>
                </a:moveTo>
                <a:lnTo>
                  <a:pt x="13517" y="12788"/>
                </a:lnTo>
                <a:cubicBezTo>
                  <a:pt x="13535" y="12806"/>
                  <a:pt x="13553" y="12824"/>
                  <a:pt x="13571" y="12842"/>
                </a:cubicBezTo>
                <a:cubicBezTo>
                  <a:pt x="13544" y="12842"/>
                  <a:pt x="13544" y="12815"/>
                  <a:pt x="13517" y="12788"/>
                </a:cubicBezTo>
                <a:close/>
                <a:moveTo>
                  <a:pt x="17784" y="12581"/>
                </a:moveTo>
                <a:cubicBezTo>
                  <a:pt x="17686" y="12757"/>
                  <a:pt x="17588" y="12928"/>
                  <a:pt x="17494" y="13094"/>
                </a:cubicBezTo>
                <a:lnTo>
                  <a:pt x="17494" y="13094"/>
                </a:lnTo>
                <a:cubicBezTo>
                  <a:pt x="17580" y="12928"/>
                  <a:pt x="17671" y="12748"/>
                  <a:pt x="17784" y="12581"/>
                </a:cubicBezTo>
                <a:close/>
                <a:moveTo>
                  <a:pt x="14445" y="12739"/>
                </a:moveTo>
                <a:cubicBezTo>
                  <a:pt x="14556" y="12974"/>
                  <a:pt x="14659" y="13204"/>
                  <a:pt x="14775" y="13404"/>
                </a:cubicBezTo>
                <a:cubicBezTo>
                  <a:pt x="14624" y="13227"/>
                  <a:pt x="14544" y="12985"/>
                  <a:pt x="14445" y="12739"/>
                </a:cubicBezTo>
                <a:close/>
                <a:moveTo>
                  <a:pt x="13704" y="13002"/>
                </a:moveTo>
                <a:lnTo>
                  <a:pt x="13704" y="13002"/>
                </a:lnTo>
                <a:cubicBezTo>
                  <a:pt x="13910" y="13208"/>
                  <a:pt x="14089" y="13438"/>
                  <a:pt x="14253" y="13678"/>
                </a:cubicBezTo>
                <a:lnTo>
                  <a:pt x="14253" y="13678"/>
                </a:lnTo>
                <a:cubicBezTo>
                  <a:pt x="14103" y="13466"/>
                  <a:pt x="13940" y="13265"/>
                  <a:pt x="13758" y="13082"/>
                </a:cubicBezTo>
                <a:cubicBezTo>
                  <a:pt x="13731" y="13056"/>
                  <a:pt x="13704" y="13029"/>
                  <a:pt x="13704" y="13002"/>
                </a:cubicBezTo>
                <a:close/>
                <a:moveTo>
                  <a:pt x="14626" y="14264"/>
                </a:moveTo>
                <a:cubicBezTo>
                  <a:pt x="14740" y="14451"/>
                  <a:pt x="14852" y="14638"/>
                  <a:pt x="14969" y="14818"/>
                </a:cubicBezTo>
                <a:lnTo>
                  <a:pt x="14969" y="14818"/>
                </a:lnTo>
                <a:cubicBezTo>
                  <a:pt x="14946" y="14805"/>
                  <a:pt x="14925" y="14789"/>
                  <a:pt x="14909" y="14769"/>
                </a:cubicBezTo>
                <a:cubicBezTo>
                  <a:pt x="14818" y="14601"/>
                  <a:pt x="14724" y="14432"/>
                  <a:pt x="14626" y="14264"/>
                </a:cubicBezTo>
                <a:close/>
                <a:moveTo>
                  <a:pt x="15093" y="14865"/>
                </a:moveTo>
                <a:lnTo>
                  <a:pt x="15093" y="14865"/>
                </a:lnTo>
                <a:cubicBezTo>
                  <a:pt x="15142" y="14875"/>
                  <a:pt x="15187" y="14888"/>
                  <a:pt x="15226" y="14907"/>
                </a:cubicBezTo>
                <a:lnTo>
                  <a:pt x="15226" y="14907"/>
                </a:lnTo>
                <a:cubicBezTo>
                  <a:pt x="15185" y="14890"/>
                  <a:pt x="15138" y="14878"/>
                  <a:pt x="15093" y="14865"/>
                </a:cubicBezTo>
                <a:close/>
                <a:moveTo>
                  <a:pt x="27328" y="18971"/>
                </a:moveTo>
                <a:cubicBezTo>
                  <a:pt x="27335" y="18973"/>
                  <a:pt x="27342" y="18974"/>
                  <a:pt x="27349" y="18976"/>
                </a:cubicBezTo>
                <a:lnTo>
                  <a:pt x="27349" y="18976"/>
                </a:lnTo>
                <a:cubicBezTo>
                  <a:pt x="27351" y="18974"/>
                  <a:pt x="27353" y="18973"/>
                  <a:pt x="27355" y="18971"/>
                </a:cubicBezTo>
                <a:close/>
                <a:moveTo>
                  <a:pt x="18449" y="1"/>
                </a:moveTo>
                <a:cubicBezTo>
                  <a:pt x="18418" y="1"/>
                  <a:pt x="18382" y="14"/>
                  <a:pt x="18335" y="48"/>
                </a:cubicBezTo>
                <a:lnTo>
                  <a:pt x="18335" y="21"/>
                </a:lnTo>
                <a:cubicBezTo>
                  <a:pt x="18147" y="208"/>
                  <a:pt x="18335" y="503"/>
                  <a:pt x="18174" y="690"/>
                </a:cubicBezTo>
                <a:lnTo>
                  <a:pt x="18174" y="1627"/>
                </a:lnTo>
                <a:cubicBezTo>
                  <a:pt x="18308" y="2323"/>
                  <a:pt x="18308" y="3019"/>
                  <a:pt x="18174" y="3741"/>
                </a:cubicBezTo>
                <a:cubicBezTo>
                  <a:pt x="18174" y="3848"/>
                  <a:pt x="18174" y="3929"/>
                  <a:pt x="18174" y="4036"/>
                </a:cubicBezTo>
                <a:cubicBezTo>
                  <a:pt x="17933" y="4250"/>
                  <a:pt x="17933" y="4544"/>
                  <a:pt x="17933" y="4839"/>
                </a:cubicBezTo>
                <a:cubicBezTo>
                  <a:pt x="17960" y="5401"/>
                  <a:pt x="17907" y="5963"/>
                  <a:pt x="17853" y="6552"/>
                </a:cubicBezTo>
                <a:lnTo>
                  <a:pt x="17853" y="6525"/>
                </a:lnTo>
                <a:cubicBezTo>
                  <a:pt x="17853" y="6020"/>
                  <a:pt x="17853" y="5868"/>
                  <a:pt x="17688" y="5868"/>
                </a:cubicBezTo>
                <a:cubicBezTo>
                  <a:pt x="17618" y="5868"/>
                  <a:pt x="17516" y="5896"/>
                  <a:pt x="17371" y="5936"/>
                </a:cubicBezTo>
                <a:cubicBezTo>
                  <a:pt x="17211" y="6445"/>
                  <a:pt x="17344" y="6953"/>
                  <a:pt x="17291" y="7462"/>
                </a:cubicBezTo>
                <a:cubicBezTo>
                  <a:pt x="17130" y="8104"/>
                  <a:pt x="16916" y="8693"/>
                  <a:pt x="16863" y="9362"/>
                </a:cubicBezTo>
                <a:cubicBezTo>
                  <a:pt x="16836" y="9389"/>
                  <a:pt x="16809" y="9389"/>
                  <a:pt x="16809" y="9416"/>
                </a:cubicBezTo>
                <a:cubicBezTo>
                  <a:pt x="16809" y="9395"/>
                  <a:pt x="16809" y="9368"/>
                  <a:pt x="16809" y="9335"/>
                </a:cubicBezTo>
                <a:cubicBezTo>
                  <a:pt x="16836" y="8532"/>
                  <a:pt x="16729" y="7756"/>
                  <a:pt x="16729" y="6980"/>
                </a:cubicBezTo>
                <a:cubicBezTo>
                  <a:pt x="16702" y="6819"/>
                  <a:pt x="16595" y="6712"/>
                  <a:pt x="16542" y="6578"/>
                </a:cubicBezTo>
                <a:cubicBezTo>
                  <a:pt x="16488" y="6364"/>
                  <a:pt x="16434" y="6123"/>
                  <a:pt x="16247" y="5963"/>
                </a:cubicBezTo>
                <a:cubicBezTo>
                  <a:pt x="16060" y="5722"/>
                  <a:pt x="16274" y="5401"/>
                  <a:pt x="16086" y="5160"/>
                </a:cubicBezTo>
                <a:cubicBezTo>
                  <a:pt x="16086" y="5106"/>
                  <a:pt x="16086" y="5080"/>
                  <a:pt x="16086" y="5026"/>
                </a:cubicBezTo>
                <a:cubicBezTo>
                  <a:pt x="15926" y="4839"/>
                  <a:pt x="16113" y="4544"/>
                  <a:pt x="15926" y="4357"/>
                </a:cubicBezTo>
                <a:cubicBezTo>
                  <a:pt x="15792" y="4143"/>
                  <a:pt x="15819" y="3929"/>
                  <a:pt x="15926" y="3714"/>
                </a:cubicBezTo>
                <a:cubicBezTo>
                  <a:pt x="15926" y="3661"/>
                  <a:pt x="15926" y="3607"/>
                  <a:pt x="15926" y="3554"/>
                </a:cubicBezTo>
                <a:cubicBezTo>
                  <a:pt x="16113" y="3367"/>
                  <a:pt x="15926" y="3099"/>
                  <a:pt x="16086" y="2912"/>
                </a:cubicBezTo>
                <a:cubicBezTo>
                  <a:pt x="16247" y="2804"/>
                  <a:pt x="16113" y="2564"/>
                  <a:pt x="16247" y="2430"/>
                </a:cubicBezTo>
                <a:cubicBezTo>
                  <a:pt x="16354" y="2349"/>
                  <a:pt x="16327" y="2216"/>
                  <a:pt x="16408" y="2109"/>
                </a:cubicBezTo>
                <a:cubicBezTo>
                  <a:pt x="16515" y="2028"/>
                  <a:pt x="16488" y="1894"/>
                  <a:pt x="16568" y="1787"/>
                </a:cubicBezTo>
                <a:cubicBezTo>
                  <a:pt x="16621" y="1604"/>
                  <a:pt x="16828" y="1369"/>
                  <a:pt x="16432" y="1334"/>
                </a:cubicBezTo>
                <a:lnTo>
                  <a:pt x="16432" y="1334"/>
                </a:lnTo>
                <a:cubicBezTo>
                  <a:pt x="16328" y="1415"/>
                  <a:pt x="16353" y="1547"/>
                  <a:pt x="16247" y="1654"/>
                </a:cubicBezTo>
                <a:lnTo>
                  <a:pt x="16247" y="1627"/>
                </a:lnTo>
                <a:cubicBezTo>
                  <a:pt x="16167" y="1734"/>
                  <a:pt x="16194" y="1868"/>
                  <a:pt x="16086" y="1948"/>
                </a:cubicBezTo>
                <a:cubicBezTo>
                  <a:pt x="16006" y="2055"/>
                  <a:pt x="16033" y="2189"/>
                  <a:pt x="15926" y="2269"/>
                </a:cubicBezTo>
                <a:cubicBezTo>
                  <a:pt x="15846" y="2376"/>
                  <a:pt x="15872" y="2510"/>
                  <a:pt x="15765" y="2617"/>
                </a:cubicBezTo>
                <a:lnTo>
                  <a:pt x="15792" y="2617"/>
                </a:lnTo>
                <a:cubicBezTo>
                  <a:pt x="15714" y="2687"/>
                  <a:pt x="15650" y="2714"/>
                  <a:pt x="15595" y="2714"/>
                </a:cubicBezTo>
                <a:cubicBezTo>
                  <a:pt x="15460" y="2714"/>
                  <a:pt x="15379" y="2552"/>
                  <a:pt x="15284" y="2457"/>
                </a:cubicBezTo>
                <a:cubicBezTo>
                  <a:pt x="15257" y="2430"/>
                  <a:pt x="15230" y="2416"/>
                  <a:pt x="15203" y="2416"/>
                </a:cubicBezTo>
                <a:cubicBezTo>
                  <a:pt x="15176" y="2416"/>
                  <a:pt x="15150" y="2430"/>
                  <a:pt x="15123" y="2457"/>
                </a:cubicBezTo>
                <a:lnTo>
                  <a:pt x="15150" y="2457"/>
                </a:lnTo>
                <a:cubicBezTo>
                  <a:pt x="15016" y="2537"/>
                  <a:pt x="15069" y="2697"/>
                  <a:pt x="14962" y="2778"/>
                </a:cubicBezTo>
                <a:cubicBezTo>
                  <a:pt x="14989" y="2831"/>
                  <a:pt x="14989" y="2885"/>
                  <a:pt x="14989" y="2912"/>
                </a:cubicBezTo>
                <a:cubicBezTo>
                  <a:pt x="14910" y="3025"/>
                  <a:pt x="14836" y="3066"/>
                  <a:pt x="14764" y="3066"/>
                </a:cubicBezTo>
                <a:cubicBezTo>
                  <a:pt x="14666" y="3066"/>
                  <a:pt x="14573" y="2989"/>
                  <a:pt x="14481" y="2912"/>
                </a:cubicBezTo>
                <a:cubicBezTo>
                  <a:pt x="14446" y="2906"/>
                  <a:pt x="14416" y="2902"/>
                  <a:pt x="14392" y="2902"/>
                </a:cubicBezTo>
                <a:cubicBezTo>
                  <a:pt x="14302" y="2902"/>
                  <a:pt x="14278" y="2946"/>
                  <a:pt x="14320" y="3072"/>
                </a:cubicBezTo>
                <a:cubicBezTo>
                  <a:pt x="14347" y="3126"/>
                  <a:pt x="14347" y="3179"/>
                  <a:pt x="14347" y="3233"/>
                </a:cubicBezTo>
                <a:cubicBezTo>
                  <a:pt x="14427" y="3313"/>
                  <a:pt x="14400" y="3474"/>
                  <a:pt x="14481" y="3554"/>
                </a:cubicBezTo>
                <a:cubicBezTo>
                  <a:pt x="14588" y="3661"/>
                  <a:pt x="14561" y="3795"/>
                  <a:pt x="14641" y="3875"/>
                </a:cubicBezTo>
                <a:cubicBezTo>
                  <a:pt x="14748" y="3982"/>
                  <a:pt x="14695" y="4116"/>
                  <a:pt x="14802" y="4196"/>
                </a:cubicBezTo>
                <a:cubicBezTo>
                  <a:pt x="14802" y="4250"/>
                  <a:pt x="14829" y="4303"/>
                  <a:pt x="14802" y="4330"/>
                </a:cubicBezTo>
                <a:cubicBezTo>
                  <a:pt x="14882" y="4437"/>
                  <a:pt x="14855" y="4598"/>
                  <a:pt x="14962" y="4678"/>
                </a:cubicBezTo>
                <a:cubicBezTo>
                  <a:pt x="15150" y="4865"/>
                  <a:pt x="14936" y="5160"/>
                  <a:pt x="15123" y="5320"/>
                </a:cubicBezTo>
                <a:cubicBezTo>
                  <a:pt x="15257" y="5427"/>
                  <a:pt x="15203" y="5588"/>
                  <a:pt x="15203" y="5722"/>
                </a:cubicBezTo>
                <a:cubicBezTo>
                  <a:pt x="15257" y="6043"/>
                  <a:pt x="14936" y="6284"/>
                  <a:pt x="14936" y="6632"/>
                </a:cubicBezTo>
                <a:cubicBezTo>
                  <a:pt x="15150" y="7462"/>
                  <a:pt x="15337" y="8318"/>
                  <a:pt x="15364" y="9201"/>
                </a:cubicBezTo>
                <a:cubicBezTo>
                  <a:pt x="15364" y="9389"/>
                  <a:pt x="15284" y="9576"/>
                  <a:pt x="15230" y="9764"/>
                </a:cubicBezTo>
                <a:cubicBezTo>
                  <a:pt x="15230" y="9871"/>
                  <a:pt x="15230" y="9978"/>
                  <a:pt x="15230" y="10085"/>
                </a:cubicBezTo>
                <a:cubicBezTo>
                  <a:pt x="15257" y="10219"/>
                  <a:pt x="15203" y="10352"/>
                  <a:pt x="15176" y="10459"/>
                </a:cubicBezTo>
                <a:cubicBezTo>
                  <a:pt x="15150" y="10566"/>
                  <a:pt x="15123" y="10674"/>
                  <a:pt x="15150" y="10781"/>
                </a:cubicBezTo>
                <a:cubicBezTo>
                  <a:pt x="15159" y="10818"/>
                  <a:pt x="15169" y="10853"/>
                  <a:pt x="15179" y="10886"/>
                </a:cubicBezTo>
                <a:lnTo>
                  <a:pt x="15179" y="10886"/>
                </a:lnTo>
                <a:cubicBezTo>
                  <a:pt x="15156" y="10833"/>
                  <a:pt x="15136" y="10780"/>
                  <a:pt x="15123" y="10727"/>
                </a:cubicBezTo>
                <a:cubicBezTo>
                  <a:pt x="15043" y="10192"/>
                  <a:pt x="14641" y="9871"/>
                  <a:pt x="14320" y="9496"/>
                </a:cubicBezTo>
                <a:cubicBezTo>
                  <a:pt x="14266" y="9442"/>
                  <a:pt x="14213" y="9389"/>
                  <a:pt x="14159" y="9335"/>
                </a:cubicBezTo>
                <a:cubicBezTo>
                  <a:pt x="14079" y="9255"/>
                  <a:pt x="14106" y="9094"/>
                  <a:pt x="13999" y="9014"/>
                </a:cubicBezTo>
                <a:cubicBezTo>
                  <a:pt x="13945" y="8961"/>
                  <a:pt x="13892" y="8907"/>
                  <a:pt x="13838" y="8853"/>
                </a:cubicBezTo>
                <a:cubicBezTo>
                  <a:pt x="13811" y="8800"/>
                  <a:pt x="13731" y="8746"/>
                  <a:pt x="13704" y="8693"/>
                </a:cubicBezTo>
                <a:cubicBezTo>
                  <a:pt x="13597" y="8613"/>
                  <a:pt x="13624" y="8452"/>
                  <a:pt x="13517" y="8372"/>
                </a:cubicBezTo>
                <a:lnTo>
                  <a:pt x="13517" y="8398"/>
                </a:lnTo>
                <a:cubicBezTo>
                  <a:pt x="13490" y="8318"/>
                  <a:pt x="13410" y="8265"/>
                  <a:pt x="13356" y="8211"/>
                </a:cubicBezTo>
                <a:cubicBezTo>
                  <a:pt x="13330" y="8158"/>
                  <a:pt x="13249" y="8104"/>
                  <a:pt x="13196" y="8051"/>
                </a:cubicBezTo>
                <a:cubicBezTo>
                  <a:pt x="13169" y="7997"/>
                  <a:pt x="13116" y="7943"/>
                  <a:pt x="13062" y="7890"/>
                </a:cubicBezTo>
                <a:cubicBezTo>
                  <a:pt x="12955" y="7810"/>
                  <a:pt x="12982" y="7649"/>
                  <a:pt x="12875" y="7569"/>
                </a:cubicBezTo>
                <a:lnTo>
                  <a:pt x="12875" y="7596"/>
                </a:lnTo>
                <a:cubicBezTo>
                  <a:pt x="12821" y="7515"/>
                  <a:pt x="12768" y="7462"/>
                  <a:pt x="12714" y="7408"/>
                </a:cubicBezTo>
                <a:lnTo>
                  <a:pt x="12714" y="7435"/>
                </a:lnTo>
                <a:cubicBezTo>
                  <a:pt x="12687" y="7355"/>
                  <a:pt x="12607" y="7301"/>
                  <a:pt x="12553" y="7248"/>
                </a:cubicBezTo>
                <a:lnTo>
                  <a:pt x="12553" y="7274"/>
                </a:lnTo>
                <a:cubicBezTo>
                  <a:pt x="12500" y="7194"/>
                  <a:pt x="12446" y="7140"/>
                  <a:pt x="12393" y="7087"/>
                </a:cubicBezTo>
                <a:cubicBezTo>
                  <a:pt x="12339" y="7033"/>
                  <a:pt x="12286" y="6980"/>
                  <a:pt x="12232" y="6926"/>
                </a:cubicBezTo>
                <a:cubicBezTo>
                  <a:pt x="12179" y="6873"/>
                  <a:pt x="12125" y="6819"/>
                  <a:pt x="12072" y="6766"/>
                </a:cubicBezTo>
                <a:cubicBezTo>
                  <a:pt x="12018" y="6712"/>
                  <a:pt x="11965" y="6659"/>
                  <a:pt x="11938" y="6605"/>
                </a:cubicBezTo>
                <a:lnTo>
                  <a:pt x="11911" y="6605"/>
                </a:lnTo>
                <a:cubicBezTo>
                  <a:pt x="11456" y="6016"/>
                  <a:pt x="10921" y="5481"/>
                  <a:pt x="10332" y="4999"/>
                </a:cubicBezTo>
                <a:lnTo>
                  <a:pt x="10305" y="4999"/>
                </a:lnTo>
                <a:cubicBezTo>
                  <a:pt x="10252" y="4946"/>
                  <a:pt x="10198" y="4892"/>
                  <a:pt x="10171" y="4839"/>
                </a:cubicBezTo>
                <a:lnTo>
                  <a:pt x="10145" y="4839"/>
                </a:lnTo>
                <a:cubicBezTo>
                  <a:pt x="10091" y="4785"/>
                  <a:pt x="10037" y="4732"/>
                  <a:pt x="9984" y="4678"/>
                </a:cubicBezTo>
                <a:cubicBezTo>
                  <a:pt x="9930" y="4625"/>
                  <a:pt x="9877" y="4571"/>
                  <a:pt x="9823" y="4517"/>
                </a:cubicBezTo>
                <a:lnTo>
                  <a:pt x="9823" y="4544"/>
                </a:lnTo>
                <a:cubicBezTo>
                  <a:pt x="9770" y="4464"/>
                  <a:pt x="9716" y="4410"/>
                  <a:pt x="9663" y="4384"/>
                </a:cubicBezTo>
                <a:cubicBezTo>
                  <a:pt x="9609" y="4303"/>
                  <a:pt x="9556" y="4250"/>
                  <a:pt x="9475" y="4223"/>
                </a:cubicBezTo>
                <a:cubicBezTo>
                  <a:pt x="9422" y="4223"/>
                  <a:pt x="9395" y="4196"/>
                  <a:pt x="9342" y="4196"/>
                </a:cubicBezTo>
                <a:cubicBezTo>
                  <a:pt x="9288" y="4143"/>
                  <a:pt x="9234" y="4089"/>
                  <a:pt x="9154" y="4062"/>
                </a:cubicBezTo>
                <a:lnTo>
                  <a:pt x="9047" y="4062"/>
                </a:lnTo>
                <a:cubicBezTo>
                  <a:pt x="8887" y="4196"/>
                  <a:pt x="8913" y="4357"/>
                  <a:pt x="9020" y="4517"/>
                </a:cubicBezTo>
                <a:cubicBezTo>
                  <a:pt x="9074" y="4598"/>
                  <a:pt x="9127" y="4625"/>
                  <a:pt x="9181" y="4705"/>
                </a:cubicBezTo>
                <a:cubicBezTo>
                  <a:pt x="9288" y="4785"/>
                  <a:pt x="9234" y="4946"/>
                  <a:pt x="9368" y="4999"/>
                </a:cubicBezTo>
                <a:lnTo>
                  <a:pt x="9342" y="4999"/>
                </a:lnTo>
                <a:cubicBezTo>
                  <a:pt x="9395" y="5080"/>
                  <a:pt x="9449" y="5133"/>
                  <a:pt x="9502" y="5160"/>
                </a:cubicBezTo>
                <a:cubicBezTo>
                  <a:pt x="9609" y="5508"/>
                  <a:pt x="9823" y="5775"/>
                  <a:pt x="10037" y="6043"/>
                </a:cubicBezTo>
                <a:cubicBezTo>
                  <a:pt x="10653" y="6819"/>
                  <a:pt x="11376" y="7515"/>
                  <a:pt x="11965" y="8291"/>
                </a:cubicBezTo>
                <a:cubicBezTo>
                  <a:pt x="12018" y="8345"/>
                  <a:pt x="12072" y="8398"/>
                  <a:pt x="12125" y="8452"/>
                </a:cubicBezTo>
                <a:cubicBezTo>
                  <a:pt x="12152" y="8479"/>
                  <a:pt x="12179" y="8506"/>
                  <a:pt x="12205" y="8506"/>
                </a:cubicBezTo>
                <a:cubicBezTo>
                  <a:pt x="12259" y="8559"/>
                  <a:pt x="12313" y="8613"/>
                  <a:pt x="12366" y="8666"/>
                </a:cubicBezTo>
                <a:cubicBezTo>
                  <a:pt x="12366" y="8693"/>
                  <a:pt x="12393" y="8720"/>
                  <a:pt x="12420" y="8746"/>
                </a:cubicBezTo>
                <a:cubicBezTo>
                  <a:pt x="12473" y="8800"/>
                  <a:pt x="12500" y="8853"/>
                  <a:pt x="12527" y="8907"/>
                </a:cubicBezTo>
                <a:cubicBezTo>
                  <a:pt x="12580" y="8961"/>
                  <a:pt x="12607" y="9014"/>
                  <a:pt x="12660" y="9068"/>
                </a:cubicBezTo>
                <a:cubicBezTo>
                  <a:pt x="12790" y="9156"/>
                  <a:pt x="12901" y="9257"/>
                  <a:pt x="13000" y="9365"/>
                </a:cubicBezTo>
                <a:lnTo>
                  <a:pt x="13000" y="9365"/>
                </a:lnTo>
                <a:cubicBezTo>
                  <a:pt x="12964" y="9342"/>
                  <a:pt x="12923" y="9328"/>
                  <a:pt x="12876" y="9328"/>
                </a:cubicBezTo>
                <a:cubicBezTo>
                  <a:pt x="12822" y="9328"/>
                  <a:pt x="12760" y="9346"/>
                  <a:pt x="12687" y="9389"/>
                </a:cubicBezTo>
                <a:cubicBezTo>
                  <a:pt x="12500" y="9737"/>
                  <a:pt x="12714" y="9978"/>
                  <a:pt x="12901" y="10219"/>
                </a:cubicBezTo>
                <a:cubicBezTo>
                  <a:pt x="13223" y="10700"/>
                  <a:pt x="13544" y="11182"/>
                  <a:pt x="13811" y="11691"/>
                </a:cubicBezTo>
                <a:cubicBezTo>
                  <a:pt x="13980" y="11879"/>
                  <a:pt x="14116" y="12094"/>
                  <a:pt x="14235" y="12315"/>
                </a:cubicBezTo>
                <a:lnTo>
                  <a:pt x="14235" y="12315"/>
                </a:lnTo>
                <a:cubicBezTo>
                  <a:pt x="14154" y="12192"/>
                  <a:pt x="14053" y="12079"/>
                  <a:pt x="13918" y="11985"/>
                </a:cubicBezTo>
                <a:cubicBezTo>
                  <a:pt x="13859" y="11968"/>
                  <a:pt x="13800" y="11959"/>
                  <a:pt x="13741" y="11959"/>
                </a:cubicBezTo>
                <a:cubicBezTo>
                  <a:pt x="13615" y="11959"/>
                  <a:pt x="13493" y="12001"/>
                  <a:pt x="13383" y="12092"/>
                </a:cubicBezTo>
                <a:cubicBezTo>
                  <a:pt x="13330" y="12146"/>
                  <a:pt x="13303" y="12199"/>
                  <a:pt x="13276" y="12279"/>
                </a:cubicBezTo>
                <a:cubicBezTo>
                  <a:pt x="13276" y="12333"/>
                  <a:pt x="13276" y="12360"/>
                  <a:pt x="13276" y="12387"/>
                </a:cubicBezTo>
                <a:cubicBezTo>
                  <a:pt x="13276" y="12467"/>
                  <a:pt x="13303" y="12547"/>
                  <a:pt x="13356" y="12601"/>
                </a:cubicBezTo>
                <a:cubicBezTo>
                  <a:pt x="13383" y="12627"/>
                  <a:pt x="13383" y="12654"/>
                  <a:pt x="13410" y="12681"/>
                </a:cubicBezTo>
                <a:lnTo>
                  <a:pt x="13410" y="12681"/>
                </a:lnTo>
                <a:cubicBezTo>
                  <a:pt x="13402" y="12673"/>
                  <a:pt x="13393" y="12664"/>
                  <a:pt x="13383" y="12654"/>
                </a:cubicBezTo>
                <a:lnTo>
                  <a:pt x="13330" y="12601"/>
                </a:lnTo>
                <a:cubicBezTo>
                  <a:pt x="13276" y="12547"/>
                  <a:pt x="13249" y="12520"/>
                  <a:pt x="13196" y="12467"/>
                </a:cubicBezTo>
                <a:cubicBezTo>
                  <a:pt x="13196" y="12467"/>
                  <a:pt x="13142" y="12413"/>
                  <a:pt x="13142" y="12413"/>
                </a:cubicBezTo>
                <a:cubicBezTo>
                  <a:pt x="13116" y="12387"/>
                  <a:pt x="13062" y="12333"/>
                  <a:pt x="13035" y="12306"/>
                </a:cubicBezTo>
                <a:cubicBezTo>
                  <a:pt x="13035" y="12306"/>
                  <a:pt x="12982" y="12253"/>
                  <a:pt x="12982" y="12253"/>
                </a:cubicBezTo>
                <a:cubicBezTo>
                  <a:pt x="12955" y="12226"/>
                  <a:pt x="12901" y="12172"/>
                  <a:pt x="12875" y="12146"/>
                </a:cubicBezTo>
                <a:cubicBezTo>
                  <a:pt x="12875" y="12146"/>
                  <a:pt x="12821" y="12092"/>
                  <a:pt x="12821" y="12092"/>
                </a:cubicBezTo>
                <a:cubicBezTo>
                  <a:pt x="12768" y="12065"/>
                  <a:pt x="12741" y="12012"/>
                  <a:pt x="12714" y="11985"/>
                </a:cubicBezTo>
                <a:cubicBezTo>
                  <a:pt x="12714" y="11985"/>
                  <a:pt x="12660" y="11932"/>
                  <a:pt x="12660" y="11932"/>
                </a:cubicBezTo>
                <a:cubicBezTo>
                  <a:pt x="12607" y="11905"/>
                  <a:pt x="12580" y="11851"/>
                  <a:pt x="12553" y="11824"/>
                </a:cubicBezTo>
                <a:cubicBezTo>
                  <a:pt x="12553" y="11824"/>
                  <a:pt x="12500" y="11771"/>
                  <a:pt x="12500" y="11771"/>
                </a:cubicBezTo>
                <a:cubicBezTo>
                  <a:pt x="12446" y="11744"/>
                  <a:pt x="12420" y="11691"/>
                  <a:pt x="12393" y="11664"/>
                </a:cubicBezTo>
                <a:cubicBezTo>
                  <a:pt x="12393" y="11664"/>
                  <a:pt x="12339" y="11610"/>
                  <a:pt x="12339" y="11610"/>
                </a:cubicBezTo>
                <a:cubicBezTo>
                  <a:pt x="12286" y="11584"/>
                  <a:pt x="12259" y="11530"/>
                  <a:pt x="12232" y="11503"/>
                </a:cubicBezTo>
                <a:cubicBezTo>
                  <a:pt x="12232" y="11503"/>
                  <a:pt x="12179" y="11450"/>
                  <a:pt x="12179" y="11450"/>
                </a:cubicBezTo>
                <a:cubicBezTo>
                  <a:pt x="12125" y="11423"/>
                  <a:pt x="12098" y="11369"/>
                  <a:pt x="12072" y="11343"/>
                </a:cubicBezTo>
                <a:cubicBezTo>
                  <a:pt x="12072" y="11343"/>
                  <a:pt x="12018" y="11289"/>
                  <a:pt x="12018" y="11289"/>
                </a:cubicBezTo>
                <a:cubicBezTo>
                  <a:pt x="11965" y="11262"/>
                  <a:pt x="11938" y="11209"/>
                  <a:pt x="11911" y="11182"/>
                </a:cubicBezTo>
                <a:cubicBezTo>
                  <a:pt x="11911" y="11182"/>
                  <a:pt x="11858" y="11129"/>
                  <a:pt x="11858" y="11129"/>
                </a:cubicBezTo>
                <a:cubicBezTo>
                  <a:pt x="11804" y="11102"/>
                  <a:pt x="11777" y="11048"/>
                  <a:pt x="11750" y="11022"/>
                </a:cubicBezTo>
                <a:cubicBezTo>
                  <a:pt x="11750" y="11022"/>
                  <a:pt x="11697" y="10968"/>
                  <a:pt x="11697" y="10968"/>
                </a:cubicBezTo>
                <a:cubicBezTo>
                  <a:pt x="11643" y="10941"/>
                  <a:pt x="11617" y="10888"/>
                  <a:pt x="11590" y="10861"/>
                </a:cubicBezTo>
                <a:cubicBezTo>
                  <a:pt x="11590" y="10861"/>
                  <a:pt x="11536" y="10807"/>
                  <a:pt x="11536" y="10807"/>
                </a:cubicBezTo>
                <a:cubicBezTo>
                  <a:pt x="11483" y="10781"/>
                  <a:pt x="11456" y="10727"/>
                  <a:pt x="11429" y="10700"/>
                </a:cubicBezTo>
                <a:cubicBezTo>
                  <a:pt x="11429" y="10700"/>
                  <a:pt x="11376" y="10647"/>
                  <a:pt x="11376" y="10647"/>
                </a:cubicBezTo>
                <a:cubicBezTo>
                  <a:pt x="11322" y="10620"/>
                  <a:pt x="11295" y="10566"/>
                  <a:pt x="11269" y="10540"/>
                </a:cubicBezTo>
                <a:cubicBezTo>
                  <a:pt x="11269" y="10540"/>
                  <a:pt x="11215" y="10486"/>
                  <a:pt x="11215" y="10486"/>
                </a:cubicBezTo>
                <a:cubicBezTo>
                  <a:pt x="11162" y="10433"/>
                  <a:pt x="11135" y="10406"/>
                  <a:pt x="11081" y="10379"/>
                </a:cubicBezTo>
                <a:cubicBezTo>
                  <a:pt x="11081" y="10379"/>
                  <a:pt x="11028" y="10326"/>
                  <a:pt x="11028" y="10326"/>
                </a:cubicBezTo>
                <a:cubicBezTo>
                  <a:pt x="11001" y="10299"/>
                  <a:pt x="10947" y="10272"/>
                  <a:pt x="10894" y="10245"/>
                </a:cubicBezTo>
                <a:lnTo>
                  <a:pt x="10840" y="10219"/>
                </a:lnTo>
                <a:cubicBezTo>
                  <a:pt x="10787" y="10192"/>
                  <a:pt x="10733" y="10165"/>
                  <a:pt x="10707" y="10111"/>
                </a:cubicBezTo>
                <a:cubicBezTo>
                  <a:pt x="10707" y="10058"/>
                  <a:pt x="10653" y="10031"/>
                  <a:pt x="10626" y="10004"/>
                </a:cubicBezTo>
                <a:cubicBezTo>
                  <a:pt x="10573" y="9924"/>
                  <a:pt x="10519" y="9871"/>
                  <a:pt x="10466" y="9844"/>
                </a:cubicBezTo>
                <a:cubicBezTo>
                  <a:pt x="10412" y="9764"/>
                  <a:pt x="10359" y="9710"/>
                  <a:pt x="10305" y="9683"/>
                </a:cubicBezTo>
                <a:cubicBezTo>
                  <a:pt x="10278" y="9603"/>
                  <a:pt x="10198" y="9549"/>
                  <a:pt x="10145" y="9523"/>
                </a:cubicBezTo>
                <a:cubicBezTo>
                  <a:pt x="10118" y="9442"/>
                  <a:pt x="10037" y="9389"/>
                  <a:pt x="9984" y="9335"/>
                </a:cubicBezTo>
                <a:lnTo>
                  <a:pt x="9984" y="9362"/>
                </a:lnTo>
                <a:cubicBezTo>
                  <a:pt x="9957" y="9282"/>
                  <a:pt x="9877" y="9255"/>
                  <a:pt x="9850" y="9175"/>
                </a:cubicBezTo>
                <a:lnTo>
                  <a:pt x="9823" y="9175"/>
                </a:lnTo>
                <a:cubicBezTo>
                  <a:pt x="9770" y="9148"/>
                  <a:pt x="9743" y="9094"/>
                  <a:pt x="9690" y="9041"/>
                </a:cubicBezTo>
                <a:cubicBezTo>
                  <a:pt x="9663" y="8987"/>
                  <a:pt x="9663" y="8934"/>
                  <a:pt x="9663" y="8907"/>
                </a:cubicBezTo>
                <a:cubicBezTo>
                  <a:pt x="9636" y="8827"/>
                  <a:pt x="9582" y="8773"/>
                  <a:pt x="9502" y="8720"/>
                </a:cubicBezTo>
                <a:cubicBezTo>
                  <a:pt x="9449" y="8666"/>
                  <a:pt x="9395" y="8613"/>
                  <a:pt x="9342" y="8559"/>
                </a:cubicBezTo>
                <a:lnTo>
                  <a:pt x="9342" y="8532"/>
                </a:lnTo>
                <a:cubicBezTo>
                  <a:pt x="9261" y="8452"/>
                  <a:pt x="9288" y="8318"/>
                  <a:pt x="9181" y="8238"/>
                </a:cubicBezTo>
                <a:cubicBezTo>
                  <a:pt x="9127" y="8158"/>
                  <a:pt x="9074" y="8131"/>
                  <a:pt x="9020" y="8051"/>
                </a:cubicBezTo>
                <a:cubicBezTo>
                  <a:pt x="8913" y="7970"/>
                  <a:pt x="8967" y="7836"/>
                  <a:pt x="8860" y="7756"/>
                </a:cubicBezTo>
                <a:cubicBezTo>
                  <a:pt x="8779" y="7649"/>
                  <a:pt x="8806" y="7515"/>
                  <a:pt x="8699" y="7435"/>
                </a:cubicBezTo>
                <a:cubicBezTo>
                  <a:pt x="8619" y="7328"/>
                  <a:pt x="8646" y="7194"/>
                  <a:pt x="8539" y="7114"/>
                </a:cubicBezTo>
                <a:cubicBezTo>
                  <a:pt x="8458" y="7033"/>
                  <a:pt x="8485" y="6873"/>
                  <a:pt x="8405" y="6793"/>
                </a:cubicBezTo>
                <a:cubicBezTo>
                  <a:pt x="8378" y="6739"/>
                  <a:pt x="8378" y="6685"/>
                  <a:pt x="8378" y="6632"/>
                </a:cubicBezTo>
                <a:cubicBezTo>
                  <a:pt x="8298" y="6552"/>
                  <a:pt x="8324" y="6391"/>
                  <a:pt x="8217" y="6311"/>
                </a:cubicBezTo>
                <a:cubicBezTo>
                  <a:pt x="8137" y="6230"/>
                  <a:pt x="8164" y="6070"/>
                  <a:pt x="8057" y="5990"/>
                </a:cubicBezTo>
                <a:cubicBezTo>
                  <a:pt x="8057" y="5936"/>
                  <a:pt x="8057" y="5883"/>
                  <a:pt x="8057" y="5856"/>
                </a:cubicBezTo>
                <a:cubicBezTo>
                  <a:pt x="8003" y="5775"/>
                  <a:pt x="7950" y="5722"/>
                  <a:pt x="7896" y="5668"/>
                </a:cubicBezTo>
                <a:cubicBezTo>
                  <a:pt x="7869" y="5642"/>
                  <a:pt x="7843" y="5628"/>
                  <a:pt x="7816" y="5628"/>
                </a:cubicBezTo>
                <a:cubicBezTo>
                  <a:pt x="7789" y="5628"/>
                  <a:pt x="7762" y="5642"/>
                  <a:pt x="7736" y="5668"/>
                </a:cubicBezTo>
                <a:cubicBezTo>
                  <a:pt x="7602" y="6097"/>
                  <a:pt x="7602" y="6525"/>
                  <a:pt x="7736" y="6953"/>
                </a:cubicBezTo>
                <a:cubicBezTo>
                  <a:pt x="7736" y="7007"/>
                  <a:pt x="7736" y="7033"/>
                  <a:pt x="7736" y="7087"/>
                </a:cubicBezTo>
                <a:cubicBezTo>
                  <a:pt x="7816" y="7194"/>
                  <a:pt x="7789" y="7328"/>
                  <a:pt x="7896" y="7435"/>
                </a:cubicBezTo>
                <a:cubicBezTo>
                  <a:pt x="7896" y="7462"/>
                  <a:pt x="7896" y="7515"/>
                  <a:pt x="7896" y="7569"/>
                </a:cubicBezTo>
                <a:cubicBezTo>
                  <a:pt x="7977" y="7676"/>
                  <a:pt x="7950" y="7810"/>
                  <a:pt x="8057" y="7917"/>
                </a:cubicBezTo>
                <a:cubicBezTo>
                  <a:pt x="8137" y="7997"/>
                  <a:pt x="8110" y="8158"/>
                  <a:pt x="8217" y="8238"/>
                </a:cubicBezTo>
                <a:cubicBezTo>
                  <a:pt x="8351" y="8800"/>
                  <a:pt x="8619" y="9282"/>
                  <a:pt x="8967" y="9764"/>
                </a:cubicBezTo>
                <a:cubicBezTo>
                  <a:pt x="9449" y="10433"/>
                  <a:pt x="10118" y="10914"/>
                  <a:pt x="10600" y="11557"/>
                </a:cubicBezTo>
                <a:cubicBezTo>
                  <a:pt x="10974" y="11878"/>
                  <a:pt x="11322" y="12253"/>
                  <a:pt x="11670" y="12601"/>
                </a:cubicBezTo>
                <a:cubicBezTo>
                  <a:pt x="11697" y="12627"/>
                  <a:pt x="11697" y="12654"/>
                  <a:pt x="11724" y="12681"/>
                </a:cubicBezTo>
                <a:cubicBezTo>
                  <a:pt x="11777" y="12735"/>
                  <a:pt x="11804" y="12788"/>
                  <a:pt x="11858" y="12842"/>
                </a:cubicBezTo>
                <a:cubicBezTo>
                  <a:pt x="11938" y="12949"/>
                  <a:pt x="11965" y="13056"/>
                  <a:pt x="11991" y="13190"/>
                </a:cubicBezTo>
                <a:cubicBezTo>
                  <a:pt x="12072" y="13618"/>
                  <a:pt x="12527" y="13725"/>
                  <a:pt x="12741" y="14019"/>
                </a:cubicBezTo>
                <a:cubicBezTo>
                  <a:pt x="12928" y="14180"/>
                  <a:pt x="13169" y="14287"/>
                  <a:pt x="13276" y="14528"/>
                </a:cubicBezTo>
                <a:cubicBezTo>
                  <a:pt x="13276" y="14608"/>
                  <a:pt x="13276" y="14715"/>
                  <a:pt x="13276" y="14795"/>
                </a:cubicBezTo>
                <a:cubicBezTo>
                  <a:pt x="13303" y="14903"/>
                  <a:pt x="13330" y="14983"/>
                  <a:pt x="13410" y="15063"/>
                </a:cubicBezTo>
                <a:cubicBezTo>
                  <a:pt x="13463" y="15117"/>
                  <a:pt x="13490" y="15143"/>
                  <a:pt x="13571" y="15197"/>
                </a:cubicBezTo>
                <a:cubicBezTo>
                  <a:pt x="13678" y="15250"/>
                  <a:pt x="13785" y="15331"/>
                  <a:pt x="13918" y="15384"/>
                </a:cubicBezTo>
                <a:cubicBezTo>
                  <a:pt x="14079" y="15465"/>
                  <a:pt x="14159" y="15572"/>
                  <a:pt x="14186" y="15759"/>
                </a:cubicBezTo>
                <a:cubicBezTo>
                  <a:pt x="14213" y="15813"/>
                  <a:pt x="14240" y="15866"/>
                  <a:pt x="14266" y="15893"/>
                </a:cubicBezTo>
                <a:cubicBezTo>
                  <a:pt x="14266" y="15920"/>
                  <a:pt x="14213" y="15920"/>
                  <a:pt x="14213" y="15920"/>
                </a:cubicBezTo>
                <a:cubicBezTo>
                  <a:pt x="14052" y="15759"/>
                  <a:pt x="13811" y="15705"/>
                  <a:pt x="13597" y="15598"/>
                </a:cubicBezTo>
                <a:cubicBezTo>
                  <a:pt x="13518" y="15549"/>
                  <a:pt x="13427" y="15540"/>
                  <a:pt x="13333" y="15540"/>
                </a:cubicBezTo>
                <a:cubicBezTo>
                  <a:pt x="13280" y="15540"/>
                  <a:pt x="13225" y="15543"/>
                  <a:pt x="13171" y="15543"/>
                </a:cubicBezTo>
                <a:cubicBezTo>
                  <a:pt x="13066" y="15543"/>
                  <a:pt x="12964" y="15531"/>
                  <a:pt x="12875" y="15465"/>
                </a:cubicBezTo>
                <a:cubicBezTo>
                  <a:pt x="12794" y="15358"/>
                  <a:pt x="12634" y="15384"/>
                  <a:pt x="12527" y="15304"/>
                </a:cubicBezTo>
                <a:cubicBezTo>
                  <a:pt x="12500" y="15304"/>
                  <a:pt x="12446" y="15304"/>
                  <a:pt x="12393" y="15277"/>
                </a:cubicBezTo>
                <a:cubicBezTo>
                  <a:pt x="12313" y="15197"/>
                  <a:pt x="12152" y="15224"/>
                  <a:pt x="12072" y="15143"/>
                </a:cubicBezTo>
                <a:cubicBezTo>
                  <a:pt x="11991" y="15036"/>
                  <a:pt x="11831" y="15063"/>
                  <a:pt x="11750" y="14983"/>
                </a:cubicBezTo>
                <a:cubicBezTo>
                  <a:pt x="11670" y="14876"/>
                  <a:pt x="11510" y="14903"/>
                  <a:pt x="11429" y="14822"/>
                </a:cubicBezTo>
                <a:lnTo>
                  <a:pt x="11429" y="14795"/>
                </a:lnTo>
                <a:cubicBezTo>
                  <a:pt x="11376" y="14769"/>
                  <a:pt x="11322" y="14688"/>
                  <a:pt x="11269" y="14662"/>
                </a:cubicBezTo>
                <a:cubicBezTo>
                  <a:pt x="11188" y="14555"/>
                  <a:pt x="11028" y="14581"/>
                  <a:pt x="10947" y="14501"/>
                </a:cubicBezTo>
                <a:cubicBezTo>
                  <a:pt x="10894" y="14421"/>
                  <a:pt x="10840" y="14394"/>
                  <a:pt x="10760" y="14340"/>
                </a:cubicBezTo>
                <a:cubicBezTo>
                  <a:pt x="10707" y="14340"/>
                  <a:pt x="10680" y="14340"/>
                  <a:pt x="10626" y="14314"/>
                </a:cubicBezTo>
                <a:cubicBezTo>
                  <a:pt x="10573" y="14260"/>
                  <a:pt x="10519" y="14207"/>
                  <a:pt x="10466" y="14180"/>
                </a:cubicBezTo>
                <a:cubicBezTo>
                  <a:pt x="10412" y="14126"/>
                  <a:pt x="10359" y="14046"/>
                  <a:pt x="10305" y="14019"/>
                </a:cubicBezTo>
                <a:cubicBezTo>
                  <a:pt x="10225" y="13912"/>
                  <a:pt x="10091" y="13939"/>
                  <a:pt x="10011" y="13859"/>
                </a:cubicBezTo>
                <a:lnTo>
                  <a:pt x="9984" y="13832"/>
                </a:lnTo>
                <a:cubicBezTo>
                  <a:pt x="9930" y="13805"/>
                  <a:pt x="9877" y="13752"/>
                  <a:pt x="9823" y="13698"/>
                </a:cubicBezTo>
                <a:cubicBezTo>
                  <a:pt x="9770" y="13645"/>
                  <a:pt x="9716" y="13591"/>
                  <a:pt x="9636" y="13537"/>
                </a:cubicBezTo>
                <a:cubicBezTo>
                  <a:pt x="9582" y="13537"/>
                  <a:pt x="9556" y="13537"/>
                  <a:pt x="9502" y="13511"/>
                </a:cubicBezTo>
                <a:cubicBezTo>
                  <a:pt x="9449" y="13484"/>
                  <a:pt x="9395" y="13430"/>
                  <a:pt x="9342" y="13377"/>
                </a:cubicBezTo>
                <a:cubicBezTo>
                  <a:pt x="9288" y="13323"/>
                  <a:pt x="9234" y="13270"/>
                  <a:pt x="9181" y="13216"/>
                </a:cubicBezTo>
                <a:cubicBezTo>
                  <a:pt x="9127" y="13163"/>
                  <a:pt x="9074" y="13109"/>
                  <a:pt x="9020" y="13056"/>
                </a:cubicBezTo>
                <a:cubicBezTo>
                  <a:pt x="8967" y="13002"/>
                  <a:pt x="8913" y="12949"/>
                  <a:pt x="8860" y="12895"/>
                </a:cubicBezTo>
                <a:cubicBezTo>
                  <a:pt x="8806" y="12842"/>
                  <a:pt x="8753" y="12788"/>
                  <a:pt x="8699" y="12735"/>
                </a:cubicBezTo>
                <a:cubicBezTo>
                  <a:pt x="8646" y="12681"/>
                  <a:pt x="8592" y="12627"/>
                  <a:pt x="8539" y="12574"/>
                </a:cubicBezTo>
                <a:cubicBezTo>
                  <a:pt x="8485" y="12520"/>
                  <a:pt x="8432" y="12467"/>
                  <a:pt x="8378" y="12413"/>
                </a:cubicBezTo>
                <a:cubicBezTo>
                  <a:pt x="8324" y="12360"/>
                  <a:pt x="8271" y="12306"/>
                  <a:pt x="8217" y="12253"/>
                </a:cubicBezTo>
                <a:cubicBezTo>
                  <a:pt x="8164" y="12199"/>
                  <a:pt x="8110" y="12146"/>
                  <a:pt x="8057" y="12092"/>
                </a:cubicBezTo>
                <a:lnTo>
                  <a:pt x="8057" y="12119"/>
                </a:lnTo>
                <a:cubicBezTo>
                  <a:pt x="8003" y="12039"/>
                  <a:pt x="7950" y="11985"/>
                  <a:pt x="7896" y="11932"/>
                </a:cubicBezTo>
                <a:lnTo>
                  <a:pt x="7896" y="11958"/>
                </a:lnTo>
                <a:cubicBezTo>
                  <a:pt x="7843" y="11878"/>
                  <a:pt x="7789" y="11824"/>
                  <a:pt x="7736" y="11771"/>
                </a:cubicBezTo>
                <a:lnTo>
                  <a:pt x="7736" y="11798"/>
                </a:lnTo>
                <a:cubicBezTo>
                  <a:pt x="7682" y="11717"/>
                  <a:pt x="7629" y="11664"/>
                  <a:pt x="7575" y="11610"/>
                </a:cubicBezTo>
                <a:cubicBezTo>
                  <a:pt x="7521" y="11557"/>
                  <a:pt x="7468" y="11503"/>
                  <a:pt x="7414" y="11450"/>
                </a:cubicBezTo>
                <a:cubicBezTo>
                  <a:pt x="7361" y="11396"/>
                  <a:pt x="7307" y="11343"/>
                  <a:pt x="7254" y="11289"/>
                </a:cubicBezTo>
                <a:cubicBezTo>
                  <a:pt x="7174" y="11209"/>
                  <a:pt x="7200" y="11048"/>
                  <a:pt x="7093" y="10968"/>
                </a:cubicBezTo>
                <a:cubicBezTo>
                  <a:pt x="7040" y="10914"/>
                  <a:pt x="6986" y="10861"/>
                  <a:pt x="6933" y="10807"/>
                </a:cubicBezTo>
                <a:cubicBezTo>
                  <a:pt x="6852" y="10727"/>
                  <a:pt x="6879" y="10566"/>
                  <a:pt x="6772" y="10486"/>
                </a:cubicBezTo>
                <a:cubicBezTo>
                  <a:pt x="6719" y="10433"/>
                  <a:pt x="6665" y="10379"/>
                  <a:pt x="6638" y="10326"/>
                </a:cubicBezTo>
                <a:lnTo>
                  <a:pt x="6611" y="10326"/>
                </a:lnTo>
                <a:cubicBezTo>
                  <a:pt x="6531" y="10245"/>
                  <a:pt x="6558" y="10085"/>
                  <a:pt x="6451" y="10004"/>
                </a:cubicBezTo>
                <a:cubicBezTo>
                  <a:pt x="6397" y="9951"/>
                  <a:pt x="6344" y="9897"/>
                  <a:pt x="6317" y="9844"/>
                </a:cubicBezTo>
                <a:lnTo>
                  <a:pt x="6290" y="9844"/>
                </a:lnTo>
                <a:cubicBezTo>
                  <a:pt x="6210" y="9764"/>
                  <a:pt x="6237" y="9603"/>
                  <a:pt x="6130" y="9523"/>
                </a:cubicBezTo>
                <a:cubicBezTo>
                  <a:pt x="6076" y="9469"/>
                  <a:pt x="6023" y="9416"/>
                  <a:pt x="5969" y="9362"/>
                </a:cubicBezTo>
                <a:cubicBezTo>
                  <a:pt x="5916" y="9309"/>
                  <a:pt x="5862" y="9255"/>
                  <a:pt x="5782" y="9201"/>
                </a:cubicBezTo>
                <a:cubicBezTo>
                  <a:pt x="5768" y="9215"/>
                  <a:pt x="5755" y="9222"/>
                  <a:pt x="5738" y="9222"/>
                </a:cubicBezTo>
                <a:cubicBezTo>
                  <a:pt x="5721" y="9222"/>
                  <a:pt x="5701" y="9215"/>
                  <a:pt x="5675" y="9201"/>
                </a:cubicBezTo>
                <a:cubicBezTo>
                  <a:pt x="5514" y="9416"/>
                  <a:pt x="5568" y="9630"/>
                  <a:pt x="5648" y="9844"/>
                </a:cubicBezTo>
                <a:cubicBezTo>
                  <a:pt x="5675" y="9897"/>
                  <a:pt x="5675" y="9924"/>
                  <a:pt x="5675" y="9978"/>
                </a:cubicBezTo>
                <a:cubicBezTo>
                  <a:pt x="5755" y="10085"/>
                  <a:pt x="5701" y="10245"/>
                  <a:pt x="5808" y="10326"/>
                </a:cubicBezTo>
                <a:cubicBezTo>
                  <a:pt x="5916" y="10406"/>
                  <a:pt x="5889" y="10566"/>
                  <a:pt x="5969" y="10647"/>
                </a:cubicBezTo>
                <a:cubicBezTo>
                  <a:pt x="6076" y="10727"/>
                  <a:pt x="6049" y="10888"/>
                  <a:pt x="6130" y="10968"/>
                </a:cubicBezTo>
                <a:cubicBezTo>
                  <a:pt x="6183" y="11022"/>
                  <a:pt x="6237" y="11075"/>
                  <a:pt x="6290" y="11129"/>
                </a:cubicBezTo>
                <a:cubicBezTo>
                  <a:pt x="6290" y="11182"/>
                  <a:pt x="6290" y="11209"/>
                  <a:pt x="6290" y="11262"/>
                </a:cubicBezTo>
                <a:cubicBezTo>
                  <a:pt x="6344" y="11343"/>
                  <a:pt x="6397" y="11396"/>
                  <a:pt x="6451" y="11450"/>
                </a:cubicBezTo>
                <a:cubicBezTo>
                  <a:pt x="6558" y="11530"/>
                  <a:pt x="6504" y="11691"/>
                  <a:pt x="6611" y="11771"/>
                </a:cubicBezTo>
                <a:cubicBezTo>
                  <a:pt x="6665" y="11824"/>
                  <a:pt x="6719" y="11878"/>
                  <a:pt x="6772" y="11932"/>
                </a:cubicBezTo>
                <a:cubicBezTo>
                  <a:pt x="6852" y="12012"/>
                  <a:pt x="6852" y="12119"/>
                  <a:pt x="6906" y="12199"/>
                </a:cubicBezTo>
                <a:cubicBezTo>
                  <a:pt x="6906" y="12279"/>
                  <a:pt x="6933" y="12333"/>
                  <a:pt x="6986" y="12387"/>
                </a:cubicBezTo>
                <a:cubicBezTo>
                  <a:pt x="7013" y="12440"/>
                  <a:pt x="7066" y="12494"/>
                  <a:pt x="7120" y="12547"/>
                </a:cubicBezTo>
                <a:cubicBezTo>
                  <a:pt x="8191" y="13805"/>
                  <a:pt x="9502" y="14769"/>
                  <a:pt x="10867" y="15652"/>
                </a:cubicBezTo>
                <a:cubicBezTo>
                  <a:pt x="11483" y="16027"/>
                  <a:pt x="12125" y="16348"/>
                  <a:pt x="12794" y="16616"/>
                </a:cubicBezTo>
                <a:cubicBezTo>
                  <a:pt x="13597" y="16937"/>
                  <a:pt x="14427" y="17204"/>
                  <a:pt x="14962" y="17954"/>
                </a:cubicBezTo>
                <a:cubicBezTo>
                  <a:pt x="15050" y="18074"/>
                  <a:pt x="15043" y="18105"/>
                  <a:pt x="15005" y="18105"/>
                </a:cubicBezTo>
                <a:cubicBezTo>
                  <a:pt x="14965" y="18105"/>
                  <a:pt x="14889" y="18070"/>
                  <a:pt x="14851" y="18070"/>
                </a:cubicBezTo>
                <a:cubicBezTo>
                  <a:pt x="14837" y="18070"/>
                  <a:pt x="14829" y="18075"/>
                  <a:pt x="14829" y="18088"/>
                </a:cubicBezTo>
                <a:cubicBezTo>
                  <a:pt x="14481" y="18195"/>
                  <a:pt x="14507" y="18436"/>
                  <a:pt x="14614" y="18703"/>
                </a:cubicBezTo>
                <a:cubicBezTo>
                  <a:pt x="14641" y="18757"/>
                  <a:pt x="14695" y="18784"/>
                  <a:pt x="14748" y="18837"/>
                </a:cubicBezTo>
                <a:cubicBezTo>
                  <a:pt x="14695" y="18810"/>
                  <a:pt x="14695" y="18810"/>
                  <a:pt x="14698" y="18810"/>
                </a:cubicBezTo>
                <a:cubicBezTo>
                  <a:pt x="14701" y="18810"/>
                  <a:pt x="14708" y="18810"/>
                  <a:pt x="14668" y="18784"/>
                </a:cubicBezTo>
                <a:cubicBezTo>
                  <a:pt x="14320" y="18543"/>
                  <a:pt x="13892" y="18462"/>
                  <a:pt x="13517" y="18302"/>
                </a:cubicBezTo>
                <a:cubicBezTo>
                  <a:pt x="13303" y="18275"/>
                  <a:pt x="13089" y="18168"/>
                  <a:pt x="12901" y="18114"/>
                </a:cubicBezTo>
                <a:cubicBezTo>
                  <a:pt x="11162" y="17766"/>
                  <a:pt x="9609" y="17071"/>
                  <a:pt x="8405" y="15705"/>
                </a:cubicBezTo>
                <a:cubicBezTo>
                  <a:pt x="8003" y="15277"/>
                  <a:pt x="7521" y="14876"/>
                  <a:pt x="6933" y="14662"/>
                </a:cubicBezTo>
                <a:cubicBezTo>
                  <a:pt x="6879" y="14608"/>
                  <a:pt x="6826" y="14555"/>
                  <a:pt x="6772" y="14501"/>
                </a:cubicBezTo>
                <a:cubicBezTo>
                  <a:pt x="6719" y="14448"/>
                  <a:pt x="6665" y="14394"/>
                  <a:pt x="6611" y="14340"/>
                </a:cubicBezTo>
                <a:cubicBezTo>
                  <a:pt x="6558" y="14287"/>
                  <a:pt x="6504" y="14233"/>
                  <a:pt x="6451" y="14180"/>
                </a:cubicBezTo>
                <a:cubicBezTo>
                  <a:pt x="6397" y="14126"/>
                  <a:pt x="6344" y="14073"/>
                  <a:pt x="6290" y="14019"/>
                </a:cubicBezTo>
                <a:cubicBezTo>
                  <a:pt x="6210" y="13912"/>
                  <a:pt x="6076" y="13966"/>
                  <a:pt x="5996" y="13859"/>
                </a:cubicBezTo>
                <a:lnTo>
                  <a:pt x="5969" y="13832"/>
                </a:lnTo>
                <a:cubicBezTo>
                  <a:pt x="5916" y="13778"/>
                  <a:pt x="5862" y="13752"/>
                  <a:pt x="5808" y="13698"/>
                </a:cubicBezTo>
                <a:cubicBezTo>
                  <a:pt x="5755" y="13645"/>
                  <a:pt x="5701" y="13591"/>
                  <a:pt x="5648" y="13537"/>
                </a:cubicBezTo>
                <a:cubicBezTo>
                  <a:pt x="5594" y="13484"/>
                  <a:pt x="5541" y="13430"/>
                  <a:pt x="5487" y="13377"/>
                </a:cubicBezTo>
                <a:cubicBezTo>
                  <a:pt x="5407" y="13270"/>
                  <a:pt x="5273" y="13297"/>
                  <a:pt x="5193" y="13216"/>
                </a:cubicBezTo>
                <a:lnTo>
                  <a:pt x="5166" y="13190"/>
                </a:lnTo>
                <a:cubicBezTo>
                  <a:pt x="5113" y="13163"/>
                  <a:pt x="5059" y="13109"/>
                  <a:pt x="5006" y="13056"/>
                </a:cubicBezTo>
                <a:cubicBezTo>
                  <a:pt x="4979" y="13002"/>
                  <a:pt x="4925" y="12949"/>
                  <a:pt x="4845" y="12895"/>
                </a:cubicBezTo>
                <a:cubicBezTo>
                  <a:pt x="4791" y="12788"/>
                  <a:pt x="4631" y="12815"/>
                  <a:pt x="4551" y="12735"/>
                </a:cubicBezTo>
                <a:lnTo>
                  <a:pt x="4551" y="12708"/>
                </a:lnTo>
                <a:cubicBezTo>
                  <a:pt x="4497" y="12681"/>
                  <a:pt x="4417" y="12627"/>
                  <a:pt x="4363" y="12574"/>
                </a:cubicBezTo>
                <a:lnTo>
                  <a:pt x="4390" y="12574"/>
                </a:lnTo>
                <a:cubicBezTo>
                  <a:pt x="4336" y="12520"/>
                  <a:pt x="4283" y="12467"/>
                  <a:pt x="4203" y="12413"/>
                </a:cubicBezTo>
                <a:lnTo>
                  <a:pt x="4229" y="12413"/>
                </a:lnTo>
                <a:cubicBezTo>
                  <a:pt x="4149" y="12306"/>
                  <a:pt x="3988" y="12333"/>
                  <a:pt x="3908" y="12253"/>
                </a:cubicBezTo>
                <a:cubicBezTo>
                  <a:pt x="3855" y="12199"/>
                  <a:pt x="3774" y="12146"/>
                  <a:pt x="3721" y="12092"/>
                </a:cubicBezTo>
                <a:cubicBezTo>
                  <a:pt x="3667" y="12092"/>
                  <a:pt x="3614" y="12092"/>
                  <a:pt x="3560" y="12065"/>
                </a:cubicBezTo>
                <a:cubicBezTo>
                  <a:pt x="3507" y="12012"/>
                  <a:pt x="3453" y="11985"/>
                  <a:pt x="3400" y="11932"/>
                </a:cubicBezTo>
                <a:lnTo>
                  <a:pt x="3266" y="11932"/>
                </a:lnTo>
                <a:cubicBezTo>
                  <a:pt x="3239" y="11905"/>
                  <a:pt x="3212" y="11891"/>
                  <a:pt x="3185" y="11891"/>
                </a:cubicBezTo>
                <a:cubicBezTo>
                  <a:pt x="3159" y="11891"/>
                  <a:pt x="3132" y="11905"/>
                  <a:pt x="3105" y="11932"/>
                </a:cubicBezTo>
                <a:cubicBezTo>
                  <a:pt x="2998" y="12039"/>
                  <a:pt x="2998" y="12146"/>
                  <a:pt x="3105" y="12253"/>
                </a:cubicBezTo>
                <a:cubicBezTo>
                  <a:pt x="3319" y="12574"/>
                  <a:pt x="3587" y="12815"/>
                  <a:pt x="3881" y="13056"/>
                </a:cubicBezTo>
                <a:lnTo>
                  <a:pt x="3908" y="13056"/>
                </a:lnTo>
                <a:cubicBezTo>
                  <a:pt x="3962" y="13109"/>
                  <a:pt x="4015" y="13163"/>
                  <a:pt x="4069" y="13216"/>
                </a:cubicBezTo>
                <a:cubicBezTo>
                  <a:pt x="4122" y="13270"/>
                  <a:pt x="4176" y="13323"/>
                  <a:pt x="4229" y="13377"/>
                </a:cubicBezTo>
                <a:lnTo>
                  <a:pt x="4229" y="13350"/>
                </a:lnTo>
                <a:cubicBezTo>
                  <a:pt x="4283" y="13430"/>
                  <a:pt x="4336" y="13484"/>
                  <a:pt x="4390" y="13511"/>
                </a:cubicBezTo>
                <a:cubicBezTo>
                  <a:pt x="4443" y="13591"/>
                  <a:pt x="4497" y="13645"/>
                  <a:pt x="4551" y="13671"/>
                </a:cubicBezTo>
                <a:cubicBezTo>
                  <a:pt x="4604" y="13752"/>
                  <a:pt x="4658" y="13805"/>
                  <a:pt x="4711" y="13832"/>
                </a:cubicBezTo>
                <a:cubicBezTo>
                  <a:pt x="4845" y="13966"/>
                  <a:pt x="5032" y="14046"/>
                  <a:pt x="5193" y="14153"/>
                </a:cubicBezTo>
                <a:cubicBezTo>
                  <a:pt x="5246" y="14207"/>
                  <a:pt x="5300" y="14260"/>
                  <a:pt x="5353" y="14314"/>
                </a:cubicBezTo>
                <a:cubicBezTo>
                  <a:pt x="5407" y="14367"/>
                  <a:pt x="5461" y="14421"/>
                  <a:pt x="5514" y="14474"/>
                </a:cubicBezTo>
                <a:cubicBezTo>
                  <a:pt x="5568" y="14528"/>
                  <a:pt x="5621" y="14581"/>
                  <a:pt x="5675" y="14635"/>
                </a:cubicBezTo>
                <a:cubicBezTo>
                  <a:pt x="5728" y="14688"/>
                  <a:pt x="5782" y="14742"/>
                  <a:pt x="5835" y="14795"/>
                </a:cubicBezTo>
                <a:cubicBezTo>
                  <a:pt x="6478" y="15384"/>
                  <a:pt x="6692" y="16241"/>
                  <a:pt x="7254" y="16856"/>
                </a:cubicBezTo>
                <a:cubicBezTo>
                  <a:pt x="7254" y="16883"/>
                  <a:pt x="7307" y="16910"/>
                  <a:pt x="7307" y="16910"/>
                </a:cubicBezTo>
                <a:cubicBezTo>
                  <a:pt x="7307" y="16910"/>
                  <a:pt x="7334" y="16963"/>
                  <a:pt x="7334" y="16963"/>
                </a:cubicBezTo>
                <a:cubicBezTo>
                  <a:pt x="7334" y="16972"/>
                  <a:pt x="7328" y="16975"/>
                  <a:pt x="7320" y="16975"/>
                </a:cubicBezTo>
                <a:cubicBezTo>
                  <a:pt x="7304" y="16975"/>
                  <a:pt x="7281" y="16963"/>
                  <a:pt x="7281" y="16963"/>
                </a:cubicBezTo>
                <a:cubicBezTo>
                  <a:pt x="7200" y="16963"/>
                  <a:pt x="7147" y="16990"/>
                  <a:pt x="7066" y="17017"/>
                </a:cubicBezTo>
                <a:cubicBezTo>
                  <a:pt x="6906" y="17178"/>
                  <a:pt x="6826" y="17365"/>
                  <a:pt x="6933" y="17606"/>
                </a:cubicBezTo>
                <a:cubicBezTo>
                  <a:pt x="7869" y="18168"/>
                  <a:pt x="8726" y="18864"/>
                  <a:pt x="9770" y="19265"/>
                </a:cubicBezTo>
                <a:cubicBezTo>
                  <a:pt x="9904" y="19265"/>
                  <a:pt x="10011" y="19212"/>
                  <a:pt x="10091" y="19131"/>
                </a:cubicBezTo>
                <a:cubicBezTo>
                  <a:pt x="10252" y="18971"/>
                  <a:pt x="10412" y="18864"/>
                  <a:pt x="10305" y="18596"/>
                </a:cubicBezTo>
                <a:lnTo>
                  <a:pt x="10305" y="18596"/>
                </a:lnTo>
                <a:cubicBezTo>
                  <a:pt x="10492" y="19024"/>
                  <a:pt x="11188" y="18810"/>
                  <a:pt x="11269" y="19346"/>
                </a:cubicBezTo>
                <a:cubicBezTo>
                  <a:pt x="11429" y="19560"/>
                  <a:pt x="11643" y="19640"/>
                  <a:pt x="11884" y="19694"/>
                </a:cubicBezTo>
                <a:cubicBezTo>
                  <a:pt x="12901" y="19961"/>
                  <a:pt x="13918" y="20309"/>
                  <a:pt x="14775" y="20737"/>
                </a:cubicBezTo>
                <a:cubicBezTo>
                  <a:pt x="14427" y="20604"/>
                  <a:pt x="14026" y="20363"/>
                  <a:pt x="13544" y="20363"/>
                </a:cubicBezTo>
                <a:cubicBezTo>
                  <a:pt x="13332" y="20423"/>
                  <a:pt x="13129" y="20475"/>
                  <a:pt x="12925" y="20475"/>
                </a:cubicBezTo>
                <a:cubicBezTo>
                  <a:pt x="12767" y="20475"/>
                  <a:pt x="12609" y="20444"/>
                  <a:pt x="12446" y="20363"/>
                </a:cubicBezTo>
                <a:cubicBezTo>
                  <a:pt x="10492" y="19961"/>
                  <a:pt x="8753" y="19078"/>
                  <a:pt x="7174" y="17874"/>
                </a:cubicBezTo>
                <a:cubicBezTo>
                  <a:pt x="6745" y="17579"/>
                  <a:pt x="6344" y="17231"/>
                  <a:pt x="5835" y="17044"/>
                </a:cubicBezTo>
                <a:cubicBezTo>
                  <a:pt x="5782" y="16990"/>
                  <a:pt x="5728" y="16937"/>
                  <a:pt x="5675" y="16883"/>
                </a:cubicBezTo>
                <a:lnTo>
                  <a:pt x="5675" y="16910"/>
                </a:lnTo>
                <a:cubicBezTo>
                  <a:pt x="5621" y="16830"/>
                  <a:pt x="5568" y="16776"/>
                  <a:pt x="5514" y="16723"/>
                </a:cubicBezTo>
                <a:lnTo>
                  <a:pt x="5514" y="16749"/>
                </a:lnTo>
                <a:cubicBezTo>
                  <a:pt x="5434" y="16642"/>
                  <a:pt x="5273" y="16669"/>
                  <a:pt x="5220" y="16562"/>
                </a:cubicBezTo>
                <a:lnTo>
                  <a:pt x="5193" y="16562"/>
                </a:lnTo>
                <a:cubicBezTo>
                  <a:pt x="5139" y="16508"/>
                  <a:pt x="5086" y="16455"/>
                  <a:pt x="5032" y="16401"/>
                </a:cubicBezTo>
                <a:cubicBezTo>
                  <a:pt x="4979" y="16348"/>
                  <a:pt x="4925" y="16294"/>
                  <a:pt x="4872" y="16241"/>
                </a:cubicBezTo>
                <a:lnTo>
                  <a:pt x="4872" y="16268"/>
                </a:lnTo>
                <a:cubicBezTo>
                  <a:pt x="4818" y="16187"/>
                  <a:pt x="4765" y="16134"/>
                  <a:pt x="4711" y="16107"/>
                </a:cubicBezTo>
                <a:cubicBezTo>
                  <a:pt x="4631" y="16000"/>
                  <a:pt x="4470" y="16027"/>
                  <a:pt x="4390" y="15920"/>
                </a:cubicBezTo>
                <a:cubicBezTo>
                  <a:pt x="4336" y="15866"/>
                  <a:pt x="4283" y="15813"/>
                  <a:pt x="4229" y="15786"/>
                </a:cubicBezTo>
                <a:cubicBezTo>
                  <a:pt x="4149" y="15679"/>
                  <a:pt x="4015" y="15705"/>
                  <a:pt x="3908" y="15598"/>
                </a:cubicBezTo>
                <a:cubicBezTo>
                  <a:pt x="3855" y="15545"/>
                  <a:pt x="3801" y="15491"/>
                  <a:pt x="3748" y="15465"/>
                </a:cubicBezTo>
                <a:cubicBezTo>
                  <a:pt x="3667" y="15358"/>
                  <a:pt x="3533" y="15384"/>
                  <a:pt x="3426" y="15304"/>
                </a:cubicBezTo>
                <a:cubicBezTo>
                  <a:pt x="3373" y="15224"/>
                  <a:pt x="3319" y="15170"/>
                  <a:pt x="3239" y="15143"/>
                </a:cubicBezTo>
                <a:cubicBezTo>
                  <a:pt x="3212" y="15143"/>
                  <a:pt x="3159" y="15143"/>
                  <a:pt x="3105" y="15117"/>
                </a:cubicBezTo>
                <a:cubicBezTo>
                  <a:pt x="3052" y="15063"/>
                  <a:pt x="2998" y="15010"/>
                  <a:pt x="2945" y="14983"/>
                </a:cubicBezTo>
                <a:lnTo>
                  <a:pt x="2971" y="14983"/>
                </a:lnTo>
                <a:cubicBezTo>
                  <a:pt x="2864" y="14876"/>
                  <a:pt x="2730" y="14903"/>
                  <a:pt x="2623" y="14822"/>
                </a:cubicBezTo>
                <a:lnTo>
                  <a:pt x="2650" y="14822"/>
                </a:lnTo>
                <a:cubicBezTo>
                  <a:pt x="2543" y="14715"/>
                  <a:pt x="2409" y="14742"/>
                  <a:pt x="2302" y="14662"/>
                </a:cubicBezTo>
                <a:lnTo>
                  <a:pt x="2329" y="14662"/>
                </a:lnTo>
                <a:cubicBezTo>
                  <a:pt x="2217" y="14592"/>
                  <a:pt x="2105" y="14551"/>
                  <a:pt x="1993" y="14551"/>
                </a:cubicBezTo>
                <a:cubicBezTo>
                  <a:pt x="1891" y="14551"/>
                  <a:pt x="1789" y="14585"/>
                  <a:pt x="1687" y="14662"/>
                </a:cubicBezTo>
                <a:cubicBezTo>
                  <a:pt x="1687" y="14715"/>
                  <a:pt x="1687" y="14742"/>
                  <a:pt x="1687" y="14769"/>
                </a:cubicBezTo>
                <a:cubicBezTo>
                  <a:pt x="1740" y="14849"/>
                  <a:pt x="1767" y="14929"/>
                  <a:pt x="1847" y="14956"/>
                </a:cubicBezTo>
                <a:cubicBezTo>
                  <a:pt x="1901" y="15036"/>
                  <a:pt x="1954" y="15090"/>
                  <a:pt x="2008" y="15117"/>
                </a:cubicBezTo>
                <a:cubicBezTo>
                  <a:pt x="2088" y="15224"/>
                  <a:pt x="2249" y="15197"/>
                  <a:pt x="2302" y="15304"/>
                </a:cubicBezTo>
                <a:lnTo>
                  <a:pt x="2329" y="15304"/>
                </a:lnTo>
                <a:cubicBezTo>
                  <a:pt x="2382" y="15358"/>
                  <a:pt x="2436" y="15411"/>
                  <a:pt x="2490" y="15438"/>
                </a:cubicBezTo>
                <a:cubicBezTo>
                  <a:pt x="2543" y="15518"/>
                  <a:pt x="2597" y="15572"/>
                  <a:pt x="2650" y="15598"/>
                </a:cubicBezTo>
                <a:cubicBezTo>
                  <a:pt x="2730" y="15705"/>
                  <a:pt x="2891" y="15679"/>
                  <a:pt x="2945" y="15786"/>
                </a:cubicBezTo>
                <a:lnTo>
                  <a:pt x="2971" y="15786"/>
                </a:lnTo>
                <a:cubicBezTo>
                  <a:pt x="3025" y="15839"/>
                  <a:pt x="3078" y="15866"/>
                  <a:pt x="3132" y="15920"/>
                </a:cubicBezTo>
                <a:cubicBezTo>
                  <a:pt x="3185" y="15973"/>
                  <a:pt x="3239" y="16053"/>
                  <a:pt x="3293" y="16080"/>
                </a:cubicBezTo>
                <a:cubicBezTo>
                  <a:pt x="3373" y="16187"/>
                  <a:pt x="3533" y="16161"/>
                  <a:pt x="3587" y="16268"/>
                </a:cubicBezTo>
                <a:lnTo>
                  <a:pt x="3614" y="16268"/>
                </a:lnTo>
                <a:cubicBezTo>
                  <a:pt x="3667" y="16321"/>
                  <a:pt x="3721" y="16348"/>
                  <a:pt x="3774" y="16401"/>
                </a:cubicBezTo>
                <a:cubicBezTo>
                  <a:pt x="3828" y="16455"/>
                  <a:pt x="3881" y="16508"/>
                  <a:pt x="3935" y="16562"/>
                </a:cubicBezTo>
                <a:cubicBezTo>
                  <a:pt x="4069" y="16696"/>
                  <a:pt x="4256" y="16776"/>
                  <a:pt x="4417" y="16883"/>
                </a:cubicBezTo>
                <a:cubicBezTo>
                  <a:pt x="4470" y="16937"/>
                  <a:pt x="4524" y="16990"/>
                  <a:pt x="4577" y="17044"/>
                </a:cubicBezTo>
                <a:cubicBezTo>
                  <a:pt x="4631" y="17097"/>
                  <a:pt x="4684" y="17151"/>
                  <a:pt x="4738" y="17204"/>
                </a:cubicBezTo>
                <a:cubicBezTo>
                  <a:pt x="4791" y="17258"/>
                  <a:pt x="4845" y="17311"/>
                  <a:pt x="4898" y="17365"/>
                </a:cubicBezTo>
                <a:cubicBezTo>
                  <a:pt x="4952" y="17418"/>
                  <a:pt x="5006" y="17472"/>
                  <a:pt x="5059" y="17526"/>
                </a:cubicBezTo>
                <a:cubicBezTo>
                  <a:pt x="5113" y="17579"/>
                  <a:pt x="5166" y="17633"/>
                  <a:pt x="5220" y="17686"/>
                </a:cubicBezTo>
                <a:cubicBezTo>
                  <a:pt x="5353" y="17820"/>
                  <a:pt x="5568" y="17874"/>
                  <a:pt x="5701" y="18007"/>
                </a:cubicBezTo>
                <a:cubicBezTo>
                  <a:pt x="5755" y="18061"/>
                  <a:pt x="5808" y="18114"/>
                  <a:pt x="5862" y="18168"/>
                </a:cubicBezTo>
                <a:cubicBezTo>
                  <a:pt x="5916" y="18221"/>
                  <a:pt x="5969" y="18275"/>
                  <a:pt x="6023" y="18329"/>
                </a:cubicBezTo>
                <a:cubicBezTo>
                  <a:pt x="6076" y="18382"/>
                  <a:pt x="6130" y="18436"/>
                  <a:pt x="6210" y="18489"/>
                </a:cubicBezTo>
                <a:lnTo>
                  <a:pt x="6183" y="18489"/>
                </a:lnTo>
                <a:cubicBezTo>
                  <a:pt x="6237" y="18543"/>
                  <a:pt x="6290" y="18596"/>
                  <a:pt x="6371" y="18650"/>
                </a:cubicBezTo>
                <a:lnTo>
                  <a:pt x="6344" y="18650"/>
                </a:lnTo>
                <a:cubicBezTo>
                  <a:pt x="6424" y="18757"/>
                  <a:pt x="6585" y="18703"/>
                  <a:pt x="6665" y="18810"/>
                </a:cubicBezTo>
                <a:lnTo>
                  <a:pt x="6665" y="18837"/>
                </a:lnTo>
                <a:cubicBezTo>
                  <a:pt x="6719" y="18864"/>
                  <a:pt x="6772" y="18917"/>
                  <a:pt x="6826" y="18971"/>
                </a:cubicBezTo>
                <a:cubicBezTo>
                  <a:pt x="6879" y="19024"/>
                  <a:pt x="6933" y="19078"/>
                  <a:pt x="6986" y="19131"/>
                </a:cubicBezTo>
                <a:lnTo>
                  <a:pt x="7013" y="19131"/>
                </a:lnTo>
                <a:cubicBezTo>
                  <a:pt x="7066" y="19372"/>
                  <a:pt x="7227" y="19533"/>
                  <a:pt x="7441" y="19667"/>
                </a:cubicBezTo>
                <a:cubicBezTo>
                  <a:pt x="8324" y="20175"/>
                  <a:pt x="9208" y="20684"/>
                  <a:pt x="10198" y="20978"/>
                </a:cubicBezTo>
                <a:cubicBezTo>
                  <a:pt x="10974" y="21300"/>
                  <a:pt x="11804" y="21353"/>
                  <a:pt x="12580" y="21594"/>
                </a:cubicBezTo>
                <a:cubicBezTo>
                  <a:pt x="13517" y="21701"/>
                  <a:pt x="14427" y="21781"/>
                  <a:pt x="15310" y="22156"/>
                </a:cubicBezTo>
                <a:cubicBezTo>
                  <a:pt x="15417" y="22236"/>
                  <a:pt x="15471" y="22343"/>
                  <a:pt x="15471" y="22477"/>
                </a:cubicBezTo>
                <a:cubicBezTo>
                  <a:pt x="15471" y="22504"/>
                  <a:pt x="15471" y="22531"/>
                  <a:pt x="15471" y="22557"/>
                </a:cubicBezTo>
                <a:cubicBezTo>
                  <a:pt x="15471" y="22611"/>
                  <a:pt x="15471" y="22638"/>
                  <a:pt x="15471" y="22665"/>
                </a:cubicBezTo>
                <a:cubicBezTo>
                  <a:pt x="15498" y="22691"/>
                  <a:pt x="15498" y="22718"/>
                  <a:pt x="15498" y="22745"/>
                </a:cubicBezTo>
                <a:cubicBezTo>
                  <a:pt x="15605" y="22986"/>
                  <a:pt x="15391" y="23200"/>
                  <a:pt x="15391" y="23414"/>
                </a:cubicBezTo>
                <a:cubicBezTo>
                  <a:pt x="15417" y="23494"/>
                  <a:pt x="15417" y="23548"/>
                  <a:pt x="15444" y="23601"/>
                </a:cubicBezTo>
                <a:cubicBezTo>
                  <a:pt x="15524" y="23762"/>
                  <a:pt x="15524" y="23923"/>
                  <a:pt x="15391" y="24056"/>
                </a:cubicBezTo>
                <a:cubicBezTo>
                  <a:pt x="15375" y="24057"/>
                  <a:pt x="15360" y="24057"/>
                  <a:pt x="15345" y="24057"/>
                </a:cubicBezTo>
                <a:cubicBezTo>
                  <a:pt x="14594" y="24057"/>
                  <a:pt x="13993" y="23457"/>
                  <a:pt x="13258" y="23457"/>
                </a:cubicBezTo>
                <a:cubicBezTo>
                  <a:pt x="13202" y="23457"/>
                  <a:pt x="13146" y="23460"/>
                  <a:pt x="13089" y="23468"/>
                </a:cubicBezTo>
                <a:cubicBezTo>
                  <a:pt x="12955" y="23307"/>
                  <a:pt x="12741" y="23441"/>
                  <a:pt x="12607" y="23307"/>
                </a:cubicBezTo>
                <a:cubicBezTo>
                  <a:pt x="12473" y="23146"/>
                  <a:pt x="12259" y="23280"/>
                  <a:pt x="12125" y="23146"/>
                </a:cubicBezTo>
                <a:cubicBezTo>
                  <a:pt x="11991" y="22986"/>
                  <a:pt x="11777" y="23120"/>
                  <a:pt x="11643" y="22986"/>
                </a:cubicBezTo>
                <a:cubicBezTo>
                  <a:pt x="11510" y="22825"/>
                  <a:pt x="11295" y="22959"/>
                  <a:pt x="11162" y="22825"/>
                </a:cubicBezTo>
                <a:cubicBezTo>
                  <a:pt x="11028" y="22665"/>
                  <a:pt x="10814" y="22798"/>
                  <a:pt x="10680" y="22665"/>
                </a:cubicBezTo>
                <a:cubicBezTo>
                  <a:pt x="10546" y="22504"/>
                  <a:pt x="10332" y="22638"/>
                  <a:pt x="10198" y="22504"/>
                </a:cubicBezTo>
                <a:cubicBezTo>
                  <a:pt x="10064" y="22343"/>
                  <a:pt x="9850" y="22477"/>
                  <a:pt x="9716" y="22343"/>
                </a:cubicBezTo>
                <a:cubicBezTo>
                  <a:pt x="9636" y="22236"/>
                  <a:pt x="9475" y="22263"/>
                  <a:pt x="9368" y="22183"/>
                </a:cubicBezTo>
                <a:cubicBezTo>
                  <a:pt x="9342" y="22183"/>
                  <a:pt x="9288" y="22183"/>
                  <a:pt x="9234" y="22156"/>
                </a:cubicBezTo>
                <a:cubicBezTo>
                  <a:pt x="9154" y="22076"/>
                  <a:pt x="8994" y="22102"/>
                  <a:pt x="8913" y="22022"/>
                </a:cubicBezTo>
                <a:cubicBezTo>
                  <a:pt x="8833" y="21915"/>
                  <a:pt x="8672" y="21942"/>
                  <a:pt x="8565" y="21862"/>
                </a:cubicBezTo>
                <a:cubicBezTo>
                  <a:pt x="8539" y="21862"/>
                  <a:pt x="8485" y="21862"/>
                  <a:pt x="8432" y="21835"/>
                </a:cubicBezTo>
                <a:cubicBezTo>
                  <a:pt x="8351" y="21755"/>
                  <a:pt x="8191" y="21781"/>
                  <a:pt x="8110" y="21701"/>
                </a:cubicBezTo>
                <a:cubicBezTo>
                  <a:pt x="8030" y="21594"/>
                  <a:pt x="7869" y="21621"/>
                  <a:pt x="7789" y="21540"/>
                </a:cubicBezTo>
                <a:lnTo>
                  <a:pt x="7789" y="21514"/>
                </a:lnTo>
                <a:cubicBezTo>
                  <a:pt x="7736" y="21460"/>
                  <a:pt x="7682" y="21407"/>
                  <a:pt x="7602" y="21380"/>
                </a:cubicBezTo>
                <a:cubicBezTo>
                  <a:pt x="7575" y="21380"/>
                  <a:pt x="7521" y="21380"/>
                  <a:pt x="7468" y="21353"/>
                </a:cubicBezTo>
                <a:cubicBezTo>
                  <a:pt x="7414" y="21300"/>
                  <a:pt x="7361" y="21246"/>
                  <a:pt x="7307" y="21219"/>
                </a:cubicBezTo>
                <a:cubicBezTo>
                  <a:pt x="7227" y="21112"/>
                  <a:pt x="7093" y="21139"/>
                  <a:pt x="6986" y="21059"/>
                </a:cubicBezTo>
                <a:cubicBezTo>
                  <a:pt x="6933" y="21005"/>
                  <a:pt x="6906" y="20925"/>
                  <a:pt x="6826" y="20898"/>
                </a:cubicBezTo>
                <a:cubicBezTo>
                  <a:pt x="6745" y="20791"/>
                  <a:pt x="6611" y="20818"/>
                  <a:pt x="6531" y="20737"/>
                </a:cubicBezTo>
                <a:cubicBezTo>
                  <a:pt x="6451" y="20657"/>
                  <a:pt x="6397" y="20604"/>
                  <a:pt x="6344" y="20577"/>
                </a:cubicBezTo>
                <a:cubicBezTo>
                  <a:pt x="6290" y="20577"/>
                  <a:pt x="6237" y="20577"/>
                  <a:pt x="6183" y="20550"/>
                </a:cubicBezTo>
                <a:cubicBezTo>
                  <a:pt x="6130" y="20497"/>
                  <a:pt x="6076" y="20470"/>
                  <a:pt x="6023" y="20416"/>
                </a:cubicBezTo>
                <a:lnTo>
                  <a:pt x="6049" y="20416"/>
                </a:lnTo>
                <a:cubicBezTo>
                  <a:pt x="5969" y="20309"/>
                  <a:pt x="5808" y="20336"/>
                  <a:pt x="5728" y="20256"/>
                </a:cubicBezTo>
                <a:lnTo>
                  <a:pt x="5728" y="20229"/>
                </a:lnTo>
                <a:cubicBezTo>
                  <a:pt x="5675" y="20202"/>
                  <a:pt x="5621" y="20122"/>
                  <a:pt x="5541" y="20095"/>
                </a:cubicBezTo>
                <a:lnTo>
                  <a:pt x="5568" y="20095"/>
                </a:lnTo>
                <a:cubicBezTo>
                  <a:pt x="5487" y="19988"/>
                  <a:pt x="5327" y="20015"/>
                  <a:pt x="5246" y="19934"/>
                </a:cubicBezTo>
                <a:cubicBezTo>
                  <a:pt x="5166" y="19827"/>
                  <a:pt x="5006" y="19854"/>
                  <a:pt x="4925" y="19774"/>
                </a:cubicBezTo>
                <a:lnTo>
                  <a:pt x="4925" y="19747"/>
                </a:lnTo>
                <a:cubicBezTo>
                  <a:pt x="4872" y="19694"/>
                  <a:pt x="4791" y="19640"/>
                  <a:pt x="4738" y="19613"/>
                </a:cubicBezTo>
                <a:cubicBezTo>
                  <a:pt x="4684" y="19613"/>
                  <a:pt x="4631" y="19613"/>
                  <a:pt x="4604" y="19587"/>
                </a:cubicBezTo>
                <a:cubicBezTo>
                  <a:pt x="4551" y="19533"/>
                  <a:pt x="4470" y="19479"/>
                  <a:pt x="4417" y="19453"/>
                </a:cubicBezTo>
                <a:lnTo>
                  <a:pt x="4443" y="19453"/>
                </a:lnTo>
                <a:cubicBezTo>
                  <a:pt x="4336" y="19346"/>
                  <a:pt x="4203" y="19372"/>
                  <a:pt x="4095" y="19292"/>
                </a:cubicBezTo>
                <a:cubicBezTo>
                  <a:pt x="4069" y="19212"/>
                  <a:pt x="3988" y="19158"/>
                  <a:pt x="3908" y="19131"/>
                </a:cubicBezTo>
                <a:cubicBezTo>
                  <a:pt x="3881" y="19131"/>
                  <a:pt x="3828" y="19131"/>
                  <a:pt x="3774" y="19105"/>
                </a:cubicBezTo>
                <a:cubicBezTo>
                  <a:pt x="3721" y="19078"/>
                  <a:pt x="3667" y="19024"/>
                  <a:pt x="3640" y="18971"/>
                </a:cubicBezTo>
                <a:cubicBezTo>
                  <a:pt x="3560" y="18864"/>
                  <a:pt x="3400" y="18891"/>
                  <a:pt x="3319" y="18810"/>
                </a:cubicBezTo>
                <a:lnTo>
                  <a:pt x="3319" y="18784"/>
                </a:lnTo>
                <a:cubicBezTo>
                  <a:pt x="3239" y="18730"/>
                  <a:pt x="3185" y="18703"/>
                  <a:pt x="3132" y="18650"/>
                </a:cubicBezTo>
                <a:cubicBezTo>
                  <a:pt x="3052" y="18543"/>
                  <a:pt x="2918" y="18569"/>
                  <a:pt x="2838" y="18462"/>
                </a:cubicBezTo>
                <a:cubicBezTo>
                  <a:pt x="2757" y="18436"/>
                  <a:pt x="2730" y="18355"/>
                  <a:pt x="2650" y="18329"/>
                </a:cubicBezTo>
                <a:cubicBezTo>
                  <a:pt x="2570" y="18221"/>
                  <a:pt x="2436" y="18248"/>
                  <a:pt x="2356" y="18168"/>
                </a:cubicBezTo>
                <a:lnTo>
                  <a:pt x="2329" y="18168"/>
                </a:lnTo>
                <a:cubicBezTo>
                  <a:pt x="2275" y="18088"/>
                  <a:pt x="2222" y="18061"/>
                  <a:pt x="2142" y="18007"/>
                </a:cubicBezTo>
                <a:cubicBezTo>
                  <a:pt x="2115" y="18007"/>
                  <a:pt x="2061" y="18007"/>
                  <a:pt x="2008" y="17981"/>
                </a:cubicBezTo>
                <a:cubicBezTo>
                  <a:pt x="1954" y="17927"/>
                  <a:pt x="1901" y="17900"/>
                  <a:pt x="1847" y="17847"/>
                </a:cubicBezTo>
                <a:cubicBezTo>
                  <a:pt x="1767" y="17740"/>
                  <a:pt x="1606" y="17766"/>
                  <a:pt x="1526" y="17686"/>
                </a:cubicBezTo>
                <a:lnTo>
                  <a:pt x="1392" y="17686"/>
                </a:lnTo>
                <a:cubicBezTo>
                  <a:pt x="1258" y="17847"/>
                  <a:pt x="1258" y="18007"/>
                  <a:pt x="1392" y="18168"/>
                </a:cubicBezTo>
                <a:lnTo>
                  <a:pt x="1392" y="18141"/>
                </a:lnTo>
                <a:cubicBezTo>
                  <a:pt x="1419" y="18221"/>
                  <a:pt x="1472" y="18275"/>
                  <a:pt x="1553" y="18329"/>
                </a:cubicBezTo>
                <a:lnTo>
                  <a:pt x="1553" y="18302"/>
                </a:lnTo>
                <a:cubicBezTo>
                  <a:pt x="1606" y="18382"/>
                  <a:pt x="1660" y="18436"/>
                  <a:pt x="1713" y="18489"/>
                </a:cubicBezTo>
                <a:lnTo>
                  <a:pt x="1713" y="18462"/>
                </a:lnTo>
                <a:cubicBezTo>
                  <a:pt x="1767" y="18543"/>
                  <a:pt x="1820" y="18596"/>
                  <a:pt x="1874" y="18623"/>
                </a:cubicBezTo>
                <a:cubicBezTo>
                  <a:pt x="2008" y="18757"/>
                  <a:pt x="2195" y="18837"/>
                  <a:pt x="2356" y="18971"/>
                </a:cubicBezTo>
                <a:cubicBezTo>
                  <a:pt x="2409" y="19024"/>
                  <a:pt x="2463" y="19078"/>
                  <a:pt x="2516" y="19131"/>
                </a:cubicBezTo>
                <a:lnTo>
                  <a:pt x="2516" y="19105"/>
                </a:lnTo>
                <a:cubicBezTo>
                  <a:pt x="2570" y="19185"/>
                  <a:pt x="2623" y="19239"/>
                  <a:pt x="2677" y="19265"/>
                </a:cubicBezTo>
                <a:cubicBezTo>
                  <a:pt x="2757" y="19372"/>
                  <a:pt x="2891" y="19346"/>
                  <a:pt x="2971" y="19453"/>
                </a:cubicBezTo>
                <a:lnTo>
                  <a:pt x="2998" y="19453"/>
                </a:lnTo>
                <a:cubicBezTo>
                  <a:pt x="3052" y="19506"/>
                  <a:pt x="3105" y="19560"/>
                  <a:pt x="3159" y="19613"/>
                </a:cubicBezTo>
                <a:lnTo>
                  <a:pt x="3159" y="19587"/>
                </a:lnTo>
                <a:cubicBezTo>
                  <a:pt x="3212" y="19667"/>
                  <a:pt x="3266" y="19720"/>
                  <a:pt x="3346" y="19747"/>
                </a:cubicBezTo>
                <a:cubicBezTo>
                  <a:pt x="3373" y="19747"/>
                  <a:pt x="3426" y="19774"/>
                  <a:pt x="3480" y="19774"/>
                </a:cubicBezTo>
                <a:cubicBezTo>
                  <a:pt x="3533" y="19827"/>
                  <a:pt x="3587" y="19881"/>
                  <a:pt x="3640" y="19934"/>
                </a:cubicBezTo>
                <a:cubicBezTo>
                  <a:pt x="3694" y="19988"/>
                  <a:pt x="3748" y="20042"/>
                  <a:pt x="3828" y="20068"/>
                </a:cubicBezTo>
                <a:cubicBezTo>
                  <a:pt x="3855" y="20068"/>
                  <a:pt x="3908" y="20095"/>
                  <a:pt x="3962" y="20095"/>
                </a:cubicBezTo>
                <a:cubicBezTo>
                  <a:pt x="4015" y="20149"/>
                  <a:pt x="4069" y="20202"/>
                  <a:pt x="4122" y="20256"/>
                </a:cubicBezTo>
                <a:lnTo>
                  <a:pt x="4122" y="20229"/>
                </a:lnTo>
                <a:cubicBezTo>
                  <a:pt x="4203" y="20336"/>
                  <a:pt x="4336" y="20309"/>
                  <a:pt x="4417" y="20416"/>
                </a:cubicBezTo>
                <a:lnTo>
                  <a:pt x="4443" y="20416"/>
                </a:lnTo>
                <a:cubicBezTo>
                  <a:pt x="4497" y="20470"/>
                  <a:pt x="4551" y="20523"/>
                  <a:pt x="4604" y="20550"/>
                </a:cubicBezTo>
                <a:cubicBezTo>
                  <a:pt x="4684" y="20657"/>
                  <a:pt x="4818" y="20630"/>
                  <a:pt x="4925" y="20711"/>
                </a:cubicBezTo>
                <a:cubicBezTo>
                  <a:pt x="4979" y="20791"/>
                  <a:pt x="5032" y="20844"/>
                  <a:pt x="5086" y="20871"/>
                </a:cubicBezTo>
                <a:cubicBezTo>
                  <a:pt x="5166" y="20978"/>
                  <a:pt x="5300" y="20952"/>
                  <a:pt x="5407" y="21032"/>
                </a:cubicBezTo>
                <a:cubicBezTo>
                  <a:pt x="5487" y="21139"/>
                  <a:pt x="5621" y="21112"/>
                  <a:pt x="5701" y="21192"/>
                </a:cubicBezTo>
                <a:lnTo>
                  <a:pt x="5728" y="21219"/>
                </a:lnTo>
                <a:cubicBezTo>
                  <a:pt x="5782" y="21246"/>
                  <a:pt x="5835" y="21300"/>
                  <a:pt x="5889" y="21353"/>
                </a:cubicBezTo>
                <a:cubicBezTo>
                  <a:pt x="5942" y="21407"/>
                  <a:pt x="6023" y="21460"/>
                  <a:pt x="6076" y="21487"/>
                </a:cubicBezTo>
                <a:cubicBezTo>
                  <a:pt x="6156" y="21540"/>
                  <a:pt x="6210" y="21621"/>
                  <a:pt x="6264" y="21674"/>
                </a:cubicBezTo>
                <a:cubicBezTo>
                  <a:pt x="6264" y="21701"/>
                  <a:pt x="6290" y="21728"/>
                  <a:pt x="6317" y="21755"/>
                </a:cubicBezTo>
                <a:cubicBezTo>
                  <a:pt x="6344" y="21808"/>
                  <a:pt x="6397" y="21835"/>
                  <a:pt x="6451" y="21888"/>
                </a:cubicBezTo>
                <a:lnTo>
                  <a:pt x="6611" y="21995"/>
                </a:lnTo>
                <a:cubicBezTo>
                  <a:pt x="7093" y="22263"/>
                  <a:pt x="7629" y="22450"/>
                  <a:pt x="8084" y="22772"/>
                </a:cubicBezTo>
                <a:cubicBezTo>
                  <a:pt x="8191" y="22852"/>
                  <a:pt x="8271" y="22905"/>
                  <a:pt x="8351" y="22959"/>
                </a:cubicBezTo>
                <a:cubicBezTo>
                  <a:pt x="8432" y="22986"/>
                  <a:pt x="8485" y="23013"/>
                  <a:pt x="8565" y="23039"/>
                </a:cubicBezTo>
                <a:cubicBezTo>
                  <a:pt x="8967" y="23173"/>
                  <a:pt x="9395" y="23280"/>
                  <a:pt x="9797" y="23468"/>
                </a:cubicBezTo>
                <a:cubicBezTo>
                  <a:pt x="9850" y="23494"/>
                  <a:pt x="9930" y="23521"/>
                  <a:pt x="10011" y="23521"/>
                </a:cubicBezTo>
                <a:cubicBezTo>
                  <a:pt x="10145" y="23548"/>
                  <a:pt x="10278" y="23628"/>
                  <a:pt x="10412" y="23682"/>
                </a:cubicBezTo>
                <a:cubicBezTo>
                  <a:pt x="10974" y="23869"/>
                  <a:pt x="11536" y="24110"/>
                  <a:pt x="12125" y="24217"/>
                </a:cubicBezTo>
                <a:cubicBezTo>
                  <a:pt x="12259" y="24217"/>
                  <a:pt x="12420" y="24217"/>
                  <a:pt x="12553" y="24270"/>
                </a:cubicBezTo>
                <a:cubicBezTo>
                  <a:pt x="12607" y="24297"/>
                  <a:pt x="12687" y="24324"/>
                  <a:pt x="12741" y="24324"/>
                </a:cubicBezTo>
                <a:cubicBezTo>
                  <a:pt x="12875" y="24351"/>
                  <a:pt x="13008" y="24431"/>
                  <a:pt x="13142" y="24485"/>
                </a:cubicBezTo>
                <a:cubicBezTo>
                  <a:pt x="13704" y="24699"/>
                  <a:pt x="14293" y="24886"/>
                  <a:pt x="14829" y="25154"/>
                </a:cubicBezTo>
                <a:cubicBezTo>
                  <a:pt x="15123" y="25314"/>
                  <a:pt x="15471" y="25448"/>
                  <a:pt x="15391" y="25903"/>
                </a:cubicBezTo>
                <a:cubicBezTo>
                  <a:pt x="15364" y="26064"/>
                  <a:pt x="15310" y="26198"/>
                  <a:pt x="15310" y="26331"/>
                </a:cubicBezTo>
                <a:cubicBezTo>
                  <a:pt x="15284" y="26626"/>
                  <a:pt x="15444" y="26894"/>
                  <a:pt x="15391" y="27188"/>
                </a:cubicBezTo>
                <a:cubicBezTo>
                  <a:pt x="15391" y="27322"/>
                  <a:pt x="15337" y="27429"/>
                  <a:pt x="15310" y="27563"/>
                </a:cubicBezTo>
                <a:cubicBezTo>
                  <a:pt x="15255" y="27634"/>
                  <a:pt x="15208" y="27661"/>
                  <a:pt x="15169" y="27661"/>
                </a:cubicBezTo>
                <a:cubicBezTo>
                  <a:pt x="15075" y="27661"/>
                  <a:pt x="15019" y="27512"/>
                  <a:pt x="14962" y="27456"/>
                </a:cubicBezTo>
                <a:cubicBezTo>
                  <a:pt x="14481" y="27027"/>
                  <a:pt x="14079" y="26519"/>
                  <a:pt x="13544" y="26144"/>
                </a:cubicBezTo>
                <a:cubicBezTo>
                  <a:pt x="12500" y="25341"/>
                  <a:pt x="11376" y="24726"/>
                  <a:pt x="10278" y="24030"/>
                </a:cubicBezTo>
                <a:cubicBezTo>
                  <a:pt x="10225" y="23976"/>
                  <a:pt x="10171" y="23923"/>
                  <a:pt x="10091" y="23896"/>
                </a:cubicBezTo>
                <a:cubicBezTo>
                  <a:pt x="10011" y="23842"/>
                  <a:pt x="9904" y="23789"/>
                  <a:pt x="9823" y="23735"/>
                </a:cubicBezTo>
                <a:cubicBezTo>
                  <a:pt x="9743" y="23708"/>
                  <a:pt x="9690" y="23682"/>
                  <a:pt x="9609" y="23655"/>
                </a:cubicBezTo>
                <a:cubicBezTo>
                  <a:pt x="8646" y="23200"/>
                  <a:pt x="7655" y="22798"/>
                  <a:pt x="6692" y="22343"/>
                </a:cubicBezTo>
                <a:cubicBezTo>
                  <a:pt x="6638" y="22317"/>
                  <a:pt x="6585" y="22290"/>
                  <a:pt x="6504" y="22263"/>
                </a:cubicBezTo>
                <a:cubicBezTo>
                  <a:pt x="6397" y="22210"/>
                  <a:pt x="6317" y="22156"/>
                  <a:pt x="6210" y="22102"/>
                </a:cubicBezTo>
                <a:cubicBezTo>
                  <a:pt x="6127" y="22053"/>
                  <a:pt x="6041" y="22039"/>
                  <a:pt x="5954" y="22039"/>
                </a:cubicBezTo>
                <a:cubicBezTo>
                  <a:pt x="5849" y="22039"/>
                  <a:pt x="5742" y="22059"/>
                  <a:pt x="5636" y="22059"/>
                </a:cubicBezTo>
                <a:cubicBezTo>
                  <a:pt x="5549" y="22059"/>
                  <a:pt x="5463" y="22045"/>
                  <a:pt x="5380" y="21995"/>
                </a:cubicBezTo>
                <a:cubicBezTo>
                  <a:pt x="5300" y="21915"/>
                  <a:pt x="5166" y="21942"/>
                  <a:pt x="5059" y="21835"/>
                </a:cubicBezTo>
                <a:cubicBezTo>
                  <a:pt x="5032" y="21781"/>
                  <a:pt x="4979" y="21728"/>
                  <a:pt x="4898" y="21674"/>
                </a:cubicBezTo>
                <a:lnTo>
                  <a:pt x="4898" y="21701"/>
                </a:lnTo>
                <a:cubicBezTo>
                  <a:pt x="4845" y="21594"/>
                  <a:pt x="4684" y="21621"/>
                  <a:pt x="4604" y="21514"/>
                </a:cubicBezTo>
                <a:cubicBezTo>
                  <a:pt x="4551" y="21460"/>
                  <a:pt x="4470" y="21407"/>
                  <a:pt x="4443" y="21353"/>
                </a:cubicBezTo>
                <a:cubicBezTo>
                  <a:pt x="4392" y="21301"/>
                  <a:pt x="4340" y="21250"/>
                  <a:pt x="4264" y="21198"/>
                </a:cubicBezTo>
                <a:lnTo>
                  <a:pt x="4264" y="21198"/>
                </a:lnTo>
                <a:cubicBezTo>
                  <a:pt x="4180" y="21115"/>
                  <a:pt x="4036" y="21131"/>
                  <a:pt x="3962" y="21032"/>
                </a:cubicBezTo>
                <a:cubicBezTo>
                  <a:pt x="3910" y="20980"/>
                  <a:pt x="3858" y="20928"/>
                  <a:pt x="3782" y="20877"/>
                </a:cubicBezTo>
                <a:lnTo>
                  <a:pt x="3782" y="20877"/>
                </a:lnTo>
                <a:cubicBezTo>
                  <a:pt x="3698" y="20794"/>
                  <a:pt x="3554" y="20810"/>
                  <a:pt x="3480" y="20711"/>
                </a:cubicBezTo>
                <a:cubicBezTo>
                  <a:pt x="3400" y="20630"/>
                  <a:pt x="3239" y="20657"/>
                  <a:pt x="3159" y="20550"/>
                </a:cubicBezTo>
                <a:cubicBezTo>
                  <a:pt x="3078" y="20470"/>
                  <a:pt x="2918" y="20497"/>
                  <a:pt x="2838" y="20389"/>
                </a:cubicBezTo>
                <a:cubicBezTo>
                  <a:pt x="2730" y="20282"/>
                  <a:pt x="2597" y="20336"/>
                  <a:pt x="2516" y="20229"/>
                </a:cubicBezTo>
                <a:lnTo>
                  <a:pt x="2356" y="20229"/>
                </a:lnTo>
                <a:cubicBezTo>
                  <a:pt x="2243" y="20172"/>
                  <a:pt x="2130" y="20138"/>
                  <a:pt x="2017" y="20138"/>
                </a:cubicBezTo>
                <a:cubicBezTo>
                  <a:pt x="1916" y="20138"/>
                  <a:pt x="1815" y="20166"/>
                  <a:pt x="1713" y="20229"/>
                </a:cubicBezTo>
                <a:cubicBezTo>
                  <a:pt x="1580" y="20416"/>
                  <a:pt x="1794" y="20470"/>
                  <a:pt x="1874" y="20550"/>
                </a:cubicBezTo>
                <a:cubicBezTo>
                  <a:pt x="1927" y="20604"/>
                  <a:pt x="1981" y="20657"/>
                  <a:pt x="2035" y="20711"/>
                </a:cubicBezTo>
                <a:cubicBezTo>
                  <a:pt x="1990" y="20921"/>
                  <a:pt x="1877" y="20966"/>
                  <a:pt x="1747" y="20966"/>
                </a:cubicBezTo>
                <a:cubicBezTo>
                  <a:pt x="1647" y="20966"/>
                  <a:pt x="1537" y="20940"/>
                  <a:pt x="1440" y="20940"/>
                </a:cubicBezTo>
                <a:cubicBezTo>
                  <a:pt x="1356" y="20940"/>
                  <a:pt x="1282" y="20959"/>
                  <a:pt x="1232" y="21032"/>
                </a:cubicBezTo>
                <a:cubicBezTo>
                  <a:pt x="1232" y="21032"/>
                  <a:pt x="1205" y="21059"/>
                  <a:pt x="1205" y="21085"/>
                </a:cubicBezTo>
                <a:cubicBezTo>
                  <a:pt x="1178" y="21112"/>
                  <a:pt x="1205" y="21166"/>
                  <a:pt x="1232" y="21192"/>
                </a:cubicBezTo>
                <a:cubicBezTo>
                  <a:pt x="1285" y="21246"/>
                  <a:pt x="1339" y="21300"/>
                  <a:pt x="1392" y="21353"/>
                </a:cubicBezTo>
                <a:cubicBezTo>
                  <a:pt x="1472" y="21460"/>
                  <a:pt x="1633" y="21433"/>
                  <a:pt x="1713" y="21514"/>
                </a:cubicBezTo>
                <a:cubicBezTo>
                  <a:pt x="1780" y="21594"/>
                  <a:pt x="1867" y="21594"/>
                  <a:pt x="1954" y="21594"/>
                </a:cubicBezTo>
                <a:cubicBezTo>
                  <a:pt x="2041" y="21594"/>
                  <a:pt x="2128" y="21594"/>
                  <a:pt x="2195" y="21674"/>
                </a:cubicBezTo>
                <a:cubicBezTo>
                  <a:pt x="2329" y="21835"/>
                  <a:pt x="2543" y="21701"/>
                  <a:pt x="2677" y="21835"/>
                </a:cubicBezTo>
                <a:cubicBezTo>
                  <a:pt x="2730" y="21915"/>
                  <a:pt x="2817" y="21915"/>
                  <a:pt x="2908" y="21915"/>
                </a:cubicBezTo>
                <a:cubicBezTo>
                  <a:pt x="2998" y="21915"/>
                  <a:pt x="3092" y="21915"/>
                  <a:pt x="3159" y="21995"/>
                </a:cubicBezTo>
                <a:cubicBezTo>
                  <a:pt x="3239" y="22102"/>
                  <a:pt x="3373" y="22076"/>
                  <a:pt x="3480" y="22156"/>
                </a:cubicBezTo>
                <a:cubicBezTo>
                  <a:pt x="3533" y="22236"/>
                  <a:pt x="3620" y="22236"/>
                  <a:pt x="3711" y="22236"/>
                </a:cubicBezTo>
                <a:cubicBezTo>
                  <a:pt x="3801" y="22236"/>
                  <a:pt x="3895" y="22236"/>
                  <a:pt x="3962" y="22317"/>
                </a:cubicBezTo>
                <a:cubicBezTo>
                  <a:pt x="4042" y="22424"/>
                  <a:pt x="4176" y="22397"/>
                  <a:pt x="4283" y="22477"/>
                </a:cubicBezTo>
                <a:cubicBezTo>
                  <a:pt x="4363" y="22584"/>
                  <a:pt x="4497" y="22557"/>
                  <a:pt x="4604" y="22638"/>
                </a:cubicBezTo>
                <a:cubicBezTo>
                  <a:pt x="4684" y="22745"/>
                  <a:pt x="4818" y="22691"/>
                  <a:pt x="4925" y="22798"/>
                </a:cubicBezTo>
                <a:cubicBezTo>
                  <a:pt x="4979" y="22852"/>
                  <a:pt x="5032" y="22905"/>
                  <a:pt x="5086" y="22959"/>
                </a:cubicBezTo>
                <a:lnTo>
                  <a:pt x="5246" y="23120"/>
                </a:lnTo>
                <a:lnTo>
                  <a:pt x="5407" y="23280"/>
                </a:lnTo>
                <a:cubicBezTo>
                  <a:pt x="5461" y="23334"/>
                  <a:pt x="5514" y="23387"/>
                  <a:pt x="5568" y="23441"/>
                </a:cubicBezTo>
                <a:cubicBezTo>
                  <a:pt x="5621" y="23494"/>
                  <a:pt x="5675" y="23548"/>
                  <a:pt x="5728" y="23601"/>
                </a:cubicBezTo>
                <a:cubicBezTo>
                  <a:pt x="5889" y="23789"/>
                  <a:pt x="5916" y="24056"/>
                  <a:pt x="6049" y="24244"/>
                </a:cubicBezTo>
                <a:cubicBezTo>
                  <a:pt x="6264" y="24378"/>
                  <a:pt x="6183" y="24699"/>
                  <a:pt x="6344" y="24859"/>
                </a:cubicBezTo>
                <a:cubicBezTo>
                  <a:pt x="6371" y="24913"/>
                  <a:pt x="6451" y="24966"/>
                  <a:pt x="6424" y="24966"/>
                </a:cubicBezTo>
                <a:cubicBezTo>
                  <a:pt x="6390" y="24966"/>
                  <a:pt x="6390" y="24971"/>
                  <a:pt x="6395" y="24975"/>
                </a:cubicBezTo>
                <a:lnTo>
                  <a:pt x="6395" y="24975"/>
                </a:lnTo>
                <a:cubicBezTo>
                  <a:pt x="6390" y="24973"/>
                  <a:pt x="6382" y="24970"/>
                  <a:pt x="6371" y="24966"/>
                </a:cubicBezTo>
                <a:cubicBezTo>
                  <a:pt x="5434" y="24726"/>
                  <a:pt x="4551" y="24378"/>
                  <a:pt x="3614" y="24137"/>
                </a:cubicBezTo>
                <a:cubicBezTo>
                  <a:pt x="2570" y="23869"/>
                  <a:pt x="1580" y="23441"/>
                  <a:pt x="723" y="22745"/>
                </a:cubicBezTo>
                <a:cubicBezTo>
                  <a:pt x="574" y="22695"/>
                  <a:pt x="425" y="22554"/>
                  <a:pt x="283" y="22554"/>
                </a:cubicBezTo>
                <a:cubicBezTo>
                  <a:pt x="195" y="22554"/>
                  <a:pt x="109" y="22608"/>
                  <a:pt x="27" y="22772"/>
                </a:cubicBezTo>
                <a:cubicBezTo>
                  <a:pt x="27" y="22905"/>
                  <a:pt x="0" y="23013"/>
                  <a:pt x="107" y="23120"/>
                </a:cubicBezTo>
                <a:cubicBezTo>
                  <a:pt x="161" y="23173"/>
                  <a:pt x="214" y="23227"/>
                  <a:pt x="268" y="23280"/>
                </a:cubicBezTo>
                <a:cubicBezTo>
                  <a:pt x="402" y="23441"/>
                  <a:pt x="455" y="23628"/>
                  <a:pt x="589" y="23762"/>
                </a:cubicBezTo>
                <a:cubicBezTo>
                  <a:pt x="643" y="23815"/>
                  <a:pt x="696" y="23869"/>
                  <a:pt x="750" y="23923"/>
                </a:cubicBezTo>
                <a:cubicBezTo>
                  <a:pt x="830" y="24030"/>
                  <a:pt x="991" y="23976"/>
                  <a:pt x="1071" y="24083"/>
                </a:cubicBezTo>
                <a:cubicBezTo>
                  <a:pt x="1124" y="24137"/>
                  <a:pt x="1178" y="24190"/>
                  <a:pt x="1232" y="24244"/>
                </a:cubicBezTo>
                <a:cubicBezTo>
                  <a:pt x="1312" y="24351"/>
                  <a:pt x="1472" y="24297"/>
                  <a:pt x="1553" y="24404"/>
                </a:cubicBezTo>
                <a:cubicBezTo>
                  <a:pt x="1606" y="24458"/>
                  <a:pt x="1660" y="24511"/>
                  <a:pt x="1740" y="24565"/>
                </a:cubicBezTo>
                <a:lnTo>
                  <a:pt x="1874" y="24565"/>
                </a:lnTo>
                <a:cubicBezTo>
                  <a:pt x="1927" y="24618"/>
                  <a:pt x="1981" y="24672"/>
                  <a:pt x="2035" y="24726"/>
                </a:cubicBezTo>
                <a:cubicBezTo>
                  <a:pt x="2115" y="24833"/>
                  <a:pt x="2275" y="24806"/>
                  <a:pt x="2356" y="24886"/>
                </a:cubicBezTo>
                <a:cubicBezTo>
                  <a:pt x="3319" y="25636"/>
                  <a:pt x="4336" y="26251"/>
                  <a:pt x="5487" y="26706"/>
                </a:cubicBezTo>
                <a:cubicBezTo>
                  <a:pt x="6665" y="26760"/>
                  <a:pt x="7602" y="27482"/>
                  <a:pt x="8646" y="27911"/>
                </a:cubicBezTo>
                <a:cubicBezTo>
                  <a:pt x="8833" y="27991"/>
                  <a:pt x="8994" y="28125"/>
                  <a:pt x="9101" y="28339"/>
                </a:cubicBezTo>
                <a:cubicBezTo>
                  <a:pt x="9181" y="28473"/>
                  <a:pt x="9315" y="28553"/>
                  <a:pt x="9422" y="28687"/>
                </a:cubicBezTo>
                <a:cubicBezTo>
                  <a:pt x="9221" y="28625"/>
                  <a:pt x="9021" y="28546"/>
                  <a:pt x="8826" y="28546"/>
                </a:cubicBezTo>
                <a:cubicBezTo>
                  <a:pt x="8682" y="28546"/>
                  <a:pt x="8541" y="28589"/>
                  <a:pt x="8405" y="28714"/>
                </a:cubicBezTo>
                <a:cubicBezTo>
                  <a:pt x="8378" y="28794"/>
                  <a:pt x="8378" y="28874"/>
                  <a:pt x="8378" y="28928"/>
                </a:cubicBezTo>
                <a:cubicBezTo>
                  <a:pt x="8565" y="29329"/>
                  <a:pt x="8913" y="29463"/>
                  <a:pt x="9261" y="29543"/>
                </a:cubicBezTo>
                <a:cubicBezTo>
                  <a:pt x="10198" y="29811"/>
                  <a:pt x="10947" y="30320"/>
                  <a:pt x="11590" y="30989"/>
                </a:cubicBezTo>
                <a:cubicBezTo>
                  <a:pt x="11884" y="31122"/>
                  <a:pt x="11991" y="31417"/>
                  <a:pt x="12179" y="31604"/>
                </a:cubicBezTo>
                <a:cubicBezTo>
                  <a:pt x="12527" y="31979"/>
                  <a:pt x="13008" y="32033"/>
                  <a:pt x="13437" y="32247"/>
                </a:cubicBezTo>
                <a:cubicBezTo>
                  <a:pt x="13811" y="32247"/>
                  <a:pt x="14159" y="32247"/>
                  <a:pt x="14534" y="32273"/>
                </a:cubicBezTo>
                <a:cubicBezTo>
                  <a:pt x="14695" y="31845"/>
                  <a:pt x="14347" y="31631"/>
                  <a:pt x="14052" y="31444"/>
                </a:cubicBezTo>
                <a:cubicBezTo>
                  <a:pt x="13597" y="31069"/>
                  <a:pt x="13142" y="30721"/>
                  <a:pt x="12714" y="30346"/>
                </a:cubicBezTo>
                <a:cubicBezTo>
                  <a:pt x="12580" y="30212"/>
                  <a:pt x="12553" y="30025"/>
                  <a:pt x="12420" y="29891"/>
                </a:cubicBezTo>
                <a:cubicBezTo>
                  <a:pt x="12339" y="29865"/>
                  <a:pt x="12286" y="29811"/>
                  <a:pt x="12205" y="29784"/>
                </a:cubicBezTo>
                <a:cubicBezTo>
                  <a:pt x="12259" y="29784"/>
                  <a:pt x="12313" y="29811"/>
                  <a:pt x="12366" y="29838"/>
                </a:cubicBezTo>
                <a:cubicBezTo>
                  <a:pt x="13303" y="30293"/>
                  <a:pt x="14266" y="30667"/>
                  <a:pt x="15123" y="31283"/>
                </a:cubicBezTo>
                <a:cubicBezTo>
                  <a:pt x="15230" y="31444"/>
                  <a:pt x="15230" y="31604"/>
                  <a:pt x="15230" y="31792"/>
                </a:cubicBezTo>
                <a:cubicBezTo>
                  <a:pt x="15230" y="31979"/>
                  <a:pt x="15310" y="32140"/>
                  <a:pt x="15498" y="32247"/>
                </a:cubicBezTo>
                <a:cubicBezTo>
                  <a:pt x="15899" y="32247"/>
                  <a:pt x="16327" y="32247"/>
                  <a:pt x="16729" y="32273"/>
                </a:cubicBezTo>
                <a:cubicBezTo>
                  <a:pt x="16943" y="32140"/>
                  <a:pt x="16997" y="31845"/>
                  <a:pt x="17184" y="31711"/>
                </a:cubicBezTo>
                <a:cubicBezTo>
                  <a:pt x="18014" y="31149"/>
                  <a:pt x="19031" y="31042"/>
                  <a:pt x="19834" y="30507"/>
                </a:cubicBezTo>
                <a:cubicBezTo>
                  <a:pt x="20021" y="30186"/>
                  <a:pt x="20235" y="29918"/>
                  <a:pt x="20610" y="29838"/>
                </a:cubicBezTo>
                <a:cubicBezTo>
                  <a:pt x="20717" y="29811"/>
                  <a:pt x="20824" y="29784"/>
                  <a:pt x="20904" y="29757"/>
                </a:cubicBezTo>
                <a:cubicBezTo>
                  <a:pt x="20985" y="29731"/>
                  <a:pt x="21038" y="29704"/>
                  <a:pt x="21118" y="29650"/>
                </a:cubicBezTo>
                <a:cubicBezTo>
                  <a:pt x="21306" y="29570"/>
                  <a:pt x="21493" y="29463"/>
                  <a:pt x="21707" y="29436"/>
                </a:cubicBezTo>
                <a:cubicBezTo>
                  <a:pt x="21788" y="29409"/>
                  <a:pt x="21841" y="29383"/>
                  <a:pt x="21895" y="29356"/>
                </a:cubicBezTo>
                <a:cubicBezTo>
                  <a:pt x="22671" y="28954"/>
                  <a:pt x="23447" y="28580"/>
                  <a:pt x="24196" y="28125"/>
                </a:cubicBezTo>
                <a:cubicBezTo>
                  <a:pt x="24491" y="27964"/>
                  <a:pt x="24759" y="27777"/>
                  <a:pt x="24919" y="27456"/>
                </a:cubicBezTo>
                <a:cubicBezTo>
                  <a:pt x="24999" y="27429"/>
                  <a:pt x="25026" y="27349"/>
                  <a:pt x="25080" y="27295"/>
                </a:cubicBezTo>
                <a:cubicBezTo>
                  <a:pt x="25133" y="27268"/>
                  <a:pt x="25187" y="27215"/>
                  <a:pt x="25240" y="27134"/>
                </a:cubicBezTo>
                <a:cubicBezTo>
                  <a:pt x="25294" y="27108"/>
                  <a:pt x="25347" y="27027"/>
                  <a:pt x="25401" y="27001"/>
                </a:cubicBezTo>
                <a:lnTo>
                  <a:pt x="25401" y="26974"/>
                </a:lnTo>
                <a:cubicBezTo>
                  <a:pt x="25454" y="26920"/>
                  <a:pt x="25508" y="26894"/>
                  <a:pt x="25562" y="26840"/>
                </a:cubicBezTo>
                <a:lnTo>
                  <a:pt x="25588" y="26813"/>
                </a:lnTo>
                <a:cubicBezTo>
                  <a:pt x="25615" y="26760"/>
                  <a:pt x="25669" y="26733"/>
                  <a:pt x="25722" y="26679"/>
                </a:cubicBezTo>
                <a:lnTo>
                  <a:pt x="25749" y="26679"/>
                </a:lnTo>
                <a:cubicBezTo>
                  <a:pt x="25963" y="26492"/>
                  <a:pt x="26150" y="26331"/>
                  <a:pt x="26365" y="26171"/>
                </a:cubicBezTo>
                <a:cubicBezTo>
                  <a:pt x="26418" y="26144"/>
                  <a:pt x="26472" y="26064"/>
                  <a:pt x="26525" y="26010"/>
                </a:cubicBezTo>
                <a:cubicBezTo>
                  <a:pt x="26579" y="25983"/>
                  <a:pt x="26632" y="25903"/>
                  <a:pt x="26686" y="25850"/>
                </a:cubicBezTo>
                <a:cubicBezTo>
                  <a:pt x="26739" y="25823"/>
                  <a:pt x="26793" y="25743"/>
                  <a:pt x="26846" y="25689"/>
                </a:cubicBezTo>
                <a:cubicBezTo>
                  <a:pt x="26900" y="25662"/>
                  <a:pt x="26953" y="25582"/>
                  <a:pt x="27007" y="25528"/>
                </a:cubicBezTo>
                <a:cubicBezTo>
                  <a:pt x="27087" y="25475"/>
                  <a:pt x="27141" y="25421"/>
                  <a:pt x="27167" y="25368"/>
                </a:cubicBezTo>
                <a:cubicBezTo>
                  <a:pt x="27221" y="25341"/>
                  <a:pt x="27301" y="25288"/>
                  <a:pt x="27328" y="25207"/>
                </a:cubicBezTo>
                <a:cubicBezTo>
                  <a:pt x="27382" y="25181"/>
                  <a:pt x="27435" y="25127"/>
                  <a:pt x="27489" y="25047"/>
                </a:cubicBezTo>
                <a:cubicBezTo>
                  <a:pt x="27542" y="25020"/>
                  <a:pt x="27596" y="24940"/>
                  <a:pt x="27649" y="24886"/>
                </a:cubicBezTo>
                <a:cubicBezTo>
                  <a:pt x="27756" y="24833"/>
                  <a:pt x="27703" y="24672"/>
                  <a:pt x="27810" y="24592"/>
                </a:cubicBezTo>
                <a:cubicBezTo>
                  <a:pt x="27863" y="24538"/>
                  <a:pt x="27917" y="24458"/>
                  <a:pt x="27970" y="24404"/>
                </a:cubicBezTo>
                <a:lnTo>
                  <a:pt x="27970" y="24431"/>
                </a:lnTo>
                <a:cubicBezTo>
                  <a:pt x="28078" y="24324"/>
                  <a:pt x="28024" y="24190"/>
                  <a:pt x="28131" y="24110"/>
                </a:cubicBezTo>
                <a:cubicBezTo>
                  <a:pt x="28228" y="23859"/>
                  <a:pt x="28199" y="23733"/>
                  <a:pt x="28044" y="23733"/>
                </a:cubicBezTo>
                <a:cubicBezTo>
                  <a:pt x="27985" y="23733"/>
                  <a:pt x="27906" y="23752"/>
                  <a:pt x="27810" y="23789"/>
                </a:cubicBezTo>
                <a:cubicBezTo>
                  <a:pt x="27730" y="23869"/>
                  <a:pt x="27569" y="23842"/>
                  <a:pt x="27489" y="23949"/>
                </a:cubicBezTo>
                <a:cubicBezTo>
                  <a:pt x="27435" y="24003"/>
                  <a:pt x="27382" y="24056"/>
                  <a:pt x="27328" y="24110"/>
                </a:cubicBezTo>
                <a:cubicBezTo>
                  <a:pt x="27275" y="24163"/>
                  <a:pt x="27221" y="24217"/>
                  <a:pt x="27167" y="24270"/>
                </a:cubicBezTo>
                <a:cubicBezTo>
                  <a:pt x="27114" y="24324"/>
                  <a:pt x="27060" y="24378"/>
                  <a:pt x="27007" y="24431"/>
                </a:cubicBezTo>
                <a:lnTo>
                  <a:pt x="26846" y="24592"/>
                </a:lnTo>
                <a:cubicBezTo>
                  <a:pt x="26793" y="24645"/>
                  <a:pt x="26739" y="24699"/>
                  <a:pt x="26686" y="24752"/>
                </a:cubicBezTo>
                <a:cubicBezTo>
                  <a:pt x="26632" y="24806"/>
                  <a:pt x="26579" y="24859"/>
                  <a:pt x="26525" y="24886"/>
                </a:cubicBezTo>
                <a:lnTo>
                  <a:pt x="26525" y="24913"/>
                </a:lnTo>
                <a:cubicBezTo>
                  <a:pt x="26311" y="25073"/>
                  <a:pt x="26097" y="25234"/>
                  <a:pt x="25883" y="25395"/>
                </a:cubicBezTo>
                <a:cubicBezTo>
                  <a:pt x="25829" y="25448"/>
                  <a:pt x="25776" y="25502"/>
                  <a:pt x="25722" y="25555"/>
                </a:cubicBezTo>
                <a:cubicBezTo>
                  <a:pt x="25669" y="25609"/>
                  <a:pt x="25615" y="25662"/>
                  <a:pt x="25562" y="25716"/>
                </a:cubicBezTo>
                <a:cubicBezTo>
                  <a:pt x="25508" y="25769"/>
                  <a:pt x="25454" y="25823"/>
                  <a:pt x="25401" y="25876"/>
                </a:cubicBezTo>
                <a:cubicBezTo>
                  <a:pt x="25347" y="25930"/>
                  <a:pt x="25294" y="25983"/>
                  <a:pt x="25240" y="26037"/>
                </a:cubicBezTo>
                <a:cubicBezTo>
                  <a:pt x="24678" y="26144"/>
                  <a:pt x="24330" y="26626"/>
                  <a:pt x="23822" y="26840"/>
                </a:cubicBezTo>
                <a:cubicBezTo>
                  <a:pt x="23554" y="27108"/>
                  <a:pt x="23206" y="27241"/>
                  <a:pt x="22885" y="27402"/>
                </a:cubicBezTo>
                <a:cubicBezTo>
                  <a:pt x="21145" y="28312"/>
                  <a:pt x="19325" y="29115"/>
                  <a:pt x="17639" y="30105"/>
                </a:cubicBezTo>
                <a:cubicBezTo>
                  <a:pt x="17746" y="29918"/>
                  <a:pt x="17773" y="29677"/>
                  <a:pt x="18040" y="29597"/>
                </a:cubicBezTo>
                <a:cubicBezTo>
                  <a:pt x="18710" y="29249"/>
                  <a:pt x="19352" y="28847"/>
                  <a:pt x="20021" y="28499"/>
                </a:cubicBezTo>
                <a:lnTo>
                  <a:pt x="20101" y="28446"/>
                </a:lnTo>
                <a:cubicBezTo>
                  <a:pt x="20182" y="28392"/>
                  <a:pt x="20235" y="28366"/>
                  <a:pt x="20289" y="28312"/>
                </a:cubicBezTo>
                <a:cubicBezTo>
                  <a:pt x="21279" y="27723"/>
                  <a:pt x="22296" y="27215"/>
                  <a:pt x="23126" y="26385"/>
                </a:cubicBezTo>
                <a:cubicBezTo>
                  <a:pt x="23849" y="25662"/>
                  <a:pt x="24411" y="24752"/>
                  <a:pt x="25508" y="24485"/>
                </a:cubicBezTo>
                <a:cubicBezTo>
                  <a:pt x="25615" y="24485"/>
                  <a:pt x="25642" y="24351"/>
                  <a:pt x="25722" y="24270"/>
                </a:cubicBezTo>
                <a:cubicBezTo>
                  <a:pt x="25802" y="24190"/>
                  <a:pt x="25963" y="24217"/>
                  <a:pt x="26043" y="24110"/>
                </a:cubicBezTo>
                <a:cubicBezTo>
                  <a:pt x="26124" y="24030"/>
                  <a:pt x="26284" y="24056"/>
                  <a:pt x="26365" y="23949"/>
                </a:cubicBezTo>
                <a:cubicBezTo>
                  <a:pt x="26445" y="23869"/>
                  <a:pt x="26605" y="23896"/>
                  <a:pt x="26686" y="23789"/>
                </a:cubicBezTo>
                <a:cubicBezTo>
                  <a:pt x="26739" y="23735"/>
                  <a:pt x="26793" y="23682"/>
                  <a:pt x="26846" y="23628"/>
                </a:cubicBezTo>
                <a:cubicBezTo>
                  <a:pt x="26927" y="23521"/>
                  <a:pt x="27087" y="23575"/>
                  <a:pt x="27167" y="23468"/>
                </a:cubicBezTo>
                <a:cubicBezTo>
                  <a:pt x="27221" y="23414"/>
                  <a:pt x="27275" y="23360"/>
                  <a:pt x="27328" y="23307"/>
                </a:cubicBezTo>
                <a:cubicBezTo>
                  <a:pt x="27408" y="23200"/>
                  <a:pt x="27569" y="23253"/>
                  <a:pt x="27649" y="23146"/>
                </a:cubicBezTo>
                <a:cubicBezTo>
                  <a:pt x="27703" y="23093"/>
                  <a:pt x="27756" y="23039"/>
                  <a:pt x="27810" y="22986"/>
                </a:cubicBezTo>
                <a:cubicBezTo>
                  <a:pt x="27863" y="22932"/>
                  <a:pt x="27917" y="22879"/>
                  <a:pt x="27970" y="22825"/>
                </a:cubicBezTo>
                <a:cubicBezTo>
                  <a:pt x="28024" y="22772"/>
                  <a:pt x="28078" y="22718"/>
                  <a:pt x="28131" y="22665"/>
                </a:cubicBezTo>
                <a:cubicBezTo>
                  <a:pt x="28185" y="22611"/>
                  <a:pt x="28238" y="22557"/>
                  <a:pt x="28292" y="22504"/>
                </a:cubicBezTo>
                <a:cubicBezTo>
                  <a:pt x="28345" y="22450"/>
                  <a:pt x="28399" y="22397"/>
                  <a:pt x="28452" y="22343"/>
                </a:cubicBezTo>
                <a:cubicBezTo>
                  <a:pt x="28506" y="22290"/>
                  <a:pt x="28559" y="22236"/>
                  <a:pt x="28613" y="22183"/>
                </a:cubicBezTo>
                <a:cubicBezTo>
                  <a:pt x="28666" y="22129"/>
                  <a:pt x="28720" y="22076"/>
                  <a:pt x="28773" y="22022"/>
                </a:cubicBezTo>
                <a:cubicBezTo>
                  <a:pt x="28907" y="21862"/>
                  <a:pt x="28988" y="21674"/>
                  <a:pt x="29095" y="21540"/>
                </a:cubicBezTo>
                <a:cubicBezTo>
                  <a:pt x="29148" y="21487"/>
                  <a:pt x="29228" y="21433"/>
                  <a:pt x="29255" y="21380"/>
                </a:cubicBezTo>
                <a:cubicBezTo>
                  <a:pt x="29362" y="21300"/>
                  <a:pt x="29335" y="21139"/>
                  <a:pt x="29416" y="21059"/>
                </a:cubicBezTo>
                <a:lnTo>
                  <a:pt x="29443" y="21059"/>
                </a:lnTo>
                <a:cubicBezTo>
                  <a:pt x="29469" y="21005"/>
                  <a:pt x="29550" y="20952"/>
                  <a:pt x="29576" y="20898"/>
                </a:cubicBezTo>
                <a:cubicBezTo>
                  <a:pt x="29683" y="20818"/>
                  <a:pt x="29657" y="20657"/>
                  <a:pt x="29737" y="20577"/>
                </a:cubicBezTo>
                <a:cubicBezTo>
                  <a:pt x="29844" y="20497"/>
                  <a:pt x="29817" y="20336"/>
                  <a:pt x="29898" y="20229"/>
                </a:cubicBezTo>
                <a:cubicBezTo>
                  <a:pt x="29898" y="20175"/>
                  <a:pt x="29898" y="20149"/>
                  <a:pt x="29924" y="20095"/>
                </a:cubicBezTo>
                <a:cubicBezTo>
                  <a:pt x="30005" y="19988"/>
                  <a:pt x="30005" y="19881"/>
                  <a:pt x="29871" y="19774"/>
                </a:cubicBezTo>
                <a:cubicBezTo>
                  <a:pt x="29862" y="19783"/>
                  <a:pt x="29850" y="19786"/>
                  <a:pt x="29837" y="19786"/>
                </a:cubicBezTo>
                <a:cubicBezTo>
                  <a:pt x="29811" y="19786"/>
                  <a:pt x="29782" y="19774"/>
                  <a:pt x="29764" y="19774"/>
                </a:cubicBezTo>
                <a:cubicBezTo>
                  <a:pt x="29683" y="19854"/>
                  <a:pt x="29523" y="19827"/>
                  <a:pt x="29443" y="19934"/>
                </a:cubicBezTo>
                <a:cubicBezTo>
                  <a:pt x="29362" y="19988"/>
                  <a:pt x="29309" y="20042"/>
                  <a:pt x="29282" y="20095"/>
                </a:cubicBezTo>
                <a:cubicBezTo>
                  <a:pt x="29202" y="20149"/>
                  <a:pt x="29148" y="20202"/>
                  <a:pt x="29121" y="20256"/>
                </a:cubicBezTo>
                <a:cubicBezTo>
                  <a:pt x="28399" y="20764"/>
                  <a:pt x="27970" y="21540"/>
                  <a:pt x="27221" y="22022"/>
                </a:cubicBezTo>
                <a:cubicBezTo>
                  <a:pt x="26900" y="22424"/>
                  <a:pt x="26445" y="22638"/>
                  <a:pt x="25990" y="22879"/>
                </a:cubicBezTo>
                <a:cubicBezTo>
                  <a:pt x="25909" y="22905"/>
                  <a:pt x="25883" y="22932"/>
                  <a:pt x="25829" y="22959"/>
                </a:cubicBezTo>
                <a:cubicBezTo>
                  <a:pt x="25776" y="22986"/>
                  <a:pt x="25749" y="23013"/>
                  <a:pt x="25695" y="23039"/>
                </a:cubicBezTo>
                <a:cubicBezTo>
                  <a:pt x="25722" y="22825"/>
                  <a:pt x="25963" y="22718"/>
                  <a:pt x="26043" y="22531"/>
                </a:cubicBezTo>
                <a:cubicBezTo>
                  <a:pt x="26070" y="22504"/>
                  <a:pt x="26097" y="22477"/>
                  <a:pt x="26124" y="22450"/>
                </a:cubicBezTo>
                <a:cubicBezTo>
                  <a:pt x="26177" y="22424"/>
                  <a:pt x="26231" y="22370"/>
                  <a:pt x="26284" y="22317"/>
                </a:cubicBezTo>
                <a:cubicBezTo>
                  <a:pt x="26605" y="21969"/>
                  <a:pt x="26793" y="21540"/>
                  <a:pt x="26873" y="21059"/>
                </a:cubicBezTo>
                <a:cubicBezTo>
                  <a:pt x="26953" y="20978"/>
                  <a:pt x="26927" y="20818"/>
                  <a:pt x="27034" y="20737"/>
                </a:cubicBezTo>
                <a:cubicBezTo>
                  <a:pt x="27114" y="20657"/>
                  <a:pt x="27087" y="20497"/>
                  <a:pt x="27194" y="20416"/>
                </a:cubicBezTo>
                <a:cubicBezTo>
                  <a:pt x="27275" y="20336"/>
                  <a:pt x="27248" y="20175"/>
                  <a:pt x="27328" y="20095"/>
                </a:cubicBezTo>
                <a:cubicBezTo>
                  <a:pt x="27435" y="19988"/>
                  <a:pt x="27408" y="19854"/>
                  <a:pt x="27489" y="19747"/>
                </a:cubicBezTo>
                <a:cubicBezTo>
                  <a:pt x="27489" y="19694"/>
                  <a:pt x="27489" y="19667"/>
                  <a:pt x="27515" y="19613"/>
                </a:cubicBezTo>
                <a:cubicBezTo>
                  <a:pt x="27568" y="19376"/>
                  <a:pt x="27776" y="19087"/>
                  <a:pt x="27349" y="18976"/>
                </a:cubicBezTo>
                <a:lnTo>
                  <a:pt x="27349" y="18976"/>
                </a:lnTo>
                <a:cubicBezTo>
                  <a:pt x="27296" y="19028"/>
                  <a:pt x="27220" y="19080"/>
                  <a:pt x="27194" y="19131"/>
                </a:cubicBezTo>
                <a:cubicBezTo>
                  <a:pt x="27114" y="19185"/>
                  <a:pt x="27060" y="19239"/>
                  <a:pt x="27034" y="19319"/>
                </a:cubicBezTo>
                <a:cubicBezTo>
                  <a:pt x="27034" y="19372"/>
                  <a:pt x="27007" y="19399"/>
                  <a:pt x="27007" y="19453"/>
                </a:cubicBezTo>
                <a:cubicBezTo>
                  <a:pt x="26953" y="19506"/>
                  <a:pt x="26900" y="19560"/>
                  <a:pt x="26846" y="19613"/>
                </a:cubicBezTo>
                <a:cubicBezTo>
                  <a:pt x="26793" y="19667"/>
                  <a:pt x="26739" y="19720"/>
                  <a:pt x="26712" y="19801"/>
                </a:cubicBezTo>
                <a:cubicBezTo>
                  <a:pt x="26712" y="19854"/>
                  <a:pt x="26686" y="19881"/>
                  <a:pt x="26686" y="19934"/>
                </a:cubicBezTo>
                <a:cubicBezTo>
                  <a:pt x="26632" y="19988"/>
                  <a:pt x="26579" y="20042"/>
                  <a:pt x="26525" y="20095"/>
                </a:cubicBezTo>
                <a:lnTo>
                  <a:pt x="26552" y="20095"/>
                </a:lnTo>
                <a:cubicBezTo>
                  <a:pt x="26445" y="20175"/>
                  <a:pt x="26472" y="20336"/>
                  <a:pt x="26365" y="20416"/>
                </a:cubicBezTo>
                <a:cubicBezTo>
                  <a:pt x="26311" y="20470"/>
                  <a:pt x="26257" y="20523"/>
                  <a:pt x="26231" y="20577"/>
                </a:cubicBezTo>
                <a:cubicBezTo>
                  <a:pt x="26124" y="20657"/>
                  <a:pt x="26150" y="20818"/>
                  <a:pt x="26043" y="20898"/>
                </a:cubicBezTo>
                <a:lnTo>
                  <a:pt x="26070" y="20898"/>
                </a:lnTo>
                <a:cubicBezTo>
                  <a:pt x="25963" y="20978"/>
                  <a:pt x="25990" y="21139"/>
                  <a:pt x="25883" y="21192"/>
                </a:cubicBezTo>
                <a:lnTo>
                  <a:pt x="25883" y="21219"/>
                </a:lnTo>
                <a:cubicBezTo>
                  <a:pt x="25829" y="21273"/>
                  <a:pt x="25776" y="21326"/>
                  <a:pt x="25722" y="21380"/>
                </a:cubicBezTo>
                <a:cubicBezTo>
                  <a:pt x="25669" y="21433"/>
                  <a:pt x="25615" y="21487"/>
                  <a:pt x="25562" y="21540"/>
                </a:cubicBezTo>
                <a:lnTo>
                  <a:pt x="25588" y="21540"/>
                </a:lnTo>
                <a:cubicBezTo>
                  <a:pt x="25508" y="21594"/>
                  <a:pt x="25454" y="21647"/>
                  <a:pt x="25428" y="21701"/>
                </a:cubicBezTo>
                <a:cubicBezTo>
                  <a:pt x="24143" y="22825"/>
                  <a:pt x="22724" y="23708"/>
                  <a:pt x="21065" y="24137"/>
                </a:cubicBezTo>
                <a:cubicBezTo>
                  <a:pt x="20878" y="24217"/>
                  <a:pt x="20717" y="24324"/>
                  <a:pt x="20503" y="24324"/>
                </a:cubicBezTo>
                <a:cubicBezTo>
                  <a:pt x="20423" y="24324"/>
                  <a:pt x="20342" y="24324"/>
                  <a:pt x="20289" y="24297"/>
                </a:cubicBezTo>
                <a:cubicBezTo>
                  <a:pt x="20222" y="24284"/>
                  <a:pt x="20148" y="24277"/>
                  <a:pt x="20075" y="24277"/>
                </a:cubicBezTo>
                <a:cubicBezTo>
                  <a:pt x="20001" y="24277"/>
                  <a:pt x="19927" y="24284"/>
                  <a:pt x="19860" y="24297"/>
                </a:cubicBezTo>
                <a:cubicBezTo>
                  <a:pt x="19432" y="24538"/>
                  <a:pt x="18924" y="24485"/>
                  <a:pt x="18495" y="24672"/>
                </a:cubicBezTo>
                <a:cubicBezTo>
                  <a:pt x="18335" y="24752"/>
                  <a:pt x="18174" y="24833"/>
                  <a:pt x="17987" y="24833"/>
                </a:cubicBezTo>
                <a:cubicBezTo>
                  <a:pt x="17907" y="24859"/>
                  <a:pt x="17853" y="24859"/>
                  <a:pt x="17773" y="24886"/>
                </a:cubicBezTo>
                <a:cubicBezTo>
                  <a:pt x="17609" y="24948"/>
                  <a:pt x="17460" y="25135"/>
                  <a:pt x="17280" y="25135"/>
                </a:cubicBezTo>
                <a:cubicBezTo>
                  <a:pt x="17224" y="25135"/>
                  <a:pt x="17166" y="25117"/>
                  <a:pt x="17104" y="25073"/>
                </a:cubicBezTo>
                <a:cubicBezTo>
                  <a:pt x="16943" y="24966"/>
                  <a:pt x="17023" y="24779"/>
                  <a:pt x="17077" y="24645"/>
                </a:cubicBezTo>
                <a:cubicBezTo>
                  <a:pt x="17104" y="24592"/>
                  <a:pt x="17130" y="24511"/>
                  <a:pt x="17157" y="24458"/>
                </a:cubicBezTo>
                <a:cubicBezTo>
                  <a:pt x="17211" y="24190"/>
                  <a:pt x="17371" y="24056"/>
                  <a:pt x="17585" y="23976"/>
                </a:cubicBezTo>
                <a:cubicBezTo>
                  <a:pt x="18094" y="23628"/>
                  <a:pt x="18710" y="23521"/>
                  <a:pt x="19218" y="23200"/>
                </a:cubicBezTo>
                <a:cubicBezTo>
                  <a:pt x="19272" y="23173"/>
                  <a:pt x="19298" y="23120"/>
                  <a:pt x="19352" y="23066"/>
                </a:cubicBezTo>
                <a:cubicBezTo>
                  <a:pt x="19405" y="22986"/>
                  <a:pt x="19459" y="22905"/>
                  <a:pt x="19486" y="22825"/>
                </a:cubicBezTo>
                <a:cubicBezTo>
                  <a:pt x="19566" y="22745"/>
                  <a:pt x="19646" y="22718"/>
                  <a:pt x="19727" y="22665"/>
                </a:cubicBezTo>
                <a:cubicBezTo>
                  <a:pt x="19780" y="22638"/>
                  <a:pt x="19834" y="22611"/>
                  <a:pt x="19887" y="22584"/>
                </a:cubicBezTo>
                <a:cubicBezTo>
                  <a:pt x="20342" y="22343"/>
                  <a:pt x="20797" y="22129"/>
                  <a:pt x="21252" y="21969"/>
                </a:cubicBezTo>
                <a:cubicBezTo>
                  <a:pt x="21333" y="21942"/>
                  <a:pt x="21413" y="21915"/>
                  <a:pt x="21466" y="21888"/>
                </a:cubicBezTo>
                <a:cubicBezTo>
                  <a:pt x="21573" y="21835"/>
                  <a:pt x="21681" y="21808"/>
                  <a:pt x="21788" y="21755"/>
                </a:cubicBezTo>
                <a:cubicBezTo>
                  <a:pt x="23233" y="21139"/>
                  <a:pt x="24678" y="20443"/>
                  <a:pt x="25963" y="19479"/>
                </a:cubicBezTo>
                <a:cubicBezTo>
                  <a:pt x="26070" y="19292"/>
                  <a:pt x="26177" y="19078"/>
                  <a:pt x="26365" y="18971"/>
                </a:cubicBezTo>
                <a:cubicBezTo>
                  <a:pt x="26418" y="18917"/>
                  <a:pt x="26472" y="18864"/>
                  <a:pt x="26525" y="18810"/>
                </a:cubicBezTo>
                <a:cubicBezTo>
                  <a:pt x="26579" y="18757"/>
                  <a:pt x="26632" y="18703"/>
                  <a:pt x="26686" y="18650"/>
                </a:cubicBezTo>
                <a:cubicBezTo>
                  <a:pt x="26739" y="18596"/>
                  <a:pt x="26793" y="18543"/>
                  <a:pt x="26846" y="18489"/>
                </a:cubicBezTo>
                <a:cubicBezTo>
                  <a:pt x="26927" y="18436"/>
                  <a:pt x="26980" y="18382"/>
                  <a:pt x="27034" y="18329"/>
                </a:cubicBezTo>
                <a:cubicBezTo>
                  <a:pt x="27087" y="18275"/>
                  <a:pt x="27141" y="18221"/>
                  <a:pt x="27194" y="18168"/>
                </a:cubicBezTo>
                <a:cubicBezTo>
                  <a:pt x="27569" y="17900"/>
                  <a:pt x="27890" y="17579"/>
                  <a:pt x="28158" y="17204"/>
                </a:cubicBezTo>
                <a:cubicBezTo>
                  <a:pt x="28211" y="17151"/>
                  <a:pt x="28265" y="17097"/>
                  <a:pt x="28318" y="17044"/>
                </a:cubicBezTo>
                <a:lnTo>
                  <a:pt x="28292" y="17044"/>
                </a:lnTo>
                <a:cubicBezTo>
                  <a:pt x="28372" y="16990"/>
                  <a:pt x="28425" y="16937"/>
                  <a:pt x="28452" y="16883"/>
                </a:cubicBezTo>
                <a:cubicBezTo>
                  <a:pt x="28586" y="16723"/>
                  <a:pt x="28586" y="16562"/>
                  <a:pt x="28452" y="16401"/>
                </a:cubicBezTo>
                <a:cubicBezTo>
                  <a:pt x="28439" y="16375"/>
                  <a:pt x="28419" y="16361"/>
                  <a:pt x="28395" y="16361"/>
                </a:cubicBezTo>
                <a:cubicBezTo>
                  <a:pt x="28372" y="16361"/>
                  <a:pt x="28345" y="16375"/>
                  <a:pt x="28318" y="16401"/>
                </a:cubicBezTo>
                <a:cubicBezTo>
                  <a:pt x="28211" y="16508"/>
                  <a:pt x="28078" y="16482"/>
                  <a:pt x="27997" y="16562"/>
                </a:cubicBezTo>
                <a:cubicBezTo>
                  <a:pt x="27944" y="16616"/>
                  <a:pt x="27890" y="16669"/>
                  <a:pt x="27810" y="16723"/>
                </a:cubicBezTo>
                <a:cubicBezTo>
                  <a:pt x="27730" y="16830"/>
                  <a:pt x="27569" y="16803"/>
                  <a:pt x="27515" y="16910"/>
                </a:cubicBezTo>
                <a:lnTo>
                  <a:pt x="27515" y="16883"/>
                </a:lnTo>
                <a:cubicBezTo>
                  <a:pt x="27435" y="16937"/>
                  <a:pt x="27382" y="16990"/>
                  <a:pt x="27355" y="17044"/>
                </a:cubicBezTo>
                <a:cubicBezTo>
                  <a:pt x="27301" y="17097"/>
                  <a:pt x="27248" y="17151"/>
                  <a:pt x="27194" y="17204"/>
                </a:cubicBezTo>
                <a:lnTo>
                  <a:pt x="27167" y="17204"/>
                </a:lnTo>
                <a:cubicBezTo>
                  <a:pt x="27141" y="17258"/>
                  <a:pt x="27087" y="17311"/>
                  <a:pt x="27007" y="17365"/>
                </a:cubicBezTo>
                <a:cubicBezTo>
                  <a:pt x="26953" y="17418"/>
                  <a:pt x="26927" y="17472"/>
                  <a:pt x="26873" y="17526"/>
                </a:cubicBezTo>
                <a:cubicBezTo>
                  <a:pt x="26820" y="17526"/>
                  <a:pt x="26766" y="17552"/>
                  <a:pt x="26739" y="17552"/>
                </a:cubicBezTo>
                <a:cubicBezTo>
                  <a:pt x="26659" y="17579"/>
                  <a:pt x="26579" y="17633"/>
                  <a:pt x="26552" y="17713"/>
                </a:cubicBezTo>
                <a:lnTo>
                  <a:pt x="26552" y="17686"/>
                </a:lnTo>
                <a:cubicBezTo>
                  <a:pt x="26472" y="17740"/>
                  <a:pt x="26418" y="17793"/>
                  <a:pt x="26391" y="17847"/>
                </a:cubicBezTo>
                <a:cubicBezTo>
                  <a:pt x="26311" y="17900"/>
                  <a:pt x="26284" y="17954"/>
                  <a:pt x="26204" y="18007"/>
                </a:cubicBezTo>
                <a:cubicBezTo>
                  <a:pt x="26124" y="18114"/>
                  <a:pt x="25963" y="18061"/>
                  <a:pt x="25909" y="18195"/>
                </a:cubicBezTo>
                <a:lnTo>
                  <a:pt x="25909" y="18168"/>
                </a:lnTo>
                <a:cubicBezTo>
                  <a:pt x="25829" y="18221"/>
                  <a:pt x="25776" y="18275"/>
                  <a:pt x="25749" y="18329"/>
                </a:cubicBezTo>
                <a:cubicBezTo>
                  <a:pt x="25669" y="18382"/>
                  <a:pt x="25642" y="18436"/>
                  <a:pt x="25562" y="18489"/>
                </a:cubicBezTo>
                <a:cubicBezTo>
                  <a:pt x="25481" y="18596"/>
                  <a:pt x="25321" y="18569"/>
                  <a:pt x="25267" y="18676"/>
                </a:cubicBezTo>
                <a:lnTo>
                  <a:pt x="25267" y="18650"/>
                </a:lnTo>
                <a:cubicBezTo>
                  <a:pt x="25214" y="18703"/>
                  <a:pt x="25160" y="18757"/>
                  <a:pt x="25107" y="18810"/>
                </a:cubicBezTo>
                <a:cubicBezTo>
                  <a:pt x="24999" y="18917"/>
                  <a:pt x="24866" y="18864"/>
                  <a:pt x="24785" y="18998"/>
                </a:cubicBezTo>
                <a:lnTo>
                  <a:pt x="24785" y="18971"/>
                </a:lnTo>
                <a:cubicBezTo>
                  <a:pt x="24732" y="19024"/>
                  <a:pt x="24678" y="19078"/>
                  <a:pt x="24625" y="19131"/>
                </a:cubicBezTo>
                <a:cubicBezTo>
                  <a:pt x="24571" y="19185"/>
                  <a:pt x="24518" y="19239"/>
                  <a:pt x="24464" y="19265"/>
                </a:cubicBezTo>
                <a:cubicBezTo>
                  <a:pt x="24411" y="19292"/>
                  <a:pt x="24357" y="19292"/>
                  <a:pt x="24330" y="19292"/>
                </a:cubicBezTo>
                <a:cubicBezTo>
                  <a:pt x="24250" y="19346"/>
                  <a:pt x="24196" y="19399"/>
                  <a:pt x="24143" y="19453"/>
                </a:cubicBezTo>
                <a:cubicBezTo>
                  <a:pt x="24063" y="19560"/>
                  <a:pt x="23902" y="19506"/>
                  <a:pt x="23822" y="19613"/>
                </a:cubicBezTo>
                <a:cubicBezTo>
                  <a:pt x="23741" y="19720"/>
                  <a:pt x="23581" y="19667"/>
                  <a:pt x="23501" y="19774"/>
                </a:cubicBezTo>
                <a:cubicBezTo>
                  <a:pt x="23420" y="19881"/>
                  <a:pt x="23260" y="19827"/>
                  <a:pt x="23179" y="19934"/>
                </a:cubicBezTo>
                <a:cubicBezTo>
                  <a:pt x="23099" y="20042"/>
                  <a:pt x="22938" y="19988"/>
                  <a:pt x="22858" y="20095"/>
                </a:cubicBezTo>
                <a:cubicBezTo>
                  <a:pt x="22754" y="20132"/>
                  <a:pt x="22671" y="20151"/>
                  <a:pt x="22608" y="20151"/>
                </a:cubicBezTo>
                <a:cubicBezTo>
                  <a:pt x="22445" y="20151"/>
                  <a:pt x="22421" y="20025"/>
                  <a:pt x="22537" y="19774"/>
                </a:cubicBezTo>
                <a:cubicBezTo>
                  <a:pt x="22617" y="19694"/>
                  <a:pt x="22591" y="19533"/>
                  <a:pt x="22698" y="19453"/>
                </a:cubicBezTo>
                <a:cubicBezTo>
                  <a:pt x="22751" y="19399"/>
                  <a:pt x="22805" y="19346"/>
                  <a:pt x="22858" y="19292"/>
                </a:cubicBezTo>
                <a:cubicBezTo>
                  <a:pt x="22938" y="19185"/>
                  <a:pt x="23099" y="19239"/>
                  <a:pt x="23179" y="19131"/>
                </a:cubicBezTo>
                <a:cubicBezTo>
                  <a:pt x="23233" y="19078"/>
                  <a:pt x="23340" y="19051"/>
                  <a:pt x="23394" y="18971"/>
                </a:cubicBezTo>
                <a:cubicBezTo>
                  <a:pt x="23420" y="18837"/>
                  <a:pt x="23420" y="18730"/>
                  <a:pt x="23394" y="18623"/>
                </a:cubicBezTo>
                <a:cubicBezTo>
                  <a:pt x="23394" y="18569"/>
                  <a:pt x="23394" y="18516"/>
                  <a:pt x="23394" y="18462"/>
                </a:cubicBezTo>
                <a:cubicBezTo>
                  <a:pt x="23367" y="18382"/>
                  <a:pt x="23367" y="18302"/>
                  <a:pt x="23394" y="18221"/>
                </a:cubicBezTo>
                <a:cubicBezTo>
                  <a:pt x="23420" y="18141"/>
                  <a:pt x="23447" y="18061"/>
                  <a:pt x="23501" y="18007"/>
                </a:cubicBezTo>
                <a:cubicBezTo>
                  <a:pt x="23581" y="17900"/>
                  <a:pt x="23741" y="17954"/>
                  <a:pt x="23822" y="17847"/>
                </a:cubicBezTo>
                <a:lnTo>
                  <a:pt x="23795" y="17847"/>
                </a:lnTo>
                <a:cubicBezTo>
                  <a:pt x="23875" y="17793"/>
                  <a:pt x="23929" y="17740"/>
                  <a:pt x="23982" y="17686"/>
                </a:cubicBezTo>
                <a:cubicBezTo>
                  <a:pt x="24036" y="17633"/>
                  <a:pt x="24089" y="17579"/>
                  <a:pt x="24143" y="17526"/>
                </a:cubicBezTo>
                <a:cubicBezTo>
                  <a:pt x="24196" y="17472"/>
                  <a:pt x="24250" y="17418"/>
                  <a:pt x="24304" y="17365"/>
                </a:cubicBezTo>
                <a:cubicBezTo>
                  <a:pt x="24732" y="17044"/>
                  <a:pt x="25107" y="16669"/>
                  <a:pt x="25428" y="16241"/>
                </a:cubicBezTo>
                <a:cubicBezTo>
                  <a:pt x="25481" y="16187"/>
                  <a:pt x="25535" y="16134"/>
                  <a:pt x="25588" y="16080"/>
                </a:cubicBezTo>
                <a:cubicBezTo>
                  <a:pt x="25642" y="16027"/>
                  <a:pt x="25695" y="15973"/>
                  <a:pt x="25749" y="15920"/>
                </a:cubicBezTo>
                <a:lnTo>
                  <a:pt x="25722" y="15920"/>
                </a:lnTo>
                <a:cubicBezTo>
                  <a:pt x="25829" y="15839"/>
                  <a:pt x="25802" y="15705"/>
                  <a:pt x="25909" y="15598"/>
                </a:cubicBezTo>
                <a:cubicBezTo>
                  <a:pt x="25963" y="15545"/>
                  <a:pt x="26017" y="15491"/>
                  <a:pt x="26043" y="15438"/>
                </a:cubicBezTo>
                <a:cubicBezTo>
                  <a:pt x="26150" y="15358"/>
                  <a:pt x="26124" y="15197"/>
                  <a:pt x="26204" y="15117"/>
                </a:cubicBezTo>
                <a:cubicBezTo>
                  <a:pt x="26311" y="15036"/>
                  <a:pt x="26284" y="14876"/>
                  <a:pt x="26365" y="14795"/>
                </a:cubicBezTo>
                <a:cubicBezTo>
                  <a:pt x="26472" y="14715"/>
                  <a:pt x="26445" y="14555"/>
                  <a:pt x="26525" y="14474"/>
                </a:cubicBezTo>
                <a:cubicBezTo>
                  <a:pt x="26525" y="14421"/>
                  <a:pt x="26525" y="14367"/>
                  <a:pt x="26552" y="14314"/>
                </a:cubicBezTo>
                <a:cubicBezTo>
                  <a:pt x="26632" y="14233"/>
                  <a:pt x="26605" y="14073"/>
                  <a:pt x="26686" y="13992"/>
                </a:cubicBezTo>
                <a:cubicBezTo>
                  <a:pt x="26710" y="13747"/>
                  <a:pt x="27005" y="13367"/>
                  <a:pt x="26538" y="13367"/>
                </a:cubicBezTo>
                <a:cubicBezTo>
                  <a:pt x="26496" y="13367"/>
                  <a:pt x="26447" y="13370"/>
                  <a:pt x="26391" y="13377"/>
                </a:cubicBezTo>
                <a:lnTo>
                  <a:pt x="26391" y="13350"/>
                </a:lnTo>
                <a:cubicBezTo>
                  <a:pt x="26284" y="13430"/>
                  <a:pt x="26311" y="13591"/>
                  <a:pt x="26204" y="13671"/>
                </a:cubicBezTo>
                <a:cubicBezTo>
                  <a:pt x="26150" y="13725"/>
                  <a:pt x="26097" y="13778"/>
                  <a:pt x="26070" y="13832"/>
                </a:cubicBezTo>
                <a:cubicBezTo>
                  <a:pt x="25963" y="13912"/>
                  <a:pt x="25990" y="14073"/>
                  <a:pt x="25883" y="14153"/>
                </a:cubicBezTo>
                <a:cubicBezTo>
                  <a:pt x="25829" y="14207"/>
                  <a:pt x="25776" y="14260"/>
                  <a:pt x="25749" y="14340"/>
                </a:cubicBezTo>
                <a:lnTo>
                  <a:pt x="25749" y="14314"/>
                </a:lnTo>
                <a:cubicBezTo>
                  <a:pt x="25573" y="14497"/>
                  <a:pt x="25470" y="14565"/>
                  <a:pt x="25411" y="14565"/>
                </a:cubicBezTo>
                <a:cubicBezTo>
                  <a:pt x="25240" y="14565"/>
                  <a:pt x="25434" y="13992"/>
                  <a:pt x="25250" y="13992"/>
                </a:cubicBezTo>
                <a:cubicBezTo>
                  <a:pt x="25247" y="13992"/>
                  <a:pt x="25244" y="13992"/>
                  <a:pt x="25240" y="13992"/>
                </a:cubicBezTo>
                <a:lnTo>
                  <a:pt x="25240" y="14019"/>
                </a:lnTo>
                <a:cubicBezTo>
                  <a:pt x="25194" y="13986"/>
                  <a:pt x="25158" y="13973"/>
                  <a:pt x="25128" y="13973"/>
                </a:cubicBezTo>
                <a:cubicBezTo>
                  <a:pt x="25037" y="13973"/>
                  <a:pt x="25006" y="14099"/>
                  <a:pt x="24946" y="14180"/>
                </a:cubicBezTo>
                <a:cubicBezTo>
                  <a:pt x="24946" y="14233"/>
                  <a:pt x="24946" y="14260"/>
                  <a:pt x="24919" y="14314"/>
                </a:cubicBezTo>
                <a:cubicBezTo>
                  <a:pt x="24759" y="14501"/>
                  <a:pt x="24946" y="14769"/>
                  <a:pt x="24759" y="14956"/>
                </a:cubicBezTo>
                <a:cubicBezTo>
                  <a:pt x="24625" y="15090"/>
                  <a:pt x="24759" y="15304"/>
                  <a:pt x="24598" y="15438"/>
                </a:cubicBezTo>
                <a:cubicBezTo>
                  <a:pt x="24518" y="15518"/>
                  <a:pt x="24544" y="15679"/>
                  <a:pt x="24437" y="15759"/>
                </a:cubicBezTo>
                <a:cubicBezTo>
                  <a:pt x="24357" y="15839"/>
                  <a:pt x="24384" y="16000"/>
                  <a:pt x="24277" y="16080"/>
                </a:cubicBezTo>
                <a:cubicBezTo>
                  <a:pt x="24237" y="16086"/>
                  <a:pt x="24203" y="16089"/>
                  <a:pt x="24175" y="16089"/>
                </a:cubicBezTo>
                <a:cubicBezTo>
                  <a:pt x="23935" y="16089"/>
                  <a:pt x="24068" y="15900"/>
                  <a:pt x="24116" y="15732"/>
                </a:cubicBezTo>
                <a:cubicBezTo>
                  <a:pt x="24116" y="15705"/>
                  <a:pt x="24116" y="15652"/>
                  <a:pt x="24116" y="15598"/>
                </a:cubicBezTo>
                <a:cubicBezTo>
                  <a:pt x="24250" y="15331"/>
                  <a:pt x="24250" y="15063"/>
                  <a:pt x="24116" y="14795"/>
                </a:cubicBezTo>
                <a:lnTo>
                  <a:pt x="24116" y="14822"/>
                </a:lnTo>
                <a:cubicBezTo>
                  <a:pt x="24022" y="14760"/>
                  <a:pt x="23942" y="14734"/>
                  <a:pt x="23871" y="14734"/>
                </a:cubicBezTo>
                <a:cubicBezTo>
                  <a:pt x="23701" y="14734"/>
                  <a:pt x="23587" y="14885"/>
                  <a:pt x="23474" y="15036"/>
                </a:cubicBezTo>
                <a:cubicBezTo>
                  <a:pt x="23286" y="15304"/>
                  <a:pt x="23153" y="15598"/>
                  <a:pt x="23099" y="15920"/>
                </a:cubicBezTo>
                <a:cubicBezTo>
                  <a:pt x="22858" y="16883"/>
                  <a:pt x="22296" y="17552"/>
                  <a:pt x="21386" y="17954"/>
                </a:cubicBezTo>
                <a:cubicBezTo>
                  <a:pt x="21092" y="18088"/>
                  <a:pt x="20797" y="18248"/>
                  <a:pt x="20530" y="18409"/>
                </a:cubicBezTo>
                <a:cubicBezTo>
                  <a:pt x="19941" y="18676"/>
                  <a:pt x="19352" y="19024"/>
                  <a:pt x="18710" y="19239"/>
                </a:cubicBezTo>
                <a:cubicBezTo>
                  <a:pt x="18656" y="19239"/>
                  <a:pt x="18576" y="19265"/>
                  <a:pt x="18522" y="19319"/>
                </a:cubicBezTo>
                <a:cubicBezTo>
                  <a:pt x="18469" y="19372"/>
                  <a:pt x="18388" y="19399"/>
                  <a:pt x="18335" y="19453"/>
                </a:cubicBezTo>
                <a:cubicBezTo>
                  <a:pt x="18094" y="19640"/>
                  <a:pt x="17826" y="19720"/>
                  <a:pt x="17559" y="19827"/>
                </a:cubicBezTo>
                <a:cubicBezTo>
                  <a:pt x="17506" y="19854"/>
                  <a:pt x="17461" y="19865"/>
                  <a:pt x="17424" y="19865"/>
                </a:cubicBezTo>
                <a:cubicBezTo>
                  <a:pt x="17308" y="19865"/>
                  <a:pt x="17258" y="19755"/>
                  <a:pt x="17237" y="19613"/>
                </a:cubicBezTo>
                <a:cubicBezTo>
                  <a:pt x="17371" y="18971"/>
                  <a:pt x="18040" y="18837"/>
                  <a:pt x="18415" y="18382"/>
                </a:cubicBezTo>
                <a:cubicBezTo>
                  <a:pt x="18495" y="18329"/>
                  <a:pt x="18549" y="18248"/>
                  <a:pt x="18629" y="18168"/>
                </a:cubicBezTo>
                <a:cubicBezTo>
                  <a:pt x="18683" y="18088"/>
                  <a:pt x="18736" y="18007"/>
                  <a:pt x="18763" y="17900"/>
                </a:cubicBezTo>
                <a:cubicBezTo>
                  <a:pt x="18817" y="17820"/>
                  <a:pt x="18817" y="17740"/>
                  <a:pt x="18870" y="17659"/>
                </a:cubicBezTo>
                <a:cubicBezTo>
                  <a:pt x="18897" y="17606"/>
                  <a:pt x="18950" y="17579"/>
                  <a:pt x="19004" y="17552"/>
                </a:cubicBezTo>
                <a:cubicBezTo>
                  <a:pt x="19084" y="17499"/>
                  <a:pt x="19165" y="17472"/>
                  <a:pt x="19245" y="17418"/>
                </a:cubicBezTo>
                <a:cubicBezTo>
                  <a:pt x="19298" y="17392"/>
                  <a:pt x="19352" y="17365"/>
                  <a:pt x="19405" y="17338"/>
                </a:cubicBezTo>
                <a:lnTo>
                  <a:pt x="19486" y="17285"/>
                </a:lnTo>
                <a:cubicBezTo>
                  <a:pt x="19539" y="17231"/>
                  <a:pt x="19593" y="17204"/>
                  <a:pt x="19620" y="17151"/>
                </a:cubicBezTo>
                <a:cubicBezTo>
                  <a:pt x="19673" y="17124"/>
                  <a:pt x="19727" y="17071"/>
                  <a:pt x="19780" y="17017"/>
                </a:cubicBezTo>
                <a:cubicBezTo>
                  <a:pt x="20155" y="16749"/>
                  <a:pt x="20583" y="16508"/>
                  <a:pt x="20931" y="16187"/>
                </a:cubicBezTo>
                <a:cubicBezTo>
                  <a:pt x="20958" y="16161"/>
                  <a:pt x="20985" y="16134"/>
                  <a:pt x="21011" y="16107"/>
                </a:cubicBezTo>
                <a:cubicBezTo>
                  <a:pt x="21065" y="16080"/>
                  <a:pt x="21118" y="16027"/>
                  <a:pt x="21172" y="16000"/>
                </a:cubicBezTo>
                <a:cubicBezTo>
                  <a:pt x="21252" y="15973"/>
                  <a:pt x="21306" y="15920"/>
                  <a:pt x="21359" y="15893"/>
                </a:cubicBezTo>
                <a:cubicBezTo>
                  <a:pt x="21440" y="15813"/>
                  <a:pt x="21520" y="15759"/>
                  <a:pt x="21573" y="15679"/>
                </a:cubicBezTo>
                <a:cubicBezTo>
                  <a:pt x="21734" y="15491"/>
                  <a:pt x="21814" y="15224"/>
                  <a:pt x="22028" y="15117"/>
                </a:cubicBezTo>
                <a:cubicBezTo>
                  <a:pt x="22082" y="15063"/>
                  <a:pt x="22136" y="15010"/>
                  <a:pt x="22189" y="14956"/>
                </a:cubicBezTo>
                <a:cubicBezTo>
                  <a:pt x="22243" y="14903"/>
                  <a:pt x="22296" y="14849"/>
                  <a:pt x="22350" y="14795"/>
                </a:cubicBezTo>
                <a:cubicBezTo>
                  <a:pt x="22403" y="14742"/>
                  <a:pt x="22457" y="14688"/>
                  <a:pt x="22510" y="14635"/>
                </a:cubicBezTo>
                <a:cubicBezTo>
                  <a:pt x="22564" y="14581"/>
                  <a:pt x="22617" y="14528"/>
                  <a:pt x="22671" y="14474"/>
                </a:cubicBezTo>
                <a:lnTo>
                  <a:pt x="22831" y="14314"/>
                </a:lnTo>
                <a:lnTo>
                  <a:pt x="22992" y="14153"/>
                </a:lnTo>
                <a:lnTo>
                  <a:pt x="23153" y="13992"/>
                </a:lnTo>
                <a:lnTo>
                  <a:pt x="23313" y="13832"/>
                </a:lnTo>
                <a:lnTo>
                  <a:pt x="23474" y="13671"/>
                </a:lnTo>
                <a:cubicBezTo>
                  <a:pt x="23527" y="13618"/>
                  <a:pt x="23581" y="13564"/>
                  <a:pt x="23634" y="13511"/>
                </a:cubicBezTo>
                <a:cubicBezTo>
                  <a:pt x="23688" y="13457"/>
                  <a:pt x="23741" y="13404"/>
                  <a:pt x="23795" y="13350"/>
                </a:cubicBezTo>
                <a:cubicBezTo>
                  <a:pt x="23849" y="13297"/>
                  <a:pt x="23902" y="13243"/>
                  <a:pt x="23956" y="13190"/>
                </a:cubicBezTo>
                <a:cubicBezTo>
                  <a:pt x="24009" y="13136"/>
                  <a:pt x="24063" y="13082"/>
                  <a:pt x="24116" y="13002"/>
                </a:cubicBezTo>
                <a:lnTo>
                  <a:pt x="24116" y="13029"/>
                </a:lnTo>
                <a:cubicBezTo>
                  <a:pt x="24170" y="12975"/>
                  <a:pt x="24223" y="12922"/>
                  <a:pt x="24277" y="12842"/>
                </a:cubicBezTo>
                <a:lnTo>
                  <a:pt x="24277" y="12868"/>
                </a:lnTo>
                <a:cubicBezTo>
                  <a:pt x="24384" y="12788"/>
                  <a:pt x="24330" y="12627"/>
                  <a:pt x="24437" y="12547"/>
                </a:cubicBezTo>
                <a:cubicBezTo>
                  <a:pt x="24491" y="12494"/>
                  <a:pt x="24544" y="12440"/>
                  <a:pt x="24598" y="12387"/>
                </a:cubicBezTo>
                <a:cubicBezTo>
                  <a:pt x="24651" y="12333"/>
                  <a:pt x="24705" y="12279"/>
                  <a:pt x="24759" y="12226"/>
                </a:cubicBezTo>
                <a:cubicBezTo>
                  <a:pt x="24812" y="12172"/>
                  <a:pt x="24866" y="12119"/>
                  <a:pt x="24919" y="12039"/>
                </a:cubicBezTo>
                <a:lnTo>
                  <a:pt x="24919" y="12065"/>
                </a:lnTo>
                <a:cubicBezTo>
                  <a:pt x="25026" y="11985"/>
                  <a:pt x="24999" y="11824"/>
                  <a:pt x="25080" y="11744"/>
                </a:cubicBezTo>
                <a:cubicBezTo>
                  <a:pt x="25133" y="11691"/>
                  <a:pt x="25187" y="11637"/>
                  <a:pt x="25240" y="11584"/>
                </a:cubicBezTo>
                <a:cubicBezTo>
                  <a:pt x="25347" y="11503"/>
                  <a:pt x="25294" y="11343"/>
                  <a:pt x="25401" y="11262"/>
                </a:cubicBezTo>
                <a:cubicBezTo>
                  <a:pt x="25454" y="11209"/>
                  <a:pt x="25508" y="11155"/>
                  <a:pt x="25562" y="11102"/>
                </a:cubicBezTo>
                <a:cubicBezTo>
                  <a:pt x="25669" y="11022"/>
                  <a:pt x="25642" y="10861"/>
                  <a:pt x="25722" y="10781"/>
                </a:cubicBezTo>
                <a:cubicBezTo>
                  <a:pt x="25829" y="10700"/>
                  <a:pt x="25776" y="10540"/>
                  <a:pt x="25883" y="10459"/>
                </a:cubicBezTo>
                <a:cubicBezTo>
                  <a:pt x="25936" y="10406"/>
                  <a:pt x="25990" y="10352"/>
                  <a:pt x="26043" y="10299"/>
                </a:cubicBezTo>
                <a:cubicBezTo>
                  <a:pt x="26150" y="10219"/>
                  <a:pt x="26124" y="10058"/>
                  <a:pt x="26204" y="9978"/>
                </a:cubicBezTo>
                <a:cubicBezTo>
                  <a:pt x="26311" y="9897"/>
                  <a:pt x="26284" y="9737"/>
                  <a:pt x="26365" y="9656"/>
                </a:cubicBezTo>
                <a:cubicBezTo>
                  <a:pt x="26472" y="9576"/>
                  <a:pt x="26445" y="9416"/>
                  <a:pt x="26525" y="9335"/>
                </a:cubicBezTo>
                <a:cubicBezTo>
                  <a:pt x="26632" y="9255"/>
                  <a:pt x="26605" y="9094"/>
                  <a:pt x="26686" y="9014"/>
                </a:cubicBezTo>
                <a:cubicBezTo>
                  <a:pt x="26773" y="8774"/>
                  <a:pt x="26878" y="8516"/>
                  <a:pt x="26609" y="8516"/>
                </a:cubicBezTo>
                <a:cubicBezTo>
                  <a:pt x="26548" y="8516"/>
                  <a:pt x="26468" y="8529"/>
                  <a:pt x="26365" y="8559"/>
                </a:cubicBezTo>
                <a:lnTo>
                  <a:pt x="26365" y="8532"/>
                </a:lnTo>
                <a:cubicBezTo>
                  <a:pt x="26311" y="8586"/>
                  <a:pt x="26257" y="8666"/>
                  <a:pt x="26204" y="8720"/>
                </a:cubicBezTo>
                <a:cubicBezTo>
                  <a:pt x="26204" y="8773"/>
                  <a:pt x="26204" y="8827"/>
                  <a:pt x="26204" y="8853"/>
                </a:cubicBezTo>
                <a:cubicBezTo>
                  <a:pt x="26150" y="8907"/>
                  <a:pt x="26097" y="8961"/>
                  <a:pt x="26043" y="9014"/>
                </a:cubicBezTo>
                <a:cubicBezTo>
                  <a:pt x="25990" y="9068"/>
                  <a:pt x="25936" y="9121"/>
                  <a:pt x="25883" y="9175"/>
                </a:cubicBezTo>
                <a:cubicBezTo>
                  <a:pt x="25802" y="9255"/>
                  <a:pt x="25829" y="9416"/>
                  <a:pt x="25722" y="9496"/>
                </a:cubicBezTo>
                <a:cubicBezTo>
                  <a:pt x="25669" y="9549"/>
                  <a:pt x="25615" y="9603"/>
                  <a:pt x="25562" y="9656"/>
                </a:cubicBezTo>
                <a:cubicBezTo>
                  <a:pt x="25508" y="9710"/>
                  <a:pt x="25454" y="9764"/>
                  <a:pt x="25401" y="9817"/>
                </a:cubicBezTo>
                <a:lnTo>
                  <a:pt x="25428" y="9817"/>
                </a:lnTo>
                <a:cubicBezTo>
                  <a:pt x="25294" y="9897"/>
                  <a:pt x="25347" y="10058"/>
                  <a:pt x="25240" y="10138"/>
                </a:cubicBezTo>
                <a:cubicBezTo>
                  <a:pt x="25187" y="10192"/>
                  <a:pt x="25133" y="10245"/>
                  <a:pt x="25080" y="10299"/>
                </a:cubicBezTo>
                <a:lnTo>
                  <a:pt x="25107" y="10299"/>
                </a:lnTo>
                <a:cubicBezTo>
                  <a:pt x="24973" y="10379"/>
                  <a:pt x="25026" y="10540"/>
                  <a:pt x="24919" y="10620"/>
                </a:cubicBezTo>
                <a:cubicBezTo>
                  <a:pt x="24866" y="10674"/>
                  <a:pt x="24812" y="10727"/>
                  <a:pt x="24759" y="10781"/>
                </a:cubicBezTo>
                <a:cubicBezTo>
                  <a:pt x="24651" y="10914"/>
                  <a:pt x="24571" y="11048"/>
                  <a:pt x="24437" y="11155"/>
                </a:cubicBezTo>
                <a:cubicBezTo>
                  <a:pt x="24250" y="11369"/>
                  <a:pt x="24063" y="11557"/>
                  <a:pt x="23875" y="11744"/>
                </a:cubicBezTo>
                <a:cubicBezTo>
                  <a:pt x="23822" y="11771"/>
                  <a:pt x="23768" y="11824"/>
                  <a:pt x="23741" y="11905"/>
                </a:cubicBezTo>
                <a:cubicBezTo>
                  <a:pt x="23715" y="11958"/>
                  <a:pt x="23661" y="12012"/>
                  <a:pt x="23608" y="12065"/>
                </a:cubicBezTo>
                <a:cubicBezTo>
                  <a:pt x="23608" y="12065"/>
                  <a:pt x="23581" y="12092"/>
                  <a:pt x="23554" y="12119"/>
                </a:cubicBezTo>
                <a:cubicBezTo>
                  <a:pt x="23501" y="12172"/>
                  <a:pt x="23420" y="12199"/>
                  <a:pt x="23367" y="12253"/>
                </a:cubicBezTo>
                <a:cubicBezTo>
                  <a:pt x="21520" y="14153"/>
                  <a:pt x="19486" y="15839"/>
                  <a:pt x="17291" y="17392"/>
                </a:cubicBezTo>
                <a:cubicBezTo>
                  <a:pt x="17211" y="17365"/>
                  <a:pt x="17184" y="17285"/>
                  <a:pt x="17157" y="17178"/>
                </a:cubicBezTo>
                <a:cubicBezTo>
                  <a:pt x="17184" y="16803"/>
                  <a:pt x="17425" y="16589"/>
                  <a:pt x="17692" y="16348"/>
                </a:cubicBezTo>
                <a:cubicBezTo>
                  <a:pt x="17987" y="16027"/>
                  <a:pt x="18469" y="15920"/>
                  <a:pt x="18710" y="15518"/>
                </a:cubicBezTo>
                <a:cubicBezTo>
                  <a:pt x="18817" y="15358"/>
                  <a:pt x="18736" y="15090"/>
                  <a:pt x="19004" y="14983"/>
                </a:cubicBezTo>
                <a:cubicBezTo>
                  <a:pt x="19298" y="14769"/>
                  <a:pt x="19646" y="14555"/>
                  <a:pt x="19968" y="14340"/>
                </a:cubicBezTo>
                <a:cubicBezTo>
                  <a:pt x="21011" y="13484"/>
                  <a:pt x="22189" y="12761"/>
                  <a:pt x="23072" y="11691"/>
                </a:cubicBezTo>
                <a:cubicBezTo>
                  <a:pt x="23179" y="11477"/>
                  <a:pt x="23126" y="11209"/>
                  <a:pt x="23367" y="11048"/>
                </a:cubicBezTo>
                <a:cubicBezTo>
                  <a:pt x="23688" y="10700"/>
                  <a:pt x="23982" y="10326"/>
                  <a:pt x="23956" y="9817"/>
                </a:cubicBezTo>
                <a:cubicBezTo>
                  <a:pt x="24036" y="9764"/>
                  <a:pt x="24063" y="9710"/>
                  <a:pt x="24116" y="9630"/>
                </a:cubicBezTo>
                <a:cubicBezTo>
                  <a:pt x="24116" y="9576"/>
                  <a:pt x="24116" y="9549"/>
                  <a:pt x="24143" y="9496"/>
                </a:cubicBezTo>
                <a:cubicBezTo>
                  <a:pt x="24196" y="9442"/>
                  <a:pt x="24223" y="9389"/>
                  <a:pt x="24277" y="9335"/>
                </a:cubicBezTo>
                <a:cubicBezTo>
                  <a:pt x="24384" y="9255"/>
                  <a:pt x="24357" y="9094"/>
                  <a:pt x="24437" y="9014"/>
                </a:cubicBezTo>
                <a:cubicBezTo>
                  <a:pt x="24544" y="8934"/>
                  <a:pt x="24518" y="8773"/>
                  <a:pt x="24598" y="8666"/>
                </a:cubicBezTo>
                <a:cubicBezTo>
                  <a:pt x="24598" y="8639"/>
                  <a:pt x="24598" y="8586"/>
                  <a:pt x="24625" y="8532"/>
                </a:cubicBezTo>
                <a:cubicBezTo>
                  <a:pt x="24705" y="8452"/>
                  <a:pt x="24678" y="8291"/>
                  <a:pt x="24759" y="8211"/>
                </a:cubicBezTo>
                <a:cubicBezTo>
                  <a:pt x="24866" y="8131"/>
                  <a:pt x="24839" y="7970"/>
                  <a:pt x="24919" y="7890"/>
                </a:cubicBezTo>
                <a:cubicBezTo>
                  <a:pt x="25080" y="7756"/>
                  <a:pt x="24946" y="7542"/>
                  <a:pt x="25080" y="7408"/>
                </a:cubicBezTo>
                <a:cubicBezTo>
                  <a:pt x="25214" y="7087"/>
                  <a:pt x="25214" y="6766"/>
                  <a:pt x="25080" y="6445"/>
                </a:cubicBezTo>
                <a:lnTo>
                  <a:pt x="25080" y="6471"/>
                </a:lnTo>
                <a:cubicBezTo>
                  <a:pt x="25026" y="6418"/>
                  <a:pt x="24973" y="6391"/>
                  <a:pt x="24919" y="6391"/>
                </a:cubicBezTo>
                <a:cubicBezTo>
                  <a:pt x="24866" y="6391"/>
                  <a:pt x="24812" y="6418"/>
                  <a:pt x="24759" y="6471"/>
                </a:cubicBezTo>
                <a:lnTo>
                  <a:pt x="24759" y="6445"/>
                </a:lnTo>
                <a:cubicBezTo>
                  <a:pt x="24651" y="6552"/>
                  <a:pt x="24678" y="6685"/>
                  <a:pt x="24598" y="6793"/>
                </a:cubicBezTo>
                <a:cubicBezTo>
                  <a:pt x="24598" y="6846"/>
                  <a:pt x="24598" y="6873"/>
                  <a:pt x="24598" y="6926"/>
                </a:cubicBezTo>
                <a:cubicBezTo>
                  <a:pt x="24491" y="7007"/>
                  <a:pt x="24544" y="7167"/>
                  <a:pt x="24437" y="7248"/>
                </a:cubicBezTo>
                <a:cubicBezTo>
                  <a:pt x="24330" y="7328"/>
                  <a:pt x="24384" y="7488"/>
                  <a:pt x="24277" y="7569"/>
                </a:cubicBezTo>
                <a:cubicBezTo>
                  <a:pt x="24170" y="7649"/>
                  <a:pt x="24196" y="7810"/>
                  <a:pt x="24116" y="7890"/>
                </a:cubicBezTo>
                <a:cubicBezTo>
                  <a:pt x="24009" y="7970"/>
                  <a:pt x="23982" y="8104"/>
                  <a:pt x="23929" y="8158"/>
                </a:cubicBezTo>
                <a:cubicBezTo>
                  <a:pt x="23822" y="7970"/>
                  <a:pt x="24089" y="7622"/>
                  <a:pt x="23634" y="7569"/>
                </a:cubicBezTo>
                <a:cubicBezTo>
                  <a:pt x="23501" y="7703"/>
                  <a:pt x="23608" y="7943"/>
                  <a:pt x="23474" y="8077"/>
                </a:cubicBezTo>
                <a:cubicBezTo>
                  <a:pt x="23474" y="8131"/>
                  <a:pt x="23474" y="8158"/>
                  <a:pt x="23474" y="8211"/>
                </a:cubicBezTo>
                <a:cubicBezTo>
                  <a:pt x="23367" y="8318"/>
                  <a:pt x="23420" y="8452"/>
                  <a:pt x="23313" y="8559"/>
                </a:cubicBezTo>
                <a:cubicBezTo>
                  <a:pt x="23313" y="8613"/>
                  <a:pt x="23313" y="8639"/>
                  <a:pt x="23313" y="8693"/>
                </a:cubicBezTo>
                <a:cubicBezTo>
                  <a:pt x="23206" y="8773"/>
                  <a:pt x="23260" y="8934"/>
                  <a:pt x="23153" y="9014"/>
                </a:cubicBezTo>
                <a:cubicBezTo>
                  <a:pt x="23046" y="9121"/>
                  <a:pt x="23072" y="9255"/>
                  <a:pt x="22992" y="9362"/>
                </a:cubicBezTo>
                <a:cubicBezTo>
                  <a:pt x="23019" y="9416"/>
                  <a:pt x="22992" y="9469"/>
                  <a:pt x="22992" y="9496"/>
                </a:cubicBezTo>
                <a:cubicBezTo>
                  <a:pt x="22885" y="9576"/>
                  <a:pt x="22938" y="9737"/>
                  <a:pt x="22831" y="9817"/>
                </a:cubicBezTo>
                <a:cubicBezTo>
                  <a:pt x="22751" y="9897"/>
                  <a:pt x="22778" y="10058"/>
                  <a:pt x="22671" y="10138"/>
                </a:cubicBezTo>
                <a:cubicBezTo>
                  <a:pt x="22564" y="10219"/>
                  <a:pt x="22617" y="10379"/>
                  <a:pt x="22510" y="10459"/>
                </a:cubicBezTo>
                <a:cubicBezTo>
                  <a:pt x="22457" y="10513"/>
                  <a:pt x="22403" y="10566"/>
                  <a:pt x="22350" y="10620"/>
                </a:cubicBezTo>
                <a:cubicBezTo>
                  <a:pt x="22296" y="10674"/>
                  <a:pt x="22243" y="10727"/>
                  <a:pt x="22189" y="10781"/>
                </a:cubicBezTo>
                <a:lnTo>
                  <a:pt x="22216" y="10781"/>
                </a:lnTo>
                <a:cubicBezTo>
                  <a:pt x="21814" y="11075"/>
                  <a:pt x="21440" y="11396"/>
                  <a:pt x="21092" y="11744"/>
                </a:cubicBezTo>
                <a:cubicBezTo>
                  <a:pt x="20972" y="11888"/>
                  <a:pt x="20895" y="12074"/>
                  <a:pt x="20690" y="12074"/>
                </a:cubicBezTo>
                <a:cubicBezTo>
                  <a:pt x="20665" y="12074"/>
                  <a:pt x="20638" y="12071"/>
                  <a:pt x="20610" y="12065"/>
                </a:cubicBezTo>
                <a:lnTo>
                  <a:pt x="20583" y="12065"/>
                </a:lnTo>
                <a:cubicBezTo>
                  <a:pt x="20556" y="12092"/>
                  <a:pt x="20530" y="12146"/>
                  <a:pt x="20503" y="12199"/>
                </a:cubicBezTo>
                <a:cubicBezTo>
                  <a:pt x="20476" y="12226"/>
                  <a:pt x="20423" y="12279"/>
                  <a:pt x="20396" y="12306"/>
                </a:cubicBezTo>
                <a:cubicBezTo>
                  <a:pt x="20342" y="12333"/>
                  <a:pt x="20315" y="12360"/>
                  <a:pt x="20262" y="12387"/>
                </a:cubicBezTo>
                <a:cubicBezTo>
                  <a:pt x="20208" y="12440"/>
                  <a:pt x="20155" y="12494"/>
                  <a:pt x="20101" y="12547"/>
                </a:cubicBezTo>
                <a:cubicBezTo>
                  <a:pt x="20048" y="12601"/>
                  <a:pt x="19994" y="12654"/>
                  <a:pt x="19941" y="12708"/>
                </a:cubicBezTo>
                <a:cubicBezTo>
                  <a:pt x="19860" y="12761"/>
                  <a:pt x="19753" y="12761"/>
                  <a:pt x="19646" y="12788"/>
                </a:cubicBezTo>
                <a:cubicBezTo>
                  <a:pt x="19352" y="12975"/>
                  <a:pt x="19138" y="13270"/>
                  <a:pt x="18897" y="13484"/>
                </a:cubicBezTo>
                <a:cubicBezTo>
                  <a:pt x="18870" y="13511"/>
                  <a:pt x="18843" y="13537"/>
                  <a:pt x="18817" y="13564"/>
                </a:cubicBezTo>
                <a:cubicBezTo>
                  <a:pt x="18790" y="13591"/>
                  <a:pt x="18790" y="13618"/>
                  <a:pt x="18763" y="13645"/>
                </a:cubicBezTo>
                <a:cubicBezTo>
                  <a:pt x="18683" y="13832"/>
                  <a:pt x="18495" y="13832"/>
                  <a:pt x="18362" y="13885"/>
                </a:cubicBezTo>
                <a:cubicBezTo>
                  <a:pt x="18281" y="13912"/>
                  <a:pt x="18228" y="13966"/>
                  <a:pt x="18201" y="14019"/>
                </a:cubicBezTo>
                <a:cubicBezTo>
                  <a:pt x="18182" y="14029"/>
                  <a:pt x="18166" y="14042"/>
                  <a:pt x="18152" y="14058"/>
                </a:cubicBezTo>
                <a:lnTo>
                  <a:pt x="18152" y="14058"/>
                </a:lnTo>
                <a:cubicBezTo>
                  <a:pt x="18175" y="14025"/>
                  <a:pt x="18201" y="13992"/>
                  <a:pt x="18228" y="13966"/>
                </a:cubicBezTo>
                <a:cubicBezTo>
                  <a:pt x="18255" y="13939"/>
                  <a:pt x="18281" y="13912"/>
                  <a:pt x="18308" y="13859"/>
                </a:cubicBezTo>
                <a:cubicBezTo>
                  <a:pt x="19031" y="13109"/>
                  <a:pt x="19405" y="12146"/>
                  <a:pt x="19914" y="11262"/>
                </a:cubicBezTo>
                <a:cubicBezTo>
                  <a:pt x="19968" y="11209"/>
                  <a:pt x="19994" y="11129"/>
                  <a:pt x="20021" y="11075"/>
                </a:cubicBezTo>
                <a:cubicBezTo>
                  <a:pt x="20075" y="10968"/>
                  <a:pt x="20128" y="10861"/>
                  <a:pt x="20155" y="10754"/>
                </a:cubicBezTo>
                <a:cubicBezTo>
                  <a:pt x="20262" y="10459"/>
                  <a:pt x="20075" y="10111"/>
                  <a:pt x="20262" y="9817"/>
                </a:cubicBezTo>
                <a:cubicBezTo>
                  <a:pt x="20423" y="9683"/>
                  <a:pt x="20289" y="9469"/>
                  <a:pt x="20423" y="9335"/>
                </a:cubicBezTo>
                <a:cubicBezTo>
                  <a:pt x="20530" y="9255"/>
                  <a:pt x="20503" y="9094"/>
                  <a:pt x="20583" y="9014"/>
                </a:cubicBezTo>
                <a:cubicBezTo>
                  <a:pt x="20637" y="8961"/>
                  <a:pt x="20690" y="8907"/>
                  <a:pt x="20744" y="8853"/>
                </a:cubicBezTo>
                <a:cubicBezTo>
                  <a:pt x="20797" y="8800"/>
                  <a:pt x="20824" y="8746"/>
                  <a:pt x="20824" y="8666"/>
                </a:cubicBezTo>
                <a:cubicBezTo>
                  <a:pt x="20851" y="8506"/>
                  <a:pt x="20931" y="8345"/>
                  <a:pt x="20958" y="8184"/>
                </a:cubicBezTo>
                <a:cubicBezTo>
                  <a:pt x="21038" y="7943"/>
                  <a:pt x="20904" y="7649"/>
                  <a:pt x="21065" y="7381"/>
                </a:cubicBezTo>
                <a:cubicBezTo>
                  <a:pt x="21065" y="7355"/>
                  <a:pt x="21065" y="7301"/>
                  <a:pt x="21065" y="7248"/>
                </a:cubicBezTo>
                <a:cubicBezTo>
                  <a:pt x="21252" y="7060"/>
                  <a:pt x="21065" y="6793"/>
                  <a:pt x="21225" y="6605"/>
                </a:cubicBezTo>
                <a:cubicBezTo>
                  <a:pt x="21333" y="6445"/>
                  <a:pt x="21359" y="6284"/>
                  <a:pt x="21225" y="6123"/>
                </a:cubicBezTo>
                <a:cubicBezTo>
                  <a:pt x="21172" y="6070"/>
                  <a:pt x="21118" y="6043"/>
                  <a:pt x="21065" y="6043"/>
                </a:cubicBezTo>
                <a:cubicBezTo>
                  <a:pt x="21011" y="6043"/>
                  <a:pt x="20958" y="6070"/>
                  <a:pt x="20904" y="6123"/>
                </a:cubicBezTo>
                <a:cubicBezTo>
                  <a:pt x="20851" y="6177"/>
                  <a:pt x="20797" y="6230"/>
                  <a:pt x="20744" y="6284"/>
                </a:cubicBezTo>
                <a:cubicBezTo>
                  <a:pt x="20663" y="6364"/>
                  <a:pt x="20690" y="6525"/>
                  <a:pt x="20583" y="6605"/>
                </a:cubicBezTo>
                <a:cubicBezTo>
                  <a:pt x="20503" y="6685"/>
                  <a:pt x="20530" y="6846"/>
                  <a:pt x="20423" y="6926"/>
                </a:cubicBezTo>
                <a:cubicBezTo>
                  <a:pt x="20342" y="7007"/>
                  <a:pt x="20369" y="7167"/>
                  <a:pt x="20262" y="7248"/>
                </a:cubicBezTo>
                <a:lnTo>
                  <a:pt x="20289" y="7248"/>
                </a:lnTo>
                <a:cubicBezTo>
                  <a:pt x="20128" y="7381"/>
                  <a:pt x="20262" y="7596"/>
                  <a:pt x="20101" y="7729"/>
                </a:cubicBezTo>
                <a:cubicBezTo>
                  <a:pt x="20021" y="7810"/>
                  <a:pt x="20048" y="7970"/>
                  <a:pt x="19968" y="8077"/>
                </a:cubicBezTo>
                <a:cubicBezTo>
                  <a:pt x="19968" y="8131"/>
                  <a:pt x="19968" y="8158"/>
                  <a:pt x="19941" y="8211"/>
                </a:cubicBezTo>
                <a:cubicBezTo>
                  <a:pt x="19834" y="8291"/>
                  <a:pt x="19887" y="8452"/>
                  <a:pt x="19807" y="8559"/>
                </a:cubicBezTo>
                <a:cubicBezTo>
                  <a:pt x="19807" y="8613"/>
                  <a:pt x="19807" y="8639"/>
                  <a:pt x="19780" y="8693"/>
                </a:cubicBezTo>
                <a:cubicBezTo>
                  <a:pt x="19673" y="8773"/>
                  <a:pt x="19727" y="8934"/>
                  <a:pt x="19646" y="9041"/>
                </a:cubicBezTo>
                <a:cubicBezTo>
                  <a:pt x="19646" y="9068"/>
                  <a:pt x="19646" y="9121"/>
                  <a:pt x="19620" y="9175"/>
                </a:cubicBezTo>
                <a:cubicBezTo>
                  <a:pt x="19512" y="9255"/>
                  <a:pt x="19566" y="9416"/>
                  <a:pt x="19459" y="9496"/>
                </a:cubicBezTo>
                <a:lnTo>
                  <a:pt x="19486" y="9496"/>
                </a:lnTo>
                <a:cubicBezTo>
                  <a:pt x="19325" y="9630"/>
                  <a:pt x="19272" y="9817"/>
                  <a:pt x="19138" y="9978"/>
                </a:cubicBezTo>
                <a:cubicBezTo>
                  <a:pt x="19084" y="10031"/>
                  <a:pt x="19031" y="10085"/>
                  <a:pt x="18977" y="10138"/>
                </a:cubicBezTo>
                <a:cubicBezTo>
                  <a:pt x="18924" y="10192"/>
                  <a:pt x="18897" y="10245"/>
                  <a:pt x="18897" y="10326"/>
                </a:cubicBezTo>
                <a:cubicBezTo>
                  <a:pt x="18870" y="10486"/>
                  <a:pt x="18843" y="10647"/>
                  <a:pt x="18763" y="10807"/>
                </a:cubicBezTo>
                <a:cubicBezTo>
                  <a:pt x="18710" y="10941"/>
                  <a:pt x="18602" y="11022"/>
                  <a:pt x="18522" y="11129"/>
                </a:cubicBezTo>
                <a:cubicBezTo>
                  <a:pt x="18469" y="11209"/>
                  <a:pt x="18442" y="11262"/>
                  <a:pt x="18415" y="11343"/>
                </a:cubicBezTo>
                <a:cubicBezTo>
                  <a:pt x="18259" y="11694"/>
                  <a:pt x="18077" y="12046"/>
                  <a:pt x="17892" y="12385"/>
                </a:cubicBezTo>
                <a:lnTo>
                  <a:pt x="17892" y="12385"/>
                </a:lnTo>
                <a:cubicBezTo>
                  <a:pt x="17920" y="12323"/>
                  <a:pt x="17945" y="12261"/>
                  <a:pt x="17960" y="12199"/>
                </a:cubicBezTo>
                <a:cubicBezTo>
                  <a:pt x="17987" y="12119"/>
                  <a:pt x="17960" y="12065"/>
                  <a:pt x="17933" y="11985"/>
                </a:cubicBezTo>
                <a:cubicBezTo>
                  <a:pt x="17837" y="11857"/>
                  <a:pt x="17732" y="11796"/>
                  <a:pt x="17606" y="11796"/>
                </a:cubicBezTo>
                <a:cubicBezTo>
                  <a:pt x="17520" y="11796"/>
                  <a:pt x="17426" y="11824"/>
                  <a:pt x="17318" y="11878"/>
                </a:cubicBezTo>
                <a:cubicBezTo>
                  <a:pt x="17559" y="11691"/>
                  <a:pt x="17639" y="11396"/>
                  <a:pt x="17746" y="11129"/>
                </a:cubicBezTo>
                <a:cubicBezTo>
                  <a:pt x="17907" y="10727"/>
                  <a:pt x="18014" y="10299"/>
                  <a:pt x="18201" y="9897"/>
                </a:cubicBezTo>
                <a:cubicBezTo>
                  <a:pt x="18228" y="9790"/>
                  <a:pt x="18255" y="9683"/>
                  <a:pt x="18255" y="9549"/>
                </a:cubicBezTo>
                <a:cubicBezTo>
                  <a:pt x="18281" y="9416"/>
                  <a:pt x="18362" y="9282"/>
                  <a:pt x="18388" y="9148"/>
                </a:cubicBezTo>
                <a:cubicBezTo>
                  <a:pt x="18602" y="8693"/>
                  <a:pt x="18522" y="8184"/>
                  <a:pt x="18656" y="7703"/>
                </a:cubicBezTo>
                <a:cubicBezTo>
                  <a:pt x="18629" y="7676"/>
                  <a:pt x="18656" y="7622"/>
                  <a:pt x="18656" y="7569"/>
                </a:cubicBezTo>
                <a:cubicBezTo>
                  <a:pt x="18843" y="7381"/>
                  <a:pt x="18629" y="7114"/>
                  <a:pt x="18817" y="6926"/>
                </a:cubicBezTo>
                <a:cubicBezTo>
                  <a:pt x="18817" y="6873"/>
                  <a:pt x="18817" y="6819"/>
                  <a:pt x="18817" y="6766"/>
                </a:cubicBezTo>
                <a:cubicBezTo>
                  <a:pt x="19004" y="6471"/>
                  <a:pt x="18790" y="6097"/>
                  <a:pt x="18977" y="5802"/>
                </a:cubicBezTo>
                <a:cubicBezTo>
                  <a:pt x="18977" y="5749"/>
                  <a:pt x="18977" y="5695"/>
                  <a:pt x="18977" y="5642"/>
                </a:cubicBezTo>
                <a:cubicBezTo>
                  <a:pt x="19111" y="4357"/>
                  <a:pt x="19111" y="3072"/>
                  <a:pt x="18977" y="1787"/>
                </a:cubicBezTo>
                <a:cubicBezTo>
                  <a:pt x="18977" y="1707"/>
                  <a:pt x="18977" y="1600"/>
                  <a:pt x="18977" y="1493"/>
                </a:cubicBezTo>
                <a:cubicBezTo>
                  <a:pt x="18763" y="1199"/>
                  <a:pt x="19031" y="824"/>
                  <a:pt x="18817" y="503"/>
                </a:cubicBezTo>
                <a:lnTo>
                  <a:pt x="18817" y="503"/>
                </a:lnTo>
                <a:lnTo>
                  <a:pt x="18817" y="529"/>
                </a:lnTo>
                <a:cubicBezTo>
                  <a:pt x="18710" y="422"/>
                  <a:pt x="18736" y="288"/>
                  <a:pt x="18656" y="181"/>
                </a:cubicBezTo>
                <a:cubicBezTo>
                  <a:pt x="18576" y="121"/>
                  <a:pt x="18541" y="1"/>
                  <a:pt x="18449" y="1"/>
                </a:cubicBezTo>
                <a:close/>
              </a:path>
            </a:pathLst>
          </a:custGeom>
          <a:solidFill>
            <a:srgbClr val="83A3CA">
              <a:alpha val="62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353675" y="4035075"/>
            <a:ext cx="1218326" cy="1108425"/>
            <a:chOff x="2654374" y="4251148"/>
            <a:chExt cx="669851" cy="609427"/>
          </a:xfrm>
        </p:grpSpPr>
        <p:sp>
          <p:nvSpPr>
            <p:cNvPr id="15" name="Google Shape;15;p2"/>
            <p:cNvSpPr/>
            <p:nvPr/>
          </p:nvSpPr>
          <p:spPr>
            <a:xfrm>
              <a:off x="2654374" y="4251148"/>
              <a:ext cx="433365" cy="609411"/>
            </a:xfrm>
            <a:custGeom>
              <a:avLst/>
              <a:gdLst/>
              <a:ahLst/>
              <a:cxnLst/>
              <a:rect l="l" t="t" r="r" b="b"/>
              <a:pathLst>
                <a:path w="18844" h="26499" extrusionOk="0">
                  <a:moveTo>
                    <a:pt x="4176" y="17773"/>
                  </a:moveTo>
                  <a:lnTo>
                    <a:pt x="4203" y="17826"/>
                  </a:lnTo>
                  <a:lnTo>
                    <a:pt x="4149" y="17826"/>
                  </a:lnTo>
                  <a:lnTo>
                    <a:pt x="4176" y="17773"/>
                  </a:lnTo>
                  <a:close/>
                  <a:moveTo>
                    <a:pt x="6451" y="0"/>
                  </a:moveTo>
                  <a:lnTo>
                    <a:pt x="6451" y="0"/>
                  </a:lnTo>
                  <a:cubicBezTo>
                    <a:pt x="6317" y="188"/>
                    <a:pt x="6170" y="235"/>
                    <a:pt x="6030" y="235"/>
                  </a:cubicBezTo>
                  <a:cubicBezTo>
                    <a:pt x="5889" y="235"/>
                    <a:pt x="5755" y="188"/>
                    <a:pt x="5648" y="188"/>
                  </a:cubicBezTo>
                  <a:cubicBezTo>
                    <a:pt x="5541" y="482"/>
                    <a:pt x="5648" y="696"/>
                    <a:pt x="5675" y="910"/>
                  </a:cubicBezTo>
                  <a:cubicBezTo>
                    <a:pt x="5696" y="1058"/>
                    <a:pt x="5638" y="1090"/>
                    <a:pt x="5558" y="1090"/>
                  </a:cubicBezTo>
                  <a:cubicBezTo>
                    <a:pt x="5500" y="1090"/>
                    <a:pt x="5431" y="1073"/>
                    <a:pt x="5372" y="1073"/>
                  </a:cubicBezTo>
                  <a:cubicBezTo>
                    <a:pt x="5307" y="1073"/>
                    <a:pt x="5255" y="1093"/>
                    <a:pt x="5247" y="1178"/>
                  </a:cubicBezTo>
                  <a:cubicBezTo>
                    <a:pt x="5381" y="1419"/>
                    <a:pt x="5622" y="1473"/>
                    <a:pt x="5809" y="1633"/>
                  </a:cubicBezTo>
                  <a:cubicBezTo>
                    <a:pt x="5889" y="1713"/>
                    <a:pt x="6023" y="1821"/>
                    <a:pt x="5969" y="1954"/>
                  </a:cubicBezTo>
                  <a:cubicBezTo>
                    <a:pt x="5951" y="2038"/>
                    <a:pt x="5909" y="2061"/>
                    <a:pt x="5859" y="2061"/>
                  </a:cubicBezTo>
                  <a:cubicBezTo>
                    <a:pt x="5802" y="2061"/>
                    <a:pt x="5735" y="2033"/>
                    <a:pt x="5675" y="2033"/>
                  </a:cubicBezTo>
                  <a:cubicBezTo>
                    <a:pt x="5634" y="2033"/>
                    <a:pt x="5596" y="2046"/>
                    <a:pt x="5568" y="2088"/>
                  </a:cubicBezTo>
                  <a:cubicBezTo>
                    <a:pt x="5648" y="2463"/>
                    <a:pt x="6157" y="2436"/>
                    <a:pt x="6237" y="2811"/>
                  </a:cubicBezTo>
                  <a:cubicBezTo>
                    <a:pt x="6196" y="2838"/>
                    <a:pt x="6157" y="2848"/>
                    <a:pt x="6118" y="2848"/>
                  </a:cubicBezTo>
                  <a:cubicBezTo>
                    <a:pt x="6018" y="2848"/>
                    <a:pt x="5924" y="2781"/>
                    <a:pt x="5820" y="2781"/>
                  </a:cubicBezTo>
                  <a:cubicBezTo>
                    <a:pt x="5807" y="2781"/>
                    <a:pt x="5795" y="2782"/>
                    <a:pt x="5782" y="2784"/>
                  </a:cubicBezTo>
                  <a:cubicBezTo>
                    <a:pt x="5748" y="2784"/>
                    <a:pt x="5713" y="2783"/>
                    <a:pt x="5678" y="2783"/>
                  </a:cubicBezTo>
                  <a:cubicBezTo>
                    <a:pt x="5521" y="2783"/>
                    <a:pt x="5366" y="2801"/>
                    <a:pt x="5300" y="2998"/>
                  </a:cubicBezTo>
                  <a:cubicBezTo>
                    <a:pt x="5247" y="3186"/>
                    <a:pt x="5300" y="3373"/>
                    <a:pt x="5488" y="3480"/>
                  </a:cubicBezTo>
                  <a:cubicBezTo>
                    <a:pt x="5836" y="3721"/>
                    <a:pt x="6184" y="3962"/>
                    <a:pt x="6532" y="4203"/>
                  </a:cubicBezTo>
                  <a:cubicBezTo>
                    <a:pt x="6639" y="4283"/>
                    <a:pt x="6853" y="4336"/>
                    <a:pt x="6746" y="4551"/>
                  </a:cubicBezTo>
                  <a:cubicBezTo>
                    <a:pt x="6733" y="4552"/>
                    <a:pt x="6720" y="4552"/>
                    <a:pt x="6708" y="4552"/>
                  </a:cubicBezTo>
                  <a:cubicBezTo>
                    <a:pt x="6431" y="4552"/>
                    <a:pt x="6230" y="4304"/>
                    <a:pt x="5920" y="4304"/>
                  </a:cubicBezTo>
                  <a:cubicBezTo>
                    <a:pt x="5893" y="4304"/>
                    <a:pt x="5865" y="4306"/>
                    <a:pt x="5836" y="4310"/>
                  </a:cubicBezTo>
                  <a:cubicBezTo>
                    <a:pt x="6157" y="4684"/>
                    <a:pt x="6639" y="4791"/>
                    <a:pt x="6880" y="5166"/>
                  </a:cubicBezTo>
                  <a:cubicBezTo>
                    <a:pt x="6868" y="5168"/>
                    <a:pt x="6857" y="5169"/>
                    <a:pt x="6846" y="5169"/>
                  </a:cubicBezTo>
                  <a:cubicBezTo>
                    <a:pt x="6730" y="5169"/>
                    <a:pt x="6623" y="5089"/>
                    <a:pt x="6513" y="5089"/>
                  </a:cubicBezTo>
                  <a:cubicBezTo>
                    <a:pt x="6458" y="5089"/>
                    <a:pt x="6402" y="5108"/>
                    <a:pt x="6344" y="5166"/>
                  </a:cubicBezTo>
                  <a:cubicBezTo>
                    <a:pt x="6558" y="5541"/>
                    <a:pt x="7067" y="5568"/>
                    <a:pt x="7254" y="6023"/>
                  </a:cubicBezTo>
                  <a:cubicBezTo>
                    <a:pt x="7094" y="5969"/>
                    <a:pt x="6987" y="5942"/>
                    <a:pt x="6906" y="5916"/>
                  </a:cubicBezTo>
                  <a:cubicBezTo>
                    <a:pt x="6812" y="5868"/>
                    <a:pt x="6718" y="5837"/>
                    <a:pt x="6630" y="5837"/>
                  </a:cubicBezTo>
                  <a:cubicBezTo>
                    <a:pt x="6519" y="5837"/>
                    <a:pt x="6419" y="5888"/>
                    <a:pt x="6344" y="6023"/>
                  </a:cubicBezTo>
                  <a:cubicBezTo>
                    <a:pt x="6210" y="6237"/>
                    <a:pt x="6398" y="6371"/>
                    <a:pt x="6505" y="6504"/>
                  </a:cubicBezTo>
                  <a:cubicBezTo>
                    <a:pt x="6853" y="6852"/>
                    <a:pt x="7201" y="7174"/>
                    <a:pt x="7522" y="7522"/>
                  </a:cubicBezTo>
                  <a:cubicBezTo>
                    <a:pt x="7736" y="7709"/>
                    <a:pt x="7923" y="7923"/>
                    <a:pt x="7923" y="8244"/>
                  </a:cubicBezTo>
                  <a:cubicBezTo>
                    <a:pt x="7415" y="8084"/>
                    <a:pt x="7094" y="7602"/>
                    <a:pt x="6371" y="7602"/>
                  </a:cubicBezTo>
                  <a:cubicBezTo>
                    <a:pt x="7013" y="8137"/>
                    <a:pt x="7682" y="8325"/>
                    <a:pt x="8057" y="8887"/>
                  </a:cubicBezTo>
                  <a:cubicBezTo>
                    <a:pt x="8012" y="8909"/>
                    <a:pt x="7973" y="8918"/>
                    <a:pt x="7937" y="8918"/>
                  </a:cubicBezTo>
                  <a:cubicBezTo>
                    <a:pt x="7800" y="8918"/>
                    <a:pt x="7716" y="8790"/>
                    <a:pt x="7593" y="8790"/>
                  </a:cubicBezTo>
                  <a:cubicBezTo>
                    <a:pt x="7556" y="8790"/>
                    <a:pt x="7515" y="8802"/>
                    <a:pt x="7468" y="8833"/>
                  </a:cubicBezTo>
                  <a:cubicBezTo>
                    <a:pt x="7790" y="9342"/>
                    <a:pt x="8432" y="9609"/>
                    <a:pt x="8539" y="10252"/>
                  </a:cubicBezTo>
                  <a:cubicBezTo>
                    <a:pt x="8646" y="10867"/>
                    <a:pt x="8860" y="11429"/>
                    <a:pt x="8833" y="12072"/>
                  </a:cubicBezTo>
                  <a:cubicBezTo>
                    <a:pt x="8485" y="11510"/>
                    <a:pt x="8218" y="10948"/>
                    <a:pt x="7950" y="10386"/>
                  </a:cubicBezTo>
                  <a:cubicBezTo>
                    <a:pt x="7763" y="9930"/>
                    <a:pt x="7415" y="9609"/>
                    <a:pt x="7040" y="9288"/>
                  </a:cubicBezTo>
                  <a:cubicBezTo>
                    <a:pt x="6983" y="9245"/>
                    <a:pt x="6910" y="9218"/>
                    <a:pt x="6839" y="9218"/>
                  </a:cubicBezTo>
                  <a:cubicBezTo>
                    <a:pt x="6776" y="9218"/>
                    <a:pt x="6715" y="9238"/>
                    <a:pt x="6665" y="9288"/>
                  </a:cubicBezTo>
                  <a:cubicBezTo>
                    <a:pt x="6558" y="9368"/>
                    <a:pt x="6558" y="9475"/>
                    <a:pt x="6585" y="9583"/>
                  </a:cubicBezTo>
                  <a:cubicBezTo>
                    <a:pt x="6639" y="9823"/>
                    <a:pt x="6719" y="10064"/>
                    <a:pt x="6826" y="10386"/>
                  </a:cubicBezTo>
                  <a:cubicBezTo>
                    <a:pt x="6291" y="10118"/>
                    <a:pt x="6317" y="9502"/>
                    <a:pt x="5889" y="9288"/>
                  </a:cubicBezTo>
                  <a:lnTo>
                    <a:pt x="5889" y="9288"/>
                  </a:lnTo>
                  <a:cubicBezTo>
                    <a:pt x="5729" y="9422"/>
                    <a:pt x="5969" y="9609"/>
                    <a:pt x="5729" y="9690"/>
                  </a:cubicBezTo>
                  <a:cubicBezTo>
                    <a:pt x="5488" y="9368"/>
                    <a:pt x="5354" y="8913"/>
                    <a:pt x="4979" y="8673"/>
                  </a:cubicBezTo>
                  <a:cubicBezTo>
                    <a:pt x="4871" y="8595"/>
                    <a:pt x="4717" y="8535"/>
                    <a:pt x="4597" y="8535"/>
                  </a:cubicBezTo>
                  <a:cubicBezTo>
                    <a:pt x="4510" y="8535"/>
                    <a:pt x="4440" y="8567"/>
                    <a:pt x="4417" y="8646"/>
                  </a:cubicBezTo>
                  <a:cubicBezTo>
                    <a:pt x="4337" y="9128"/>
                    <a:pt x="4069" y="9208"/>
                    <a:pt x="3668" y="9235"/>
                  </a:cubicBezTo>
                  <a:cubicBezTo>
                    <a:pt x="3641" y="9235"/>
                    <a:pt x="3587" y="9342"/>
                    <a:pt x="3587" y="9342"/>
                  </a:cubicBezTo>
                  <a:cubicBezTo>
                    <a:pt x="3882" y="9716"/>
                    <a:pt x="3320" y="9797"/>
                    <a:pt x="3293" y="10011"/>
                  </a:cubicBezTo>
                  <a:cubicBezTo>
                    <a:pt x="3379" y="10075"/>
                    <a:pt x="3462" y="10096"/>
                    <a:pt x="3545" y="10096"/>
                  </a:cubicBezTo>
                  <a:cubicBezTo>
                    <a:pt x="3689" y="10096"/>
                    <a:pt x="3829" y="10033"/>
                    <a:pt x="3967" y="10033"/>
                  </a:cubicBezTo>
                  <a:cubicBezTo>
                    <a:pt x="4046" y="10033"/>
                    <a:pt x="4124" y="10054"/>
                    <a:pt x="4203" y="10118"/>
                  </a:cubicBezTo>
                  <a:cubicBezTo>
                    <a:pt x="4123" y="10305"/>
                    <a:pt x="3935" y="10278"/>
                    <a:pt x="3801" y="10332"/>
                  </a:cubicBezTo>
                  <a:cubicBezTo>
                    <a:pt x="3694" y="10386"/>
                    <a:pt x="3561" y="10466"/>
                    <a:pt x="3587" y="10626"/>
                  </a:cubicBezTo>
                  <a:cubicBezTo>
                    <a:pt x="3614" y="10814"/>
                    <a:pt x="3748" y="10894"/>
                    <a:pt x="3909" y="10921"/>
                  </a:cubicBezTo>
                  <a:cubicBezTo>
                    <a:pt x="3989" y="10934"/>
                    <a:pt x="4069" y="10934"/>
                    <a:pt x="4149" y="10934"/>
                  </a:cubicBezTo>
                  <a:cubicBezTo>
                    <a:pt x="4230" y="10934"/>
                    <a:pt x="4310" y="10934"/>
                    <a:pt x="4390" y="10948"/>
                  </a:cubicBezTo>
                  <a:cubicBezTo>
                    <a:pt x="4450" y="10955"/>
                    <a:pt x="4510" y="10957"/>
                    <a:pt x="4569" y="10957"/>
                  </a:cubicBezTo>
                  <a:cubicBezTo>
                    <a:pt x="4840" y="10957"/>
                    <a:pt x="5111" y="10898"/>
                    <a:pt x="5381" y="10898"/>
                  </a:cubicBezTo>
                  <a:cubicBezTo>
                    <a:pt x="5506" y="10898"/>
                    <a:pt x="5631" y="10911"/>
                    <a:pt x="5755" y="10948"/>
                  </a:cubicBezTo>
                  <a:cubicBezTo>
                    <a:pt x="5755" y="10948"/>
                    <a:pt x="5782" y="10948"/>
                    <a:pt x="5782" y="11001"/>
                  </a:cubicBezTo>
                  <a:cubicBezTo>
                    <a:pt x="5782" y="11028"/>
                    <a:pt x="5782" y="11055"/>
                    <a:pt x="5755" y="11108"/>
                  </a:cubicBezTo>
                  <a:cubicBezTo>
                    <a:pt x="5768" y="11310"/>
                    <a:pt x="5875" y="11339"/>
                    <a:pt x="6002" y="11339"/>
                  </a:cubicBezTo>
                  <a:cubicBezTo>
                    <a:pt x="6055" y="11339"/>
                    <a:pt x="6112" y="11334"/>
                    <a:pt x="6166" y="11334"/>
                  </a:cubicBezTo>
                  <a:cubicBezTo>
                    <a:pt x="6258" y="11334"/>
                    <a:pt x="6344" y="11349"/>
                    <a:pt x="6398" y="11429"/>
                  </a:cubicBezTo>
                  <a:cubicBezTo>
                    <a:pt x="6398" y="11429"/>
                    <a:pt x="6398" y="11429"/>
                    <a:pt x="6424" y="11483"/>
                  </a:cubicBezTo>
                  <a:cubicBezTo>
                    <a:pt x="6424" y="11510"/>
                    <a:pt x="6424" y="11536"/>
                    <a:pt x="6371" y="11590"/>
                  </a:cubicBezTo>
                  <a:lnTo>
                    <a:pt x="5916" y="11590"/>
                  </a:lnTo>
                  <a:cubicBezTo>
                    <a:pt x="5862" y="11831"/>
                    <a:pt x="6050" y="11804"/>
                    <a:pt x="6184" y="11831"/>
                  </a:cubicBezTo>
                  <a:cubicBezTo>
                    <a:pt x="6219" y="11834"/>
                    <a:pt x="6254" y="11835"/>
                    <a:pt x="6289" y="11835"/>
                  </a:cubicBezTo>
                  <a:cubicBezTo>
                    <a:pt x="6425" y="11835"/>
                    <a:pt x="6557" y="11815"/>
                    <a:pt x="6686" y="11815"/>
                  </a:cubicBezTo>
                  <a:cubicBezTo>
                    <a:pt x="6796" y="11815"/>
                    <a:pt x="6905" y="11830"/>
                    <a:pt x="7013" y="11884"/>
                  </a:cubicBezTo>
                  <a:cubicBezTo>
                    <a:pt x="7147" y="11991"/>
                    <a:pt x="7335" y="12099"/>
                    <a:pt x="7067" y="12232"/>
                  </a:cubicBezTo>
                  <a:cubicBezTo>
                    <a:pt x="6799" y="12339"/>
                    <a:pt x="6505" y="12366"/>
                    <a:pt x="6237" y="12473"/>
                  </a:cubicBezTo>
                  <a:cubicBezTo>
                    <a:pt x="6050" y="12554"/>
                    <a:pt x="5782" y="12634"/>
                    <a:pt x="5836" y="12901"/>
                  </a:cubicBezTo>
                  <a:cubicBezTo>
                    <a:pt x="5893" y="13111"/>
                    <a:pt x="6045" y="13158"/>
                    <a:pt x="6214" y="13158"/>
                  </a:cubicBezTo>
                  <a:cubicBezTo>
                    <a:pt x="6283" y="13158"/>
                    <a:pt x="6355" y="13150"/>
                    <a:pt x="6424" y="13142"/>
                  </a:cubicBezTo>
                  <a:cubicBezTo>
                    <a:pt x="6532" y="13116"/>
                    <a:pt x="6639" y="13062"/>
                    <a:pt x="6746" y="13062"/>
                  </a:cubicBezTo>
                  <a:cubicBezTo>
                    <a:pt x="7003" y="13048"/>
                    <a:pt x="7260" y="13018"/>
                    <a:pt x="7526" y="13018"/>
                  </a:cubicBezTo>
                  <a:cubicBezTo>
                    <a:pt x="7757" y="13018"/>
                    <a:pt x="7995" y="13041"/>
                    <a:pt x="8245" y="13116"/>
                  </a:cubicBezTo>
                  <a:cubicBezTo>
                    <a:pt x="8084" y="13330"/>
                    <a:pt x="7911" y="13342"/>
                    <a:pt x="7751" y="13342"/>
                  </a:cubicBezTo>
                  <a:cubicBezTo>
                    <a:pt x="7731" y="13342"/>
                    <a:pt x="7711" y="13341"/>
                    <a:pt x="7691" y="13341"/>
                  </a:cubicBezTo>
                  <a:cubicBezTo>
                    <a:pt x="7632" y="13341"/>
                    <a:pt x="7575" y="13343"/>
                    <a:pt x="7522" y="13356"/>
                  </a:cubicBezTo>
                  <a:cubicBezTo>
                    <a:pt x="7478" y="13554"/>
                    <a:pt x="7596" y="13572"/>
                    <a:pt x="7713" y="13572"/>
                  </a:cubicBezTo>
                  <a:cubicBezTo>
                    <a:pt x="7739" y="13572"/>
                    <a:pt x="7765" y="13571"/>
                    <a:pt x="7790" y="13571"/>
                  </a:cubicBezTo>
                  <a:cubicBezTo>
                    <a:pt x="7857" y="13581"/>
                    <a:pt x="7924" y="13584"/>
                    <a:pt x="7992" y="13584"/>
                  </a:cubicBezTo>
                  <a:cubicBezTo>
                    <a:pt x="8113" y="13584"/>
                    <a:pt x="8233" y="13574"/>
                    <a:pt x="8352" y="13574"/>
                  </a:cubicBezTo>
                  <a:cubicBezTo>
                    <a:pt x="8507" y="13574"/>
                    <a:pt x="8660" y="13592"/>
                    <a:pt x="8807" y="13678"/>
                  </a:cubicBezTo>
                  <a:cubicBezTo>
                    <a:pt x="8807" y="13678"/>
                    <a:pt x="8833" y="13678"/>
                    <a:pt x="8833" y="13731"/>
                  </a:cubicBezTo>
                  <a:cubicBezTo>
                    <a:pt x="8860" y="13758"/>
                    <a:pt x="8833" y="13785"/>
                    <a:pt x="8807" y="13812"/>
                  </a:cubicBezTo>
                  <a:cubicBezTo>
                    <a:pt x="8593" y="13812"/>
                    <a:pt x="8378" y="13838"/>
                    <a:pt x="8164" y="13838"/>
                  </a:cubicBezTo>
                  <a:cubicBezTo>
                    <a:pt x="8242" y="14049"/>
                    <a:pt x="8374" y="14094"/>
                    <a:pt x="8522" y="14094"/>
                  </a:cubicBezTo>
                  <a:cubicBezTo>
                    <a:pt x="8634" y="14094"/>
                    <a:pt x="8756" y="14068"/>
                    <a:pt x="8869" y="14068"/>
                  </a:cubicBezTo>
                  <a:cubicBezTo>
                    <a:pt x="8965" y="14068"/>
                    <a:pt x="9055" y="14087"/>
                    <a:pt x="9128" y="14159"/>
                  </a:cubicBezTo>
                  <a:cubicBezTo>
                    <a:pt x="9476" y="14614"/>
                    <a:pt x="9663" y="15123"/>
                    <a:pt x="9770" y="15685"/>
                  </a:cubicBezTo>
                  <a:cubicBezTo>
                    <a:pt x="9877" y="16381"/>
                    <a:pt x="10091" y="17077"/>
                    <a:pt x="10172" y="17800"/>
                  </a:cubicBezTo>
                  <a:cubicBezTo>
                    <a:pt x="10252" y="18174"/>
                    <a:pt x="10439" y="18549"/>
                    <a:pt x="10359" y="18977"/>
                  </a:cubicBezTo>
                  <a:cubicBezTo>
                    <a:pt x="9984" y="18924"/>
                    <a:pt x="9931" y="18629"/>
                    <a:pt x="9824" y="18415"/>
                  </a:cubicBezTo>
                  <a:cubicBezTo>
                    <a:pt x="9556" y="17907"/>
                    <a:pt x="9315" y="17425"/>
                    <a:pt x="9048" y="16916"/>
                  </a:cubicBezTo>
                  <a:cubicBezTo>
                    <a:pt x="8940" y="16649"/>
                    <a:pt x="8780" y="16408"/>
                    <a:pt x="8539" y="16220"/>
                  </a:cubicBezTo>
                  <a:cubicBezTo>
                    <a:pt x="8435" y="16155"/>
                    <a:pt x="8325" y="16103"/>
                    <a:pt x="8233" y="16103"/>
                  </a:cubicBezTo>
                  <a:cubicBezTo>
                    <a:pt x="8135" y="16103"/>
                    <a:pt x="8058" y="16162"/>
                    <a:pt x="8030" y="16327"/>
                  </a:cubicBezTo>
                  <a:cubicBezTo>
                    <a:pt x="7991" y="16509"/>
                    <a:pt x="7942" y="16569"/>
                    <a:pt x="7889" y="16569"/>
                  </a:cubicBezTo>
                  <a:cubicBezTo>
                    <a:pt x="7782" y="16569"/>
                    <a:pt x="7657" y="16324"/>
                    <a:pt x="7552" y="16324"/>
                  </a:cubicBezTo>
                  <a:cubicBezTo>
                    <a:pt x="7532" y="16324"/>
                    <a:pt x="7513" y="16333"/>
                    <a:pt x="7495" y="16354"/>
                  </a:cubicBezTo>
                  <a:cubicBezTo>
                    <a:pt x="7415" y="16488"/>
                    <a:pt x="7656" y="16649"/>
                    <a:pt x="7442" y="16782"/>
                  </a:cubicBezTo>
                  <a:cubicBezTo>
                    <a:pt x="7335" y="16649"/>
                    <a:pt x="7254" y="16408"/>
                    <a:pt x="7174" y="16408"/>
                  </a:cubicBezTo>
                  <a:cubicBezTo>
                    <a:pt x="6639" y="16381"/>
                    <a:pt x="6505" y="15926"/>
                    <a:pt x="6210" y="15632"/>
                  </a:cubicBezTo>
                  <a:cubicBezTo>
                    <a:pt x="6077" y="15471"/>
                    <a:pt x="5969" y="15284"/>
                    <a:pt x="5836" y="15123"/>
                  </a:cubicBezTo>
                  <a:cubicBezTo>
                    <a:pt x="5724" y="14989"/>
                    <a:pt x="5593" y="14836"/>
                    <a:pt x="5413" y="14836"/>
                  </a:cubicBezTo>
                  <a:cubicBezTo>
                    <a:pt x="5378" y="14836"/>
                    <a:pt x="5340" y="14842"/>
                    <a:pt x="5300" y="14855"/>
                  </a:cubicBezTo>
                  <a:cubicBezTo>
                    <a:pt x="5033" y="14936"/>
                    <a:pt x="5113" y="15203"/>
                    <a:pt x="5140" y="15391"/>
                  </a:cubicBezTo>
                  <a:cubicBezTo>
                    <a:pt x="5140" y="15525"/>
                    <a:pt x="5274" y="15632"/>
                    <a:pt x="5113" y="15765"/>
                  </a:cubicBezTo>
                  <a:cubicBezTo>
                    <a:pt x="4658" y="15417"/>
                    <a:pt x="4016" y="15525"/>
                    <a:pt x="3587" y="15043"/>
                  </a:cubicBezTo>
                  <a:cubicBezTo>
                    <a:pt x="3565" y="15021"/>
                    <a:pt x="3543" y="15011"/>
                    <a:pt x="3522" y="15011"/>
                  </a:cubicBezTo>
                  <a:cubicBezTo>
                    <a:pt x="3439" y="15011"/>
                    <a:pt x="3368" y="15151"/>
                    <a:pt x="3346" y="15257"/>
                  </a:cubicBezTo>
                  <a:cubicBezTo>
                    <a:pt x="2945" y="15016"/>
                    <a:pt x="2543" y="14775"/>
                    <a:pt x="2142" y="14534"/>
                  </a:cubicBezTo>
                  <a:cubicBezTo>
                    <a:pt x="2072" y="14499"/>
                    <a:pt x="2002" y="14479"/>
                    <a:pt x="1934" y="14479"/>
                  </a:cubicBezTo>
                  <a:cubicBezTo>
                    <a:pt x="1846" y="14479"/>
                    <a:pt x="1762" y="14512"/>
                    <a:pt x="1687" y="14588"/>
                  </a:cubicBezTo>
                  <a:cubicBezTo>
                    <a:pt x="1553" y="14695"/>
                    <a:pt x="1580" y="14855"/>
                    <a:pt x="1633" y="15016"/>
                  </a:cubicBezTo>
                  <a:cubicBezTo>
                    <a:pt x="1687" y="15177"/>
                    <a:pt x="1928" y="15284"/>
                    <a:pt x="1901" y="15525"/>
                  </a:cubicBezTo>
                  <a:cubicBezTo>
                    <a:pt x="1660" y="15417"/>
                    <a:pt x="1473" y="15310"/>
                    <a:pt x="1285" y="15230"/>
                  </a:cubicBezTo>
                  <a:cubicBezTo>
                    <a:pt x="1271" y="15227"/>
                    <a:pt x="1258" y="15226"/>
                    <a:pt x="1247" y="15226"/>
                  </a:cubicBezTo>
                  <a:cubicBezTo>
                    <a:pt x="1146" y="15226"/>
                    <a:pt x="1122" y="15322"/>
                    <a:pt x="1098" y="15417"/>
                  </a:cubicBezTo>
                  <a:cubicBezTo>
                    <a:pt x="1080" y="15417"/>
                    <a:pt x="1062" y="15416"/>
                    <a:pt x="1044" y="15416"/>
                  </a:cubicBezTo>
                  <a:cubicBezTo>
                    <a:pt x="363" y="15416"/>
                    <a:pt x="131" y="15914"/>
                    <a:pt x="1" y="16488"/>
                  </a:cubicBezTo>
                  <a:cubicBezTo>
                    <a:pt x="81" y="16461"/>
                    <a:pt x="161" y="16435"/>
                    <a:pt x="215" y="16435"/>
                  </a:cubicBezTo>
                  <a:cubicBezTo>
                    <a:pt x="352" y="16389"/>
                    <a:pt x="506" y="16266"/>
                    <a:pt x="638" y="16266"/>
                  </a:cubicBezTo>
                  <a:cubicBezTo>
                    <a:pt x="738" y="16266"/>
                    <a:pt x="826" y="16337"/>
                    <a:pt x="884" y="16568"/>
                  </a:cubicBezTo>
                  <a:cubicBezTo>
                    <a:pt x="884" y="16617"/>
                    <a:pt x="917" y="16632"/>
                    <a:pt x="963" y="16632"/>
                  </a:cubicBezTo>
                  <a:cubicBezTo>
                    <a:pt x="1019" y="16632"/>
                    <a:pt x="1093" y="16610"/>
                    <a:pt x="1152" y="16595"/>
                  </a:cubicBezTo>
                  <a:cubicBezTo>
                    <a:pt x="1253" y="16595"/>
                    <a:pt x="1355" y="16531"/>
                    <a:pt x="1469" y="16531"/>
                  </a:cubicBezTo>
                  <a:cubicBezTo>
                    <a:pt x="1536" y="16531"/>
                    <a:pt x="1608" y="16553"/>
                    <a:pt x="1687" y="16622"/>
                  </a:cubicBezTo>
                  <a:cubicBezTo>
                    <a:pt x="1607" y="16702"/>
                    <a:pt x="1553" y="16782"/>
                    <a:pt x="1500" y="16863"/>
                  </a:cubicBezTo>
                  <a:cubicBezTo>
                    <a:pt x="1339" y="17050"/>
                    <a:pt x="1178" y="17291"/>
                    <a:pt x="1339" y="17505"/>
                  </a:cubicBezTo>
                  <a:cubicBezTo>
                    <a:pt x="1407" y="17602"/>
                    <a:pt x="1481" y="17636"/>
                    <a:pt x="1559" y="17636"/>
                  </a:cubicBezTo>
                  <a:cubicBezTo>
                    <a:pt x="1697" y="17636"/>
                    <a:pt x="1845" y="17530"/>
                    <a:pt x="1981" y="17478"/>
                  </a:cubicBezTo>
                  <a:cubicBezTo>
                    <a:pt x="2329" y="17345"/>
                    <a:pt x="2651" y="17184"/>
                    <a:pt x="3025" y="17077"/>
                  </a:cubicBezTo>
                  <a:cubicBezTo>
                    <a:pt x="3206" y="17017"/>
                    <a:pt x="3387" y="16896"/>
                    <a:pt x="3601" y="16896"/>
                  </a:cubicBezTo>
                  <a:cubicBezTo>
                    <a:pt x="3673" y="16896"/>
                    <a:pt x="3748" y="16910"/>
                    <a:pt x="3828" y="16943"/>
                  </a:cubicBezTo>
                  <a:cubicBezTo>
                    <a:pt x="3641" y="17238"/>
                    <a:pt x="3293" y="17264"/>
                    <a:pt x="3106" y="17666"/>
                  </a:cubicBezTo>
                  <a:cubicBezTo>
                    <a:pt x="3614" y="17452"/>
                    <a:pt x="4042" y="17264"/>
                    <a:pt x="4444" y="17077"/>
                  </a:cubicBezTo>
                  <a:lnTo>
                    <a:pt x="4444" y="17077"/>
                  </a:lnTo>
                  <a:cubicBezTo>
                    <a:pt x="4310" y="17371"/>
                    <a:pt x="4069" y="17452"/>
                    <a:pt x="3828" y="17585"/>
                  </a:cubicBezTo>
                  <a:cubicBezTo>
                    <a:pt x="3641" y="17693"/>
                    <a:pt x="3400" y="17800"/>
                    <a:pt x="3293" y="18121"/>
                  </a:cubicBezTo>
                  <a:lnTo>
                    <a:pt x="4149" y="17826"/>
                  </a:lnTo>
                  <a:lnTo>
                    <a:pt x="4149" y="17826"/>
                  </a:lnTo>
                  <a:cubicBezTo>
                    <a:pt x="4042" y="18094"/>
                    <a:pt x="3721" y="18148"/>
                    <a:pt x="3587" y="18388"/>
                  </a:cubicBezTo>
                  <a:cubicBezTo>
                    <a:pt x="3454" y="18549"/>
                    <a:pt x="3293" y="18736"/>
                    <a:pt x="3480" y="18951"/>
                  </a:cubicBezTo>
                  <a:cubicBezTo>
                    <a:pt x="3546" y="19027"/>
                    <a:pt x="3616" y="19055"/>
                    <a:pt x="3687" y="19055"/>
                  </a:cubicBezTo>
                  <a:cubicBezTo>
                    <a:pt x="3790" y="19055"/>
                    <a:pt x="3894" y="18998"/>
                    <a:pt x="3989" y="18951"/>
                  </a:cubicBezTo>
                  <a:cubicBezTo>
                    <a:pt x="4390" y="18763"/>
                    <a:pt x="4765" y="18576"/>
                    <a:pt x="5140" y="18388"/>
                  </a:cubicBezTo>
                  <a:cubicBezTo>
                    <a:pt x="5622" y="18148"/>
                    <a:pt x="6130" y="17987"/>
                    <a:pt x="6719" y="17960"/>
                  </a:cubicBezTo>
                  <a:lnTo>
                    <a:pt x="6719" y="17960"/>
                  </a:lnTo>
                  <a:cubicBezTo>
                    <a:pt x="6317" y="18174"/>
                    <a:pt x="5943" y="18388"/>
                    <a:pt x="5461" y="18656"/>
                  </a:cubicBezTo>
                  <a:cubicBezTo>
                    <a:pt x="5523" y="18667"/>
                    <a:pt x="5584" y="18672"/>
                    <a:pt x="5642" y="18672"/>
                  </a:cubicBezTo>
                  <a:cubicBezTo>
                    <a:pt x="6204" y="18672"/>
                    <a:pt x="6605" y="18225"/>
                    <a:pt x="7141" y="18225"/>
                  </a:cubicBezTo>
                  <a:cubicBezTo>
                    <a:pt x="7244" y="18225"/>
                    <a:pt x="7353" y="18241"/>
                    <a:pt x="7468" y="18281"/>
                  </a:cubicBezTo>
                  <a:cubicBezTo>
                    <a:pt x="7147" y="18656"/>
                    <a:pt x="6558" y="18522"/>
                    <a:pt x="6344" y="19031"/>
                  </a:cubicBezTo>
                  <a:cubicBezTo>
                    <a:pt x="7121" y="18804"/>
                    <a:pt x="7428" y="18715"/>
                    <a:pt x="7638" y="18715"/>
                  </a:cubicBezTo>
                  <a:cubicBezTo>
                    <a:pt x="7776" y="18715"/>
                    <a:pt x="7872" y="18753"/>
                    <a:pt x="8030" y="18817"/>
                  </a:cubicBezTo>
                  <a:cubicBezTo>
                    <a:pt x="7575" y="19084"/>
                    <a:pt x="7147" y="19325"/>
                    <a:pt x="6719" y="19593"/>
                  </a:cubicBezTo>
                  <a:cubicBezTo>
                    <a:pt x="6451" y="19753"/>
                    <a:pt x="6210" y="19994"/>
                    <a:pt x="6050" y="20289"/>
                  </a:cubicBezTo>
                  <a:cubicBezTo>
                    <a:pt x="5916" y="20583"/>
                    <a:pt x="6023" y="20717"/>
                    <a:pt x="6371" y="20717"/>
                  </a:cubicBezTo>
                  <a:cubicBezTo>
                    <a:pt x="6585" y="20690"/>
                    <a:pt x="6799" y="20610"/>
                    <a:pt x="6960" y="20503"/>
                  </a:cubicBezTo>
                  <a:cubicBezTo>
                    <a:pt x="7227" y="20342"/>
                    <a:pt x="7442" y="20155"/>
                    <a:pt x="7709" y="20021"/>
                  </a:cubicBezTo>
                  <a:cubicBezTo>
                    <a:pt x="8077" y="19776"/>
                    <a:pt x="8383" y="19671"/>
                    <a:pt x="8733" y="19671"/>
                  </a:cubicBezTo>
                  <a:cubicBezTo>
                    <a:pt x="8842" y="19671"/>
                    <a:pt x="8954" y="19681"/>
                    <a:pt x="9074" y="19700"/>
                  </a:cubicBezTo>
                  <a:cubicBezTo>
                    <a:pt x="8860" y="19914"/>
                    <a:pt x="8512" y="19834"/>
                    <a:pt x="8271" y="20128"/>
                  </a:cubicBezTo>
                  <a:cubicBezTo>
                    <a:pt x="8303" y="20130"/>
                    <a:pt x="8335" y="20131"/>
                    <a:pt x="8367" y="20131"/>
                  </a:cubicBezTo>
                  <a:cubicBezTo>
                    <a:pt x="8612" y="20131"/>
                    <a:pt x="8848" y="20074"/>
                    <a:pt x="9073" y="20074"/>
                  </a:cubicBezTo>
                  <a:cubicBezTo>
                    <a:pt x="9183" y="20074"/>
                    <a:pt x="9290" y="20088"/>
                    <a:pt x="9395" y="20128"/>
                  </a:cubicBezTo>
                  <a:cubicBezTo>
                    <a:pt x="9369" y="20289"/>
                    <a:pt x="9208" y="20262"/>
                    <a:pt x="9101" y="20342"/>
                  </a:cubicBezTo>
                  <a:cubicBezTo>
                    <a:pt x="8994" y="20423"/>
                    <a:pt x="8780" y="20423"/>
                    <a:pt x="8807" y="20637"/>
                  </a:cubicBezTo>
                  <a:cubicBezTo>
                    <a:pt x="8849" y="20668"/>
                    <a:pt x="8891" y="20679"/>
                    <a:pt x="8933" y="20679"/>
                  </a:cubicBezTo>
                  <a:cubicBezTo>
                    <a:pt x="8998" y="20679"/>
                    <a:pt x="9063" y="20653"/>
                    <a:pt x="9128" y="20637"/>
                  </a:cubicBezTo>
                  <a:cubicBezTo>
                    <a:pt x="9430" y="20549"/>
                    <a:pt x="9618" y="20497"/>
                    <a:pt x="9760" y="20497"/>
                  </a:cubicBezTo>
                  <a:cubicBezTo>
                    <a:pt x="10009" y="20497"/>
                    <a:pt x="10116" y="20656"/>
                    <a:pt x="10439" y="21065"/>
                  </a:cubicBezTo>
                  <a:cubicBezTo>
                    <a:pt x="10894" y="21681"/>
                    <a:pt x="11135" y="22350"/>
                    <a:pt x="11242" y="23126"/>
                  </a:cubicBezTo>
                  <a:cubicBezTo>
                    <a:pt x="11430" y="24250"/>
                    <a:pt x="11778" y="25347"/>
                    <a:pt x="11831" y="26498"/>
                  </a:cubicBezTo>
                  <a:lnTo>
                    <a:pt x="13303" y="26498"/>
                  </a:lnTo>
                  <a:cubicBezTo>
                    <a:pt x="12875" y="24892"/>
                    <a:pt x="12527" y="23260"/>
                    <a:pt x="12259" y="21627"/>
                  </a:cubicBezTo>
                  <a:cubicBezTo>
                    <a:pt x="12152" y="20958"/>
                    <a:pt x="12179" y="20208"/>
                    <a:pt x="12848" y="19727"/>
                  </a:cubicBezTo>
                  <a:cubicBezTo>
                    <a:pt x="12795" y="19641"/>
                    <a:pt x="12724" y="19624"/>
                    <a:pt x="12655" y="19624"/>
                  </a:cubicBezTo>
                  <a:cubicBezTo>
                    <a:pt x="12609" y="19624"/>
                    <a:pt x="12564" y="19632"/>
                    <a:pt x="12525" y="19632"/>
                  </a:cubicBezTo>
                  <a:cubicBezTo>
                    <a:pt x="12477" y="19632"/>
                    <a:pt x="12438" y="19620"/>
                    <a:pt x="12420" y="19566"/>
                  </a:cubicBezTo>
                  <a:cubicBezTo>
                    <a:pt x="12313" y="19298"/>
                    <a:pt x="12554" y="19245"/>
                    <a:pt x="12714" y="19165"/>
                  </a:cubicBezTo>
                  <a:cubicBezTo>
                    <a:pt x="12795" y="19111"/>
                    <a:pt x="12902" y="19084"/>
                    <a:pt x="12982" y="19031"/>
                  </a:cubicBezTo>
                  <a:cubicBezTo>
                    <a:pt x="13009" y="19004"/>
                    <a:pt x="13009" y="18924"/>
                    <a:pt x="13009" y="18897"/>
                  </a:cubicBezTo>
                  <a:cubicBezTo>
                    <a:pt x="12963" y="18836"/>
                    <a:pt x="12908" y="18818"/>
                    <a:pt x="12850" y="18818"/>
                  </a:cubicBezTo>
                  <a:cubicBezTo>
                    <a:pt x="12772" y="18818"/>
                    <a:pt x="12688" y="18849"/>
                    <a:pt x="12608" y="18849"/>
                  </a:cubicBezTo>
                  <a:cubicBezTo>
                    <a:pt x="12539" y="18849"/>
                    <a:pt x="12474" y="18826"/>
                    <a:pt x="12420" y="18736"/>
                  </a:cubicBezTo>
                  <a:cubicBezTo>
                    <a:pt x="12617" y="18539"/>
                    <a:pt x="12829" y="18473"/>
                    <a:pt x="13055" y="18473"/>
                  </a:cubicBezTo>
                  <a:cubicBezTo>
                    <a:pt x="13136" y="18473"/>
                    <a:pt x="13219" y="18481"/>
                    <a:pt x="13303" y="18495"/>
                  </a:cubicBezTo>
                  <a:cubicBezTo>
                    <a:pt x="13598" y="18549"/>
                    <a:pt x="13892" y="18603"/>
                    <a:pt x="14160" y="18683"/>
                  </a:cubicBezTo>
                  <a:cubicBezTo>
                    <a:pt x="14307" y="18723"/>
                    <a:pt x="14468" y="18777"/>
                    <a:pt x="14608" y="18777"/>
                  </a:cubicBezTo>
                  <a:cubicBezTo>
                    <a:pt x="14749" y="18777"/>
                    <a:pt x="14869" y="18723"/>
                    <a:pt x="14936" y="18549"/>
                  </a:cubicBezTo>
                  <a:cubicBezTo>
                    <a:pt x="15097" y="18201"/>
                    <a:pt x="14722" y="18067"/>
                    <a:pt x="14481" y="17933"/>
                  </a:cubicBezTo>
                  <a:cubicBezTo>
                    <a:pt x="14193" y="17765"/>
                    <a:pt x="13904" y="17662"/>
                    <a:pt x="13596" y="17662"/>
                  </a:cubicBezTo>
                  <a:cubicBezTo>
                    <a:pt x="13561" y="17662"/>
                    <a:pt x="13526" y="17663"/>
                    <a:pt x="13491" y="17666"/>
                  </a:cubicBezTo>
                  <a:lnTo>
                    <a:pt x="13169" y="17666"/>
                  </a:lnTo>
                  <a:cubicBezTo>
                    <a:pt x="13009" y="17639"/>
                    <a:pt x="12795" y="17666"/>
                    <a:pt x="12768" y="17478"/>
                  </a:cubicBezTo>
                  <a:cubicBezTo>
                    <a:pt x="12741" y="17291"/>
                    <a:pt x="12929" y="17238"/>
                    <a:pt x="13089" y="17184"/>
                  </a:cubicBezTo>
                  <a:cubicBezTo>
                    <a:pt x="13223" y="17157"/>
                    <a:pt x="13437" y="17130"/>
                    <a:pt x="13303" y="16970"/>
                  </a:cubicBezTo>
                  <a:cubicBezTo>
                    <a:pt x="13196" y="16782"/>
                    <a:pt x="13169" y="16809"/>
                    <a:pt x="13357" y="16649"/>
                  </a:cubicBezTo>
                  <a:cubicBezTo>
                    <a:pt x="13617" y="16461"/>
                    <a:pt x="13870" y="16390"/>
                    <a:pt x="14127" y="16390"/>
                  </a:cubicBezTo>
                  <a:cubicBezTo>
                    <a:pt x="14346" y="16390"/>
                    <a:pt x="14568" y="16441"/>
                    <a:pt x="14802" y="16515"/>
                  </a:cubicBezTo>
                  <a:cubicBezTo>
                    <a:pt x="14882" y="16535"/>
                    <a:pt x="14969" y="16551"/>
                    <a:pt x="15053" y="16551"/>
                  </a:cubicBezTo>
                  <a:cubicBezTo>
                    <a:pt x="15194" y="16551"/>
                    <a:pt x="15324" y="16505"/>
                    <a:pt x="15391" y="16354"/>
                  </a:cubicBezTo>
                  <a:cubicBezTo>
                    <a:pt x="15498" y="16087"/>
                    <a:pt x="15311" y="15899"/>
                    <a:pt x="15097" y="15765"/>
                  </a:cubicBezTo>
                  <a:cubicBezTo>
                    <a:pt x="14802" y="15632"/>
                    <a:pt x="14508" y="15551"/>
                    <a:pt x="14213" y="15444"/>
                  </a:cubicBezTo>
                  <a:cubicBezTo>
                    <a:pt x="14053" y="15391"/>
                    <a:pt x="13865" y="15498"/>
                    <a:pt x="13785" y="15257"/>
                  </a:cubicBezTo>
                  <a:cubicBezTo>
                    <a:pt x="13942" y="15116"/>
                    <a:pt x="14108" y="15071"/>
                    <a:pt x="14280" y="15071"/>
                  </a:cubicBezTo>
                  <a:cubicBezTo>
                    <a:pt x="14578" y="15071"/>
                    <a:pt x="14894" y="15204"/>
                    <a:pt x="15217" y="15204"/>
                  </a:cubicBezTo>
                  <a:cubicBezTo>
                    <a:pt x="15346" y="15204"/>
                    <a:pt x="15475" y="15183"/>
                    <a:pt x="15605" y="15123"/>
                  </a:cubicBezTo>
                  <a:cubicBezTo>
                    <a:pt x="15150" y="14802"/>
                    <a:pt x="14508" y="15096"/>
                    <a:pt x="14213" y="14588"/>
                  </a:cubicBezTo>
                  <a:cubicBezTo>
                    <a:pt x="14334" y="14467"/>
                    <a:pt x="14474" y="14461"/>
                    <a:pt x="14618" y="14461"/>
                  </a:cubicBezTo>
                  <a:cubicBezTo>
                    <a:pt x="14636" y="14461"/>
                    <a:pt x="14654" y="14461"/>
                    <a:pt x="14672" y="14461"/>
                  </a:cubicBezTo>
                  <a:cubicBezTo>
                    <a:pt x="14799" y="14461"/>
                    <a:pt x="14926" y="14456"/>
                    <a:pt x="15043" y="14374"/>
                  </a:cubicBezTo>
                  <a:cubicBezTo>
                    <a:pt x="14936" y="14267"/>
                    <a:pt x="14775" y="14240"/>
                    <a:pt x="14775" y="14159"/>
                  </a:cubicBezTo>
                  <a:cubicBezTo>
                    <a:pt x="14740" y="14017"/>
                    <a:pt x="14811" y="13981"/>
                    <a:pt x="14894" y="13981"/>
                  </a:cubicBezTo>
                  <a:cubicBezTo>
                    <a:pt x="14936" y="13981"/>
                    <a:pt x="14981" y="13990"/>
                    <a:pt x="15016" y="13999"/>
                  </a:cubicBezTo>
                  <a:cubicBezTo>
                    <a:pt x="15364" y="14052"/>
                    <a:pt x="15685" y="14133"/>
                    <a:pt x="16033" y="14213"/>
                  </a:cubicBezTo>
                  <a:cubicBezTo>
                    <a:pt x="16113" y="14233"/>
                    <a:pt x="16193" y="14249"/>
                    <a:pt x="16269" y="14249"/>
                  </a:cubicBezTo>
                  <a:cubicBezTo>
                    <a:pt x="16396" y="14249"/>
                    <a:pt x="16512" y="14203"/>
                    <a:pt x="16595" y="14052"/>
                  </a:cubicBezTo>
                  <a:cubicBezTo>
                    <a:pt x="16729" y="13758"/>
                    <a:pt x="16515" y="13624"/>
                    <a:pt x="16301" y="13464"/>
                  </a:cubicBezTo>
                  <a:cubicBezTo>
                    <a:pt x="16087" y="13330"/>
                    <a:pt x="15766" y="13276"/>
                    <a:pt x="15659" y="13009"/>
                  </a:cubicBezTo>
                  <a:cubicBezTo>
                    <a:pt x="15766" y="12875"/>
                    <a:pt x="15873" y="12848"/>
                    <a:pt x="15980" y="12848"/>
                  </a:cubicBezTo>
                  <a:cubicBezTo>
                    <a:pt x="16301" y="12848"/>
                    <a:pt x="16649" y="12848"/>
                    <a:pt x="17077" y="12982"/>
                  </a:cubicBezTo>
                  <a:cubicBezTo>
                    <a:pt x="16783" y="12661"/>
                    <a:pt x="16890" y="12339"/>
                    <a:pt x="16649" y="12045"/>
                  </a:cubicBezTo>
                  <a:lnTo>
                    <a:pt x="17586" y="12045"/>
                  </a:lnTo>
                  <a:cubicBezTo>
                    <a:pt x="17625" y="12045"/>
                    <a:pt x="17665" y="12046"/>
                    <a:pt x="17704" y="12046"/>
                  </a:cubicBezTo>
                  <a:cubicBezTo>
                    <a:pt x="17883" y="12046"/>
                    <a:pt x="18060" y="12028"/>
                    <a:pt x="18148" y="11831"/>
                  </a:cubicBezTo>
                  <a:cubicBezTo>
                    <a:pt x="18308" y="11536"/>
                    <a:pt x="18014" y="11429"/>
                    <a:pt x="17853" y="11269"/>
                  </a:cubicBezTo>
                  <a:cubicBezTo>
                    <a:pt x="17800" y="11215"/>
                    <a:pt x="17800" y="11162"/>
                    <a:pt x="17853" y="11135"/>
                  </a:cubicBezTo>
                  <a:cubicBezTo>
                    <a:pt x="17987" y="11028"/>
                    <a:pt x="18282" y="11108"/>
                    <a:pt x="18255" y="11001"/>
                  </a:cubicBezTo>
                  <a:cubicBezTo>
                    <a:pt x="18121" y="10493"/>
                    <a:pt x="18603" y="10680"/>
                    <a:pt x="18844" y="10466"/>
                  </a:cubicBezTo>
                  <a:cubicBezTo>
                    <a:pt x="18505" y="10361"/>
                    <a:pt x="18598" y="9876"/>
                    <a:pt x="18281" y="9876"/>
                  </a:cubicBezTo>
                  <a:cubicBezTo>
                    <a:pt x="18272" y="9876"/>
                    <a:pt x="18264" y="9876"/>
                    <a:pt x="18255" y="9877"/>
                  </a:cubicBezTo>
                  <a:cubicBezTo>
                    <a:pt x="17853" y="9904"/>
                    <a:pt x="17345" y="9797"/>
                    <a:pt x="17131" y="10332"/>
                  </a:cubicBezTo>
                  <a:cubicBezTo>
                    <a:pt x="16890" y="10118"/>
                    <a:pt x="17077" y="9850"/>
                    <a:pt x="16890" y="9663"/>
                  </a:cubicBezTo>
                  <a:cubicBezTo>
                    <a:pt x="16756" y="10011"/>
                    <a:pt x="16836" y="10412"/>
                    <a:pt x="16462" y="10707"/>
                  </a:cubicBezTo>
                  <a:cubicBezTo>
                    <a:pt x="16274" y="10332"/>
                    <a:pt x="16328" y="9904"/>
                    <a:pt x="16060" y="9636"/>
                  </a:cubicBezTo>
                  <a:cubicBezTo>
                    <a:pt x="15970" y="9523"/>
                    <a:pt x="15879" y="9410"/>
                    <a:pt x="15740" y="9410"/>
                  </a:cubicBezTo>
                  <a:cubicBezTo>
                    <a:pt x="15715" y="9410"/>
                    <a:pt x="15688" y="9414"/>
                    <a:pt x="15659" y="9422"/>
                  </a:cubicBezTo>
                  <a:cubicBezTo>
                    <a:pt x="15445" y="9449"/>
                    <a:pt x="15391" y="9663"/>
                    <a:pt x="15391" y="9850"/>
                  </a:cubicBezTo>
                  <a:cubicBezTo>
                    <a:pt x="15391" y="10038"/>
                    <a:pt x="15418" y="10225"/>
                    <a:pt x="15445" y="10386"/>
                  </a:cubicBezTo>
                  <a:cubicBezTo>
                    <a:pt x="15525" y="10653"/>
                    <a:pt x="15578" y="10921"/>
                    <a:pt x="15525" y="11188"/>
                  </a:cubicBezTo>
                  <a:cubicBezTo>
                    <a:pt x="15516" y="11190"/>
                    <a:pt x="15508" y="11190"/>
                    <a:pt x="15500" y="11190"/>
                  </a:cubicBezTo>
                  <a:cubicBezTo>
                    <a:pt x="15330" y="11190"/>
                    <a:pt x="15351" y="10942"/>
                    <a:pt x="15216" y="10942"/>
                  </a:cubicBezTo>
                  <a:cubicBezTo>
                    <a:pt x="15204" y="10942"/>
                    <a:pt x="15191" y="10943"/>
                    <a:pt x="15177" y="10948"/>
                  </a:cubicBezTo>
                  <a:cubicBezTo>
                    <a:pt x="15123" y="10974"/>
                    <a:pt x="15070" y="11028"/>
                    <a:pt x="15070" y="11055"/>
                  </a:cubicBezTo>
                  <a:cubicBezTo>
                    <a:pt x="15016" y="11617"/>
                    <a:pt x="15016" y="11590"/>
                    <a:pt x="14508" y="11884"/>
                  </a:cubicBezTo>
                  <a:cubicBezTo>
                    <a:pt x="14454" y="11938"/>
                    <a:pt x="14427" y="12045"/>
                    <a:pt x="14427" y="12125"/>
                  </a:cubicBezTo>
                  <a:cubicBezTo>
                    <a:pt x="14401" y="12206"/>
                    <a:pt x="14427" y="12339"/>
                    <a:pt x="14267" y="12393"/>
                  </a:cubicBezTo>
                  <a:cubicBezTo>
                    <a:pt x="14133" y="12313"/>
                    <a:pt x="14106" y="12125"/>
                    <a:pt x="14053" y="11991"/>
                  </a:cubicBezTo>
                  <a:cubicBezTo>
                    <a:pt x="13960" y="11829"/>
                    <a:pt x="13807" y="11687"/>
                    <a:pt x="13610" y="11687"/>
                  </a:cubicBezTo>
                  <a:cubicBezTo>
                    <a:pt x="13580" y="11687"/>
                    <a:pt x="13549" y="11690"/>
                    <a:pt x="13517" y="11697"/>
                  </a:cubicBezTo>
                  <a:cubicBezTo>
                    <a:pt x="13276" y="11777"/>
                    <a:pt x="13303" y="12045"/>
                    <a:pt x="13303" y="12232"/>
                  </a:cubicBezTo>
                  <a:cubicBezTo>
                    <a:pt x="13303" y="12607"/>
                    <a:pt x="13517" y="12955"/>
                    <a:pt x="13437" y="13356"/>
                  </a:cubicBezTo>
                  <a:cubicBezTo>
                    <a:pt x="13437" y="13383"/>
                    <a:pt x="13384" y="13410"/>
                    <a:pt x="13357" y="13464"/>
                  </a:cubicBezTo>
                  <a:cubicBezTo>
                    <a:pt x="13200" y="13441"/>
                    <a:pt x="13175" y="13158"/>
                    <a:pt x="12937" y="13158"/>
                  </a:cubicBezTo>
                  <a:cubicBezTo>
                    <a:pt x="12890" y="13158"/>
                    <a:pt x="12834" y="13169"/>
                    <a:pt x="12768" y="13196"/>
                  </a:cubicBezTo>
                  <a:cubicBezTo>
                    <a:pt x="13303" y="13624"/>
                    <a:pt x="12929" y="13919"/>
                    <a:pt x="12714" y="14267"/>
                  </a:cubicBezTo>
                  <a:cubicBezTo>
                    <a:pt x="12527" y="14213"/>
                    <a:pt x="12527" y="13972"/>
                    <a:pt x="12393" y="13865"/>
                  </a:cubicBezTo>
                  <a:cubicBezTo>
                    <a:pt x="12310" y="13781"/>
                    <a:pt x="12226" y="13714"/>
                    <a:pt x="12130" y="13714"/>
                  </a:cubicBezTo>
                  <a:cubicBezTo>
                    <a:pt x="12103" y="13714"/>
                    <a:pt x="12075" y="13719"/>
                    <a:pt x="12045" y="13731"/>
                  </a:cubicBezTo>
                  <a:cubicBezTo>
                    <a:pt x="11911" y="13758"/>
                    <a:pt x="11858" y="13892"/>
                    <a:pt x="11858" y="14052"/>
                  </a:cubicBezTo>
                  <a:cubicBezTo>
                    <a:pt x="11831" y="14374"/>
                    <a:pt x="11858" y="14722"/>
                    <a:pt x="11965" y="15069"/>
                  </a:cubicBezTo>
                  <a:cubicBezTo>
                    <a:pt x="12019" y="15257"/>
                    <a:pt x="12045" y="15658"/>
                    <a:pt x="11965" y="15658"/>
                  </a:cubicBezTo>
                  <a:cubicBezTo>
                    <a:pt x="11943" y="15657"/>
                    <a:pt x="11922" y="15657"/>
                    <a:pt x="11903" y="15657"/>
                  </a:cubicBezTo>
                  <a:cubicBezTo>
                    <a:pt x="11353" y="15657"/>
                    <a:pt x="11775" y="16013"/>
                    <a:pt x="11697" y="16194"/>
                  </a:cubicBezTo>
                  <a:cubicBezTo>
                    <a:pt x="11537" y="16595"/>
                    <a:pt x="11751" y="17104"/>
                    <a:pt x="11376" y="17505"/>
                  </a:cubicBezTo>
                  <a:cubicBezTo>
                    <a:pt x="11162" y="16435"/>
                    <a:pt x="10921" y="15391"/>
                    <a:pt x="10707" y="14347"/>
                  </a:cubicBezTo>
                  <a:cubicBezTo>
                    <a:pt x="10627" y="14052"/>
                    <a:pt x="10546" y="13785"/>
                    <a:pt x="10573" y="13490"/>
                  </a:cubicBezTo>
                  <a:cubicBezTo>
                    <a:pt x="10600" y="13142"/>
                    <a:pt x="11001" y="13142"/>
                    <a:pt x="11135" y="12875"/>
                  </a:cubicBezTo>
                  <a:cubicBezTo>
                    <a:pt x="11084" y="12832"/>
                    <a:pt x="11033" y="12822"/>
                    <a:pt x="10985" y="12822"/>
                  </a:cubicBezTo>
                  <a:cubicBezTo>
                    <a:pt x="10941" y="12822"/>
                    <a:pt x="10899" y="12830"/>
                    <a:pt x="10861" y="12830"/>
                  </a:cubicBezTo>
                  <a:cubicBezTo>
                    <a:pt x="10810" y="12830"/>
                    <a:pt x="10765" y="12815"/>
                    <a:pt x="10734" y="12741"/>
                  </a:cubicBezTo>
                  <a:cubicBezTo>
                    <a:pt x="10868" y="12527"/>
                    <a:pt x="11242" y="12554"/>
                    <a:pt x="11349" y="12286"/>
                  </a:cubicBezTo>
                  <a:cubicBezTo>
                    <a:pt x="11216" y="12179"/>
                    <a:pt x="11028" y="12232"/>
                    <a:pt x="10894" y="12206"/>
                  </a:cubicBezTo>
                  <a:cubicBezTo>
                    <a:pt x="11082" y="11991"/>
                    <a:pt x="11323" y="11938"/>
                    <a:pt x="11590" y="11884"/>
                  </a:cubicBezTo>
                  <a:cubicBezTo>
                    <a:pt x="11938" y="11831"/>
                    <a:pt x="12286" y="11777"/>
                    <a:pt x="12607" y="11697"/>
                  </a:cubicBezTo>
                  <a:cubicBezTo>
                    <a:pt x="12741" y="11670"/>
                    <a:pt x="12875" y="11590"/>
                    <a:pt x="12875" y="11429"/>
                  </a:cubicBezTo>
                  <a:cubicBezTo>
                    <a:pt x="12902" y="11296"/>
                    <a:pt x="12795" y="11188"/>
                    <a:pt x="12688" y="11108"/>
                  </a:cubicBezTo>
                  <a:cubicBezTo>
                    <a:pt x="12452" y="10983"/>
                    <a:pt x="12217" y="10931"/>
                    <a:pt x="11977" y="10931"/>
                  </a:cubicBezTo>
                  <a:cubicBezTo>
                    <a:pt x="11807" y="10931"/>
                    <a:pt x="11634" y="10957"/>
                    <a:pt x="11456" y="11001"/>
                  </a:cubicBezTo>
                  <a:cubicBezTo>
                    <a:pt x="11338" y="11018"/>
                    <a:pt x="11209" y="11067"/>
                    <a:pt x="11083" y="11067"/>
                  </a:cubicBezTo>
                  <a:cubicBezTo>
                    <a:pt x="11009" y="11067"/>
                    <a:pt x="10937" y="11050"/>
                    <a:pt x="10868" y="11001"/>
                  </a:cubicBezTo>
                  <a:cubicBezTo>
                    <a:pt x="11082" y="10626"/>
                    <a:pt x="11563" y="10787"/>
                    <a:pt x="11751" y="10439"/>
                  </a:cubicBezTo>
                  <a:cubicBezTo>
                    <a:pt x="11704" y="10392"/>
                    <a:pt x="11651" y="10376"/>
                    <a:pt x="11597" y="10376"/>
                  </a:cubicBezTo>
                  <a:cubicBezTo>
                    <a:pt x="11481" y="10376"/>
                    <a:pt x="11355" y="10447"/>
                    <a:pt x="11246" y="10447"/>
                  </a:cubicBezTo>
                  <a:cubicBezTo>
                    <a:pt x="11172" y="10447"/>
                    <a:pt x="11105" y="10415"/>
                    <a:pt x="11055" y="10305"/>
                  </a:cubicBezTo>
                  <a:cubicBezTo>
                    <a:pt x="11162" y="10011"/>
                    <a:pt x="11563" y="10252"/>
                    <a:pt x="11724" y="10011"/>
                  </a:cubicBezTo>
                  <a:cubicBezTo>
                    <a:pt x="11751" y="9743"/>
                    <a:pt x="11269" y="9904"/>
                    <a:pt x="11376" y="9556"/>
                  </a:cubicBezTo>
                  <a:cubicBezTo>
                    <a:pt x="11522" y="9495"/>
                    <a:pt x="11674" y="9478"/>
                    <a:pt x="11828" y="9478"/>
                  </a:cubicBezTo>
                  <a:cubicBezTo>
                    <a:pt x="12014" y="9478"/>
                    <a:pt x="12203" y="9502"/>
                    <a:pt x="12393" y="9502"/>
                  </a:cubicBezTo>
                  <a:cubicBezTo>
                    <a:pt x="12607" y="9475"/>
                    <a:pt x="12821" y="9475"/>
                    <a:pt x="13009" y="9368"/>
                  </a:cubicBezTo>
                  <a:cubicBezTo>
                    <a:pt x="13303" y="9208"/>
                    <a:pt x="13330" y="8913"/>
                    <a:pt x="13036" y="8753"/>
                  </a:cubicBezTo>
                  <a:cubicBezTo>
                    <a:pt x="12768" y="8619"/>
                    <a:pt x="12500" y="8539"/>
                    <a:pt x="12179" y="8539"/>
                  </a:cubicBezTo>
                  <a:cubicBezTo>
                    <a:pt x="12045" y="8512"/>
                    <a:pt x="11858" y="8565"/>
                    <a:pt x="11831" y="8325"/>
                  </a:cubicBezTo>
                  <a:cubicBezTo>
                    <a:pt x="11992" y="8084"/>
                    <a:pt x="12366" y="8325"/>
                    <a:pt x="12527" y="8057"/>
                  </a:cubicBezTo>
                  <a:cubicBezTo>
                    <a:pt x="12259" y="7843"/>
                    <a:pt x="12340" y="7870"/>
                    <a:pt x="12420" y="7682"/>
                  </a:cubicBezTo>
                  <a:cubicBezTo>
                    <a:pt x="12634" y="7281"/>
                    <a:pt x="12982" y="7227"/>
                    <a:pt x="13357" y="7147"/>
                  </a:cubicBezTo>
                  <a:cubicBezTo>
                    <a:pt x="13571" y="7093"/>
                    <a:pt x="13892" y="7093"/>
                    <a:pt x="13892" y="6772"/>
                  </a:cubicBezTo>
                  <a:cubicBezTo>
                    <a:pt x="13865" y="6424"/>
                    <a:pt x="13571" y="6478"/>
                    <a:pt x="13357" y="6451"/>
                  </a:cubicBezTo>
                  <a:cubicBezTo>
                    <a:pt x="13250" y="6424"/>
                    <a:pt x="13143" y="6424"/>
                    <a:pt x="13036" y="6397"/>
                  </a:cubicBezTo>
                  <a:cubicBezTo>
                    <a:pt x="12982" y="6397"/>
                    <a:pt x="12955" y="6344"/>
                    <a:pt x="12929" y="6290"/>
                  </a:cubicBezTo>
                  <a:cubicBezTo>
                    <a:pt x="12982" y="6023"/>
                    <a:pt x="13410" y="6210"/>
                    <a:pt x="13437" y="5889"/>
                  </a:cubicBezTo>
                  <a:cubicBezTo>
                    <a:pt x="13036" y="5702"/>
                    <a:pt x="12661" y="5514"/>
                    <a:pt x="12206" y="5300"/>
                  </a:cubicBezTo>
                  <a:lnTo>
                    <a:pt x="12206" y="5300"/>
                  </a:lnTo>
                  <a:cubicBezTo>
                    <a:pt x="12259" y="5809"/>
                    <a:pt x="11751" y="6023"/>
                    <a:pt x="11697" y="6451"/>
                  </a:cubicBezTo>
                  <a:cubicBezTo>
                    <a:pt x="11683" y="6453"/>
                    <a:pt x="11670" y="6454"/>
                    <a:pt x="11658" y="6454"/>
                  </a:cubicBezTo>
                  <a:cubicBezTo>
                    <a:pt x="11505" y="6454"/>
                    <a:pt x="11475" y="6311"/>
                    <a:pt x="11376" y="6237"/>
                  </a:cubicBezTo>
                  <a:cubicBezTo>
                    <a:pt x="11250" y="6178"/>
                    <a:pt x="11137" y="6148"/>
                    <a:pt x="11043" y="6148"/>
                  </a:cubicBezTo>
                  <a:cubicBezTo>
                    <a:pt x="10836" y="6148"/>
                    <a:pt x="10715" y="6291"/>
                    <a:pt x="10734" y="6585"/>
                  </a:cubicBezTo>
                  <a:cubicBezTo>
                    <a:pt x="10787" y="7227"/>
                    <a:pt x="10573" y="7789"/>
                    <a:pt x="10413" y="8378"/>
                  </a:cubicBezTo>
                  <a:cubicBezTo>
                    <a:pt x="10182" y="8258"/>
                    <a:pt x="10038" y="8191"/>
                    <a:pt x="9945" y="8191"/>
                  </a:cubicBezTo>
                  <a:cubicBezTo>
                    <a:pt x="9811" y="8191"/>
                    <a:pt x="9786" y="8330"/>
                    <a:pt x="9770" y="8646"/>
                  </a:cubicBezTo>
                  <a:cubicBezTo>
                    <a:pt x="9743" y="8940"/>
                    <a:pt x="9770" y="9261"/>
                    <a:pt x="9850" y="9583"/>
                  </a:cubicBezTo>
                  <a:cubicBezTo>
                    <a:pt x="9931" y="9823"/>
                    <a:pt x="9984" y="10064"/>
                    <a:pt x="9797" y="10305"/>
                  </a:cubicBezTo>
                  <a:cubicBezTo>
                    <a:pt x="9529" y="10091"/>
                    <a:pt x="9556" y="9850"/>
                    <a:pt x="9503" y="9609"/>
                  </a:cubicBezTo>
                  <a:cubicBezTo>
                    <a:pt x="9315" y="8780"/>
                    <a:pt x="9048" y="7950"/>
                    <a:pt x="9610" y="7147"/>
                  </a:cubicBezTo>
                  <a:cubicBezTo>
                    <a:pt x="9636" y="7120"/>
                    <a:pt x="9583" y="7067"/>
                    <a:pt x="9583" y="6986"/>
                  </a:cubicBezTo>
                  <a:cubicBezTo>
                    <a:pt x="9355" y="7037"/>
                    <a:pt x="9295" y="7279"/>
                    <a:pt x="9131" y="7395"/>
                  </a:cubicBezTo>
                  <a:lnTo>
                    <a:pt x="9131" y="7395"/>
                  </a:lnTo>
                  <a:cubicBezTo>
                    <a:pt x="9155" y="7241"/>
                    <a:pt x="9157" y="7087"/>
                    <a:pt x="9208" y="6933"/>
                  </a:cubicBezTo>
                  <a:cubicBezTo>
                    <a:pt x="9395" y="6451"/>
                    <a:pt x="9583" y="5942"/>
                    <a:pt x="9797" y="5461"/>
                  </a:cubicBezTo>
                  <a:cubicBezTo>
                    <a:pt x="9850" y="5273"/>
                    <a:pt x="9931" y="5086"/>
                    <a:pt x="9717" y="4952"/>
                  </a:cubicBezTo>
                  <a:cubicBezTo>
                    <a:pt x="9668" y="4922"/>
                    <a:pt x="9624" y="4909"/>
                    <a:pt x="9585" y="4909"/>
                  </a:cubicBezTo>
                  <a:cubicBezTo>
                    <a:pt x="9451" y="4909"/>
                    <a:pt x="9359" y="5051"/>
                    <a:pt x="9235" y="5113"/>
                  </a:cubicBezTo>
                  <a:cubicBezTo>
                    <a:pt x="8914" y="5354"/>
                    <a:pt x="8833" y="5782"/>
                    <a:pt x="8485" y="6023"/>
                  </a:cubicBezTo>
                  <a:cubicBezTo>
                    <a:pt x="8245" y="5728"/>
                    <a:pt x="8352" y="5461"/>
                    <a:pt x="8432" y="5220"/>
                  </a:cubicBezTo>
                  <a:cubicBezTo>
                    <a:pt x="8459" y="5086"/>
                    <a:pt x="8512" y="4872"/>
                    <a:pt x="8378" y="4872"/>
                  </a:cubicBezTo>
                  <a:cubicBezTo>
                    <a:pt x="8318" y="4882"/>
                    <a:pt x="8268" y="4886"/>
                    <a:pt x="8228" y="4886"/>
                  </a:cubicBezTo>
                  <a:cubicBezTo>
                    <a:pt x="7942" y="4886"/>
                    <a:pt x="8094" y="4661"/>
                    <a:pt x="8164" y="4497"/>
                  </a:cubicBezTo>
                  <a:cubicBezTo>
                    <a:pt x="8245" y="4310"/>
                    <a:pt x="8325" y="4149"/>
                    <a:pt x="8405" y="3989"/>
                  </a:cubicBezTo>
                  <a:cubicBezTo>
                    <a:pt x="8405" y="3962"/>
                    <a:pt x="8352" y="3908"/>
                    <a:pt x="8325" y="3881"/>
                  </a:cubicBezTo>
                  <a:cubicBezTo>
                    <a:pt x="8120" y="3881"/>
                    <a:pt x="8111" y="4151"/>
                    <a:pt x="7877" y="4151"/>
                  </a:cubicBezTo>
                  <a:cubicBezTo>
                    <a:pt x="7866" y="4151"/>
                    <a:pt x="7855" y="4150"/>
                    <a:pt x="7843" y="4149"/>
                  </a:cubicBezTo>
                  <a:cubicBezTo>
                    <a:pt x="7816" y="3855"/>
                    <a:pt x="7816" y="3534"/>
                    <a:pt x="7923" y="3239"/>
                  </a:cubicBezTo>
                  <a:cubicBezTo>
                    <a:pt x="8030" y="2838"/>
                    <a:pt x="8030" y="2436"/>
                    <a:pt x="7977" y="2035"/>
                  </a:cubicBezTo>
                  <a:cubicBezTo>
                    <a:pt x="7928" y="1823"/>
                    <a:pt x="7820" y="1720"/>
                    <a:pt x="7683" y="1720"/>
                  </a:cubicBezTo>
                  <a:cubicBezTo>
                    <a:pt x="7594" y="1720"/>
                    <a:pt x="7493" y="1763"/>
                    <a:pt x="7388" y="1847"/>
                  </a:cubicBezTo>
                  <a:cubicBezTo>
                    <a:pt x="7227" y="1981"/>
                    <a:pt x="7281" y="2276"/>
                    <a:pt x="7013" y="2276"/>
                  </a:cubicBezTo>
                  <a:cubicBezTo>
                    <a:pt x="6692" y="1954"/>
                    <a:pt x="6933" y="1392"/>
                    <a:pt x="6612" y="1178"/>
                  </a:cubicBezTo>
                  <a:cubicBezTo>
                    <a:pt x="6130" y="857"/>
                    <a:pt x="6505" y="482"/>
                    <a:pt x="6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94300" y="4624225"/>
              <a:ext cx="197425" cy="236350"/>
            </a:xfrm>
            <a:custGeom>
              <a:avLst/>
              <a:gdLst/>
              <a:ahLst/>
              <a:cxnLst/>
              <a:rect l="l" t="t" r="r" b="b"/>
              <a:pathLst>
                <a:path w="7897" h="9454" extrusionOk="0">
                  <a:moveTo>
                    <a:pt x="6285" y="1"/>
                  </a:moveTo>
                  <a:cubicBezTo>
                    <a:pt x="6269" y="1"/>
                    <a:pt x="6254" y="2"/>
                    <a:pt x="6237" y="5"/>
                  </a:cubicBezTo>
                  <a:cubicBezTo>
                    <a:pt x="5996" y="59"/>
                    <a:pt x="5889" y="246"/>
                    <a:pt x="5836" y="460"/>
                  </a:cubicBezTo>
                  <a:cubicBezTo>
                    <a:pt x="5755" y="728"/>
                    <a:pt x="5755" y="1022"/>
                    <a:pt x="5541" y="1236"/>
                  </a:cubicBezTo>
                  <a:cubicBezTo>
                    <a:pt x="5300" y="1156"/>
                    <a:pt x="5407" y="808"/>
                    <a:pt x="5140" y="755"/>
                  </a:cubicBezTo>
                  <a:lnTo>
                    <a:pt x="5140" y="755"/>
                  </a:lnTo>
                  <a:cubicBezTo>
                    <a:pt x="5113" y="1129"/>
                    <a:pt x="5247" y="1450"/>
                    <a:pt x="5059" y="1772"/>
                  </a:cubicBezTo>
                  <a:cubicBezTo>
                    <a:pt x="4792" y="1718"/>
                    <a:pt x="4872" y="1531"/>
                    <a:pt x="4819" y="1397"/>
                  </a:cubicBezTo>
                  <a:cubicBezTo>
                    <a:pt x="4765" y="1263"/>
                    <a:pt x="4685" y="1156"/>
                    <a:pt x="4551" y="1129"/>
                  </a:cubicBezTo>
                  <a:cubicBezTo>
                    <a:pt x="4363" y="1129"/>
                    <a:pt x="4256" y="1236"/>
                    <a:pt x="4176" y="1397"/>
                  </a:cubicBezTo>
                  <a:cubicBezTo>
                    <a:pt x="4123" y="1584"/>
                    <a:pt x="4069" y="1745"/>
                    <a:pt x="4042" y="1932"/>
                  </a:cubicBezTo>
                  <a:cubicBezTo>
                    <a:pt x="3989" y="2120"/>
                    <a:pt x="3962" y="2361"/>
                    <a:pt x="3775" y="2387"/>
                  </a:cubicBezTo>
                  <a:cubicBezTo>
                    <a:pt x="3427" y="2468"/>
                    <a:pt x="3507" y="2628"/>
                    <a:pt x="3587" y="2842"/>
                  </a:cubicBezTo>
                  <a:cubicBezTo>
                    <a:pt x="3641" y="2976"/>
                    <a:pt x="3614" y="3110"/>
                    <a:pt x="3480" y="3190"/>
                  </a:cubicBezTo>
                  <a:cubicBezTo>
                    <a:pt x="3344" y="3168"/>
                    <a:pt x="3381" y="2894"/>
                    <a:pt x="3199" y="2894"/>
                  </a:cubicBezTo>
                  <a:cubicBezTo>
                    <a:pt x="3166" y="2894"/>
                    <a:pt x="3127" y="2902"/>
                    <a:pt x="3079" y="2923"/>
                  </a:cubicBezTo>
                  <a:cubicBezTo>
                    <a:pt x="3159" y="3351"/>
                    <a:pt x="3346" y="3779"/>
                    <a:pt x="3132" y="4207"/>
                  </a:cubicBezTo>
                  <a:cubicBezTo>
                    <a:pt x="2865" y="4154"/>
                    <a:pt x="2891" y="3940"/>
                    <a:pt x="2784" y="3833"/>
                  </a:cubicBezTo>
                  <a:cubicBezTo>
                    <a:pt x="2692" y="3694"/>
                    <a:pt x="2579" y="3554"/>
                    <a:pt x="2411" y="3554"/>
                  </a:cubicBezTo>
                  <a:cubicBezTo>
                    <a:pt x="2385" y="3554"/>
                    <a:pt x="2358" y="3558"/>
                    <a:pt x="2329" y="3565"/>
                  </a:cubicBezTo>
                  <a:cubicBezTo>
                    <a:pt x="2088" y="3619"/>
                    <a:pt x="2115" y="3833"/>
                    <a:pt x="2115" y="4020"/>
                  </a:cubicBezTo>
                  <a:cubicBezTo>
                    <a:pt x="2115" y="4502"/>
                    <a:pt x="2115" y="4957"/>
                    <a:pt x="2115" y="5439"/>
                  </a:cubicBezTo>
                  <a:cubicBezTo>
                    <a:pt x="1714" y="5385"/>
                    <a:pt x="1740" y="4957"/>
                    <a:pt x="1366" y="4930"/>
                  </a:cubicBezTo>
                  <a:lnTo>
                    <a:pt x="1366" y="4930"/>
                  </a:lnTo>
                  <a:cubicBezTo>
                    <a:pt x="1419" y="5385"/>
                    <a:pt x="1848" y="5733"/>
                    <a:pt x="1767" y="6268"/>
                  </a:cubicBezTo>
                  <a:cubicBezTo>
                    <a:pt x="1446" y="6027"/>
                    <a:pt x="1446" y="5653"/>
                    <a:pt x="1045" y="5572"/>
                  </a:cubicBezTo>
                  <a:lnTo>
                    <a:pt x="1045" y="5572"/>
                  </a:lnTo>
                  <a:cubicBezTo>
                    <a:pt x="1098" y="6081"/>
                    <a:pt x="1607" y="6456"/>
                    <a:pt x="1419" y="7018"/>
                  </a:cubicBezTo>
                  <a:cubicBezTo>
                    <a:pt x="1152" y="6777"/>
                    <a:pt x="1205" y="6402"/>
                    <a:pt x="991" y="6161"/>
                  </a:cubicBezTo>
                  <a:cubicBezTo>
                    <a:pt x="871" y="6065"/>
                    <a:pt x="773" y="5970"/>
                    <a:pt x="620" y="5970"/>
                  </a:cubicBezTo>
                  <a:cubicBezTo>
                    <a:pt x="601" y="5970"/>
                    <a:pt x="583" y="5971"/>
                    <a:pt x="563" y="5974"/>
                  </a:cubicBezTo>
                  <a:cubicBezTo>
                    <a:pt x="375" y="6027"/>
                    <a:pt x="349" y="6188"/>
                    <a:pt x="349" y="6349"/>
                  </a:cubicBezTo>
                  <a:cubicBezTo>
                    <a:pt x="349" y="6643"/>
                    <a:pt x="375" y="6937"/>
                    <a:pt x="429" y="7232"/>
                  </a:cubicBezTo>
                  <a:cubicBezTo>
                    <a:pt x="482" y="7714"/>
                    <a:pt x="670" y="8169"/>
                    <a:pt x="590" y="8597"/>
                  </a:cubicBezTo>
                  <a:cubicBezTo>
                    <a:pt x="558" y="8611"/>
                    <a:pt x="532" y="8617"/>
                    <a:pt x="508" y="8617"/>
                  </a:cubicBezTo>
                  <a:cubicBezTo>
                    <a:pt x="388" y="8617"/>
                    <a:pt x="354" y="8463"/>
                    <a:pt x="241" y="8463"/>
                  </a:cubicBezTo>
                  <a:cubicBezTo>
                    <a:pt x="206" y="8463"/>
                    <a:pt x="163" y="8478"/>
                    <a:pt x="108" y="8517"/>
                  </a:cubicBezTo>
                  <a:cubicBezTo>
                    <a:pt x="429" y="8838"/>
                    <a:pt x="268" y="9159"/>
                    <a:pt x="1" y="9427"/>
                  </a:cubicBezTo>
                  <a:cubicBezTo>
                    <a:pt x="616" y="9453"/>
                    <a:pt x="1205" y="9453"/>
                    <a:pt x="1794" y="9453"/>
                  </a:cubicBezTo>
                  <a:cubicBezTo>
                    <a:pt x="1901" y="9213"/>
                    <a:pt x="2142" y="9132"/>
                    <a:pt x="2329" y="8998"/>
                  </a:cubicBezTo>
                  <a:cubicBezTo>
                    <a:pt x="2410" y="8945"/>
                    <a:pt x="2570" y="8838"/>
                    <a:pt x="2570" y="8811"/>
                  </a:cubicBezTo>
                  <a:cubicBezTo>
                    <a:pt x="2329" y="8302"/>
                    <a:pt x="2811" y="8436"/>
                    <a:pt x="2998" y="8329"/>
                  </a:cubicBezTo>
                  <a:cubicBezTo>
                    <a:pt x="3106" y="8249"/>
                    <a:pt x="3239" y="8222"/>
                    <a:pt x="3373" y="8169"/>
                  </a:cubicBezTo>
                  <a:cubicBezTo>
                    <a:pt x="3346" y="7928"/>
                    <a:pt x="3052" y="8062"/>
                    <a:pt x="3052" y="7767"/>
                  </a:cubicBezTo>
                  <a:cubicBezTo>
                    <a:pt x="3346" y="7633"/>
                    <a:pt x="3668" y="7446"/>
                    <a:pt x="3989" y="7285"/>
                  </a:cubicBezTo>
                  <a:cubicBezTo>
                    <a:pt x="4203" y="7178"/>
                    <a:pt x="4390" y="7045"/>
                    <a:pt x="4310" y="6804"/>
                  </a:cubicBezTo>
                  <a:cubicBezTo>
                    <a:pt x="4203" y="6536"/>
                    <a:pt x="3962" y="6589"/>
                    <a:pt x="3748" y="6563"/>
                  </a:cubicBezTo>
                  <a:cubicBezTo>
                    <a:pt x="3736" y="6561"/>
                    <a:pt x="3725" y="6560"/>
                    <a:pt x="3714" y="6560"/>
                  </a:cubicBezTo>
                  <a:cubicBezTo>
                    <a:pt x="3607" y="6560"/>
                    <a:pt x="3499" y="6625"/>
                    <a:pt x="3380" y="6625"/>
                  </a:cubicBezTo>
                  <a:cubicBezTo>
                    <a:pt x="3303" y="6625"/>
                    <a:pt x="3221" y="6598"/>
                    <a:pt x="3132" y="6509"/>
                  </a:cubicBezTo>
                  <a:cubicBezTo>
                    <a:pt x="3453" y="6081"/>
                    <a:pt x="4042" y="6242"/>
                    <a:pt x="4444" y="6001"/>
                  </a:cubicBezTo>
                  <a:cubicBezTo>
                    <a:pt x="4377" y="5934"/>
                    <a:pt x="4294" y="5918"/>
                    <a:pt x="4206" y="5918"/>
                  </a:cubicBezTo>
                  <a:cubicBezTo>
                    <a:pt x="4127" y="5918"/>
                    <a:pt x="4045" y="5931"/>
                    <a:pt x="3969" y="5931"/>
                  </a:cubicBezTo>
                  <a:cubicBezTo>
                    <a:pt x="3894" y="5931"/>
                    <a:pt x="3826" y="5918"/>
                    <a:pt x="3775" y="5867"/>
                  </a:cubicBezTo>
                  <a:cubicBezTo>
                    <a:pt x="3882" y="5251"/>
                    <a:pt x="4310" y="5117"/>
                    <a:pt x="4819" y="5037"/>
                  </a:cubicBezTo>
                  <a:cubicBezTo>
                    <a:pt x="5033" y="5010"/>
                    <a:pt x="5274" y="4930"/>
                    <a:pt x="5488" y="4850"/>
                  </a:cubicBezTo>
                  <a:cubicBezTo>
                    <a:pt x="5621" y="4796"/>
                    <a:pt x="5729" y="4689"/>
                    <a:pt x="5729" y="4555"/>
                  </a:cubicBezTo>
                  <a:cubicBezTo>
                    <a:pt x="5729" y="4395"/>
                    <a:pt x="5595" y="4341"/>
                    <a:pt x="5488" y="4261"/>
                  </a:cubicBezTo>
                  <a:cubicBezTo>
                    <a:pt x="5327" y="4127"/>
                    <a:pt x="5033" y="4261"/>
                    <a:pt x="4899" y="4020"/>
                  </a:cubicBezTo>
                  <a:cubicBezTo>
                    <a:pt x="5354" y="3940"/>
                    <a:pt x="5782" y="3859"/>
                    <a:pt x="6264" y="3752"/>
                  </a:cubicBezTo>
                  <a:cubicBezTo>
                    <a:pt x="6134" y="3688"/>
                    <a:pt x="6001" y="3674"/>
                    <a:pt x="5870" y="3674"/>
                  </a:cubicBezTo>
                  <a:cubicBezTo>
                    <a:pt x="5775" y="3674"/>
                    <a:pt x="5681" y="3681"/>
                    <a:pt x="5589" y="3681"/>
                  </a:cubicBezTo>
                  <a:cubicBezTo>
                    <a:pt x="5440" y="3681"/>
                    <a:pt x="5296" y="3662"/>
                    <a:pt x="5166" y="3565"/>
                  </a:cubicBezTo>
                  <a:cubicBezTo>
                    <a:pt x="5381" y="3324"/>
                    <a:pt x="5675" y="3404"/>
                    <a:pt x="5943" y="3297"/>
                  </a:cubicBezTo>
                  <a:cubicBezTo>
                    <a:pt x="5836" y="3217"/>
                    <a:pt x="5755" y="3163"/>
                    <a:pt x="5621" y="3083"/>
                  </a:cubicBezTo>
                  <a:cubicBezTo>
                    <a:pt x="5809" y="3003"/>
                    <a:pt x="5943" y="2949"/>
                    <a:pt x="6103" y="2923"/>
                  </a:cubicBezTo>
                  <a:cubicBezTo>
                    <a:pt x="6478" y="2816"/>
                    <a:pt x="6879" y="2735"/>
                    <a:pt x="7254" y="2628"/>
                  </a:cubicBezTo>
                  <a:cubicBezTo>
                    <a:pt x="7522" y="2548"/>
                    <a:pt x="7897" y="2494"/>
                    <a:pt x="7816" y="2093"/>
                  </a:cubicBezTo>
                  <a:cubicBezTo>
                    <a:pt x="7736" y="1691"/>
                    <a:pt x="7388" y="1772"/>
                    <a:pt x="7094" y="1745"/>
                  </a:cubicBezTo>
                  <a:cubicBezTo>
                    <a:pt x="7017" y="1745"/>
                    <a:pt x="6923" y="1797"/>
                    <a:pt x="6847" y="1797"/>
                  </a:cubicBezTo>
                  <a:cubicBezTo>
                    <a:pt x="6789" y="1797"/>
                    <a:pt x="6742" y="1768"/>
                    <a:pt x="6719" y="1665"/>
                  </a:cubicBezTo>
                  <a:cubicBezTo>
                    <a:pt x="7013" y="1370"/>
                    <a:pt x="7442" y="1343"/>
                    <a:pt x="7763" y="1183"/>
                  </a:cubicBezTo>
                  <a:cubicBezTo>
                    <a:pt x="7789" y="969"/>
                    <a:pt x="7629" y="835"/>
                    <a:pt x="7709" y="674"/>
                  </a:cubicBezTo>
                  <a:cubicBezTo>
                    <a:pt x="7870" y="326"/>
                    <a:pt x="7682" y="219"/>
                    <a:pt x="7361" y="112"/>
                  </a:cubicBezTo>
                  <a:cubicBezTo>
                    <a:pt x="7305" y="87"/>
                    <a:pt x="7256" y="77"/>
                    <a:pt x="7212" y="77"/>
                  </a:cubicBezTo>
                  <a:cubicBezTo>
                    <a:pt x="7066" y="77"/>
                    <a:pt x="6970" y="191"/>
                    <a:pt x="6826" y="273"/>
                  </a:cubicBezTo>
                  <a:cubicBezTo>
                    <a:pt x="6798" y="290"/>
                    <a:pt x="6773" y="298"/>
                    <a:pt x="6749" y="298"/>
                  </a:cubicBezTo>
                  <a:cubicBezTo>
                    <a:pt x="6598" y="298"/>
                    <a:pt x="6506" y="1"/>
                    <a:pt x="6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6425" y="4759925"/>
              <a:ext cx="260325" cy="100650"/>
            </a:xfrm>
            <a:custGeom>
              <a:avLst/>
              <a:gdLst/>
              <a:ahLst/>
              <a:cxnLst/>
              <a:rect l="l" t="t" r="r" b="b"/>
              <a:pathLst>
                <a:path w="10413" h="4026" extrusionOk="0">
                  <a:moveTo>
                    <a:pt x="2296" y="0"/>
                  </a:moveTo>
                  <a:cubicBezTo>
                    <a:pt x="2177" y="0"/>
                    <a:pt x="2065" y="46"/>
                    <a:pt x="1981" y="171"/>
                  </a:cubicBezTo>
                  <a:cubicBezTo>
                    <a:pt x="1847" y="359"/>
                    <a:pt x="2035" y="492"/>
                    <a:pt x="2142" y="653"/>
                  </a:cubicBezTo>
                  <a:cubicBezTo>
                    <a:pt x="2222" y="760"/>
                    <a:pt x="2302" y="867"/>
                    <a:pt x="2383" y="974"/>
                  </a:cubicBezTo>
                  <a:cubicBezTo>
                    <a:pt x="1956" y="974"/>
                    <a:pt x="1764" y="432"/>
                    <a:pt x="1300" y="432"/>
                  </a:cubicBezTo>
                  <a:cubicBezTo>
                    <a:pt x="1269" y="432"/>
                    <a:pt x="1238" y="434"/>
                    <a:pt x="1205" y="439"/>
                  </a:cubicBezTo>
                  <a:cubicBezTo>
                    <a:pt x="1285" y="573"/>
                    <a:pt x="1339" y="680"/>
                    <a:pt x="1419" y="814"/>
                  </a:cubicBezTo>
                  <a:cubicBezTo>
                    <a:pt x="1243" y="814"/>
                    <a:pt x="1085" y="686"/>
                    <a:pt x="915" y="686"/>
                  </a:cubicBezTo>
                  <a:cubicBezTo>
                    <a:pt x="878" y="686"/>
                    <a:pt x="841" y="692"/>
                    <a:pt x="803" y="706"/>
                  </a:cubicBezTo>
                  <a:cubicBezTo>
                    <a:pt x="750" y="867"/>
                    <a:pt x="991" y="894"/>
                    <a:pt x="911" y="1081"/>
                  </a:cubicBezTo>
                  <a:cubicBezTo>
                    <a:pt x="482" y="1135"/>
                    <a:pt x="1" y="1188"/>
                    <a:pt x="295" y="1857"/>
                  </a:cubicBezTo>
                  <a:cubicBezTo>
                    <a:pt x="322" y="1938"/>
                    <a:pt x="81" y="1991"/>
                    <a:pt x="134" y="2179"/>
                  </a:cubicBezTo>
                  <a:cubicBezTo>
                    <a:pt x="576" y="2179"/>
                    <a:pt x="1018" y="2269"/>
                    <a:pt x="1459" y="2269"/>
                  </a:cubicBezTo>
                  <a:cubicBezTo>
                    <a:pt x="1606" y="2269"/>
                    <a:pt x="1754" y="2259"/>
                    <a:pt x="1901" y="2232"/>
                  </a:cubicBezTo>
                  <a:lnTo>
                    <a:pt x="1901" y="2232"/>
                  </a:lnTo>
                  <a:cubicBezTo>
                    <a:pt x="1633" y="2446"/>
                    <a:pt x="1366" y="2580"/>
                    <a:pt x="1098" y="2741"/>
                  </a:cubicBezTo>
                  <a:cubicBezTo>
                    <a:pt x="964" y="2848"/>
                    <a:pt x="857" y="2982"/>
                    <a:pt x="911" y="3142"/>
                  </a:cubicBezTo>
                  <a:cubicBezTo>
                    <a:pt x="937" y="3330"/>
                    <a:pt x="1125" y="3356"/>
                    <a:pt x="1285" y="3383"/>
                  </a:cubicBezTo>
                  <a:cubicBezTo>
                    <a:pt x="1314" y="3385"/>
                    <a:pt x="1342" y="3387"/>
                    <a:pt x="1371" y="3387"/>
                  </a:cubicBezTo>
                  <a:cubicBezTo>
                    <a:pt x="1659" y="3387"/>
                    <a:pt x="1930" y="3271"/>
                    <a:pt x="2222" y="3222"/>
                  </a:cubicBezTo>
                  <a:cubicBezTo>
                    <a:pt x="2856" y="3174"/>
                    <a:pt x="3467" y="3058"/>
                    <a:pt x="4117" y="3058"/>
                  </a:cubicBezTo>
                  <a:cubicBezTo>
                    <a:pt x="4181" y="3058"/>
                    <a:pt x="4245" y="3059"/>
                    <a:pt x="4310" y="3062"/>
                  </a:cubicBezTo>
                  <a:lnTo>
                    <a:pt x="4470" y="3062"/>
                  </a:lnTo>
                  <a:cubicBezTo>
                    <a:pt x="4551" y="3142"/>
                    <a:pt x="4738" y="3196"/>
                    <a:pt x="4631" y="3383"/>
                  </a:cubicBezTo>
                  <a:cubicBezTo>
                    <a:pt x="4337" y="3463"/>
                    <a:pt x="4015" y="3463"/>
                    <a:pt x="3748" y="3811"/>
                  </a:cubicBezTo>
                  <a:cubicBezTo>
                    <a:pt x="3776" y="3814"/>
                    <a:pt x="3804" y="3815"/>
                    <a:pt x="3832" y="3815"/>
                  </a:cubicBezTo>
                  <a:cubicBezTo>
                    <a:pt x="4317" y="3815"/>
                    <a:pt x="4749" y="3490"/>
                    <a:pt x="5202" y="3490"/>
                  </a:cubicBezTo>
                  <a:cubicBezTo>
                    <a:pt x="5339" y="3490"/>
                    <a:pt x="5478" y="3520"/>
                    <a:pt x="5621" y="3597"/>
                  </a:cubicBezTo>
                  <a:cubicBezTo>
                    <a:pt x="5514" y="3918"/>
                    <a:pt x="5220" y="3838"/>
                    <a:pt x="5113" y="3999"/>
                  </a:cubicBezTo>
                  <a:cubicBezTo>
                    <a:pt x="6879" y="3999"/>
                    <a:pt x="8646" y="4025"/>
                    <a:pt x="10412" y="4025"/>
                  </a:cubicBezTo>
                  <a:cubicBezTo>
                    <a:pt x="10145" y="3517"/>
                    <a:pt x="9931" y="3008"/>
                    <a:pt x="9636" y="2527"/>
                  </a:cubicBezTo>
                  <a:cubicBezTo>
                    <a:pt x="9529" y="2353"/>
                    <a:pt x="9415" y="2266"/>
                    <a:pt x="9305" y="2266"/>
                  </a:cubicBezTo>
                  <a:cubicBezTo>
                    <a:pt x="9195" y="2266"/>
                    <a:pt x="9087" y="2353"/>
                    <a:pt x="8994" y="2527"/>
                  </a:cubicBezTo>
                  <a:cubicBezTo>
                    <a:pt x="8940" y="2607"/>
                    <a:pt x="9021" y="2794"/>
                    <a:pt x="8860" y="2821"/>
                  </a:cubicBezTo>
                  <a:cubicBezTo>
                    <a:pt x="8673" y="2607"/>
                    <a:pt x="8673" y="2286"/>
                    <a:pt x="8405" y="2098"/>
                  </a:cubicBezTo>
                  <a:lnTo>
                    <a:pt x="8405" y="2098"/>
                  </a:lnTo>
                  <a:cubicBezTo>
                    <a:pt x="8432" y="3222"/>
                    <a:pt x="8432" y="3222"/>
                    <a:pt x="8084" y="3597"/>
                  </a:cubicBezTo>
                  <a:cubicBezTo>
                    <a:pt x="7763" y="2607"/>
                    <a:pt x="7040" y="1991"/>
                    <a:pt x="6344" y="1322"/>
                  </a:cubicBezTo>
                  <a:cubicBezTo>
                    <a:pt x="6171" y="1166"/>
                    <a:pt x="5998" y="955"/>
                    <a:pt x="5796" y="955"/>
                  </a:cubicBezTo>
                  <a:cubicBezTo>
                    <a:pt x="5685" y="955"/>
                    <a:pt x="5566" y="1018"/>
                    <a:pt x="5434" y="1188"/>
                  </a:cubicBezTo>
                  <a:cubicBezTo>
                    <a:pt x="5396" y="1245"/>
                    <a:pt x="5362" y="1265"/>
                    <a:pt x="5331" y="1265"/>
                  </a:cubicBezTo>
                  <a:cubicBezTo>
                    <a:pt x="5274" y="1265"/>
                    <a:pt x="5228" y="1196"/>
                    <a:pt x="5193" y="1161"/>
                  </a:cubicBezTo>
                  <a:cubicBezTo>
                    <a:pt x="5032" y="1001"/>
                    <a:pt x="4952" y="814"/>
                    <a:pt x="4551" y="733"/>
                  </a:cubicBezTo>
                  <a:lnTo>
                    <a:pt x="4551" y="733"/>
                  </a:lnTo>
                  <a:cubicBezTo>
                    <a:pt x="5032" y="1215"/>
                    <a:pt x="4818" y="1456"/>
                    <a:pt x="4337" y="1670"/>
                  </a:cubicBezTo>
                  <a:cubicBezTo>
                    <a:pt x="4069" y="1376"/>
                    <a:pt x="3774" y="1028"/>
                    <a:pt x="3453" y="680"/>
                  </a:cubicBezTo>
                  <a:cubicBezTo>
                    <a:pt x="3239" y="439"/>
                    <a:pt x="2945" y="251"/>
                    <a:pt x="2624" y="91"/>
                  </a:cubicBezTo>
                  <a:cubicBezTo>
                    <a:pt x="2521" y="39"/>
                    <a:pt x="2405" y="0"/>
                    <a:pt x="2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90375" y="4760850"/>
              <a:ext cx="133850" cy="99725"/>
            </a:xfrm>
            <a:custGeom>
              <a:avLst/>
              <a:gdLst/>
              <a:ahLst/>
              <a:cxnLst/>
              <a:rect l="l" t="t" r="r" b="b"/>
              <a:pathLst>
                <a:path w="5354" h="3989" extrusionOk="0">
                  <a:moveTo>
                    <a:pt x="4416" y="0"/>
                  </a:moveTo>
                  <a:cubicBezTo>
                    <a:pt x="4075" y="416"/>
                    <a:pt x="3923" y="601"/>
                    <a:pt x="3786" y="601"/>
                  </a:cubicBezTo>
                  <a:cubicBezTo>
                    <a:pt x="3677" y="601"/>
                    <a:pt x="3578" y="482"/>
                    <a:pt x="3399" y="268"/>
                  </a:cubicBezTo>
                  <a:lnTo>
                    <a:pt x="3399" y="268"/>
                  </a:lnTo>
                  <a:cubicBezTo>
                    <a:pt x="3105" y="402"/>
                    <a:pt x="3426" y="884"/>
                    <a:pt x="3105" y="884"/>
                  </a:cubicBezTo>
                  <a:cubicBezTo>
                    <a:pt x="2837" y="910"/>
                    <a:pt x="2837" y="991"/>
                    <a:pt x="2757" y="1178"/>
                  </a:cubicBezTo>
                  <a:cubicBezTo>
                    <a:pt x="2660" y="1386"/>
                    <a:pt x="2599" y="1486"/>
                    <a:pt x="2525" y="1486"/>
                  </a:cubicBezTo>
                  <a:cubicBezTo>
                    <a:pt x="2457" y="1486"/>
                    <a:pt x="2377" y="1399"/>
                    <a:pt x="2248" y="1232"/>
                  </a:cubicBezTo>
                  <a:cubicBezTo>
                    <a:pt x="2195" y="1124"/>
                    <a:pt x="2115" y="1017"/>
                    <a:pt x="2007" y="937"/>
                  </a:cubicBezTo>
                  <a:cubicBezTo>
                    <a:pt x="1934" y="874"/>
                    <a:pt x="1864" y="844"/>
                    <a:pt x="1800" y="844"/>
                  </a:cubicBezTo>
                  <a:cubicBezTo>
                    <a:pt x="1702" y="844"/>
                    <a:pt x="1617" y="915"/>
                    <a:pt x="1552" y="1044"/>
                  </a:cubicBezTo>
                  <a:cubicBezTo>
                    <a:pt x="1445" y="1232"/>
                    <a:pt x="1499" y="1446"/>
                    <a:pt x="1472" y="1660"/>
                  </a:cubicBezTo>
                  <a:cubicBezTo>
                    <a:pt x="1445" y="1901"/>
                    <a:pt x="1579" y="2195"/>
                    <a:pt x="1392" y="2382"/>
                  </a:cubicBezTo>
                  <a:cubicBezTo>
                    <a:pt x="1176" y="2358"/>
                    <a:pt x="1175" y="2076"/>
                    <a:pt x="1003" y="2076"/>
                  </a:cubicBezTo>
                  <a:cubicBezTo>
                    <a:pt x="984" y="2076"/>
                    <a:pt x="962" y="2080"/>
                    <a:pt x="937" y="2088"/>
                  </a:cubicBezTo>
                  <a:cubicBezTo>
                    <a:pt x="883" y="2356"/>
                    <a:pt x="1151" y="2650"/>
                    <a:pt x="830" y="2945"/>
                  </a:cubicBezTo>
                  <a:cubicBezTo>
                    <a:pt x="589" y="2704"/>
                    <a:pt x="535" y="2275"/>
                    <a:pt x="0" y="2168"/>
                  </a:cubicBezTo>
                  <a:lnTo>
                    <a:pt x="0" y="2168"/>
                  </a:lnTo>
                  <a:cubicBezTo>
                    <a:pt x="455" y="2730"/>
                    <a:pt x="696" y="3239"/>
                    <a:pt x="348" y="3801"/>
                  </a:cubicBezTo>
                  <a:cubicBezTo>
                    <a:pt x="268" y="3881"/>
                    <a:pt x="268" y="3935"/>
                    <a:pt x="375" y="3962"/>
                  </a:cubicBezTo>
                  <a:cubicBezTo>
                    <a:pt x="803" y="3988"/>
                    <a:pt x="1231" y="3988"/>
                    <a:pt x="1659" y="3988"/>
                  </a:cubicBezTo>
                  <a:cubicBezTo>
                    <a:pt x="1793" y="3694"/>
                    <a:pt x="2061" y="3667"/>
                    <a:pt x="2329" y="3667"/>
                  </a:cubicBezTo>
                  <a:cubicBezTo>
                    <a:pt x="2703" y="3667"/>
                    <a:pt x="3025" y="3587"/>
                    <a:pt x="3399" y="3426"/>
                  </a:cubicBezTo>
                  <a:cubicBezTo>
                    <a:pt x="3233" y="3360"/>
                    <a:pt x="3075" y="3348"/>
                    <a:pt x="2927" y="3348"/>
                  </a:cubicBezTo>
                  <a:cubicBezTo>
                    <a:pt x="2851" y="3348"/>
                    <a:pt x="2777" y="3351"/>
                    <a:pt x="2706" y="3351"/>
                  </a:cubicBezTo>
                  <a:cubicBezTo>
                    <a:pt x="2582" y="3351"/>
                    <a:pt x="2465" y="3342"/>
                    <a:pt x="2355" y="3293"/>
                  </a:cubicBezTo>
                  <a:cubicBezTo>
                    <a:pt x="2355" y="3132"/>
                    <a:pt x="2436" y="3105"/>
                    <a:pt x="2516" y="3105"/>
                  </a:cubicBezTo>
                  <a:cubicBezTo>
                    <a:pt x="2944" y="3025"/>
                    <a:pt x="3399" y="2945"/>
                    <a:pt x="3828" y="2864"/>
                  </a:cubicBezTo>
                  <a:cubicBezTo>
                    <a:pt x="4042" y="2837"/>
                    <a:pt x="4256" y="2837"/>
                    <a:pt x="4443" y="2730"/>
                  </a:cubicBezTo>
                  <a:cubicBezTo>
                    <a:pt x="4604" y="2623"/>
                    <a:pt x="4684" y="2490"/>
                    <a:pt x="4657" y="2329"/>
                  </a:cubicBezTo>
                  <a:cubicBezTo>
                    <a:pt x="4630" y="2168"/>
                    <a:pt x="4523" y="2115"/>
                    <a:pt x="4390" y="2088"/>
                  </a:cubicBezTo>
                  <a:cubicBezTo>
                    <a:pt x="4202" y="2035"/>
                    <a:pt x="3935" y="2168"/>
                    <a:pt x="3854" y="1820"/>
                  </a:cubicBezTo>
                  <a:cubicBezTo>
                    <a:pt x="3935" y="1767"/>
                    <a:pt x="4015" y="1660"/>
                    <a:pt x="4095" y="1660"/>
                  </a:cubicBezTo>
                  <a:cubicBezTo>
                    <a:pt x="4109" y="1661"/>
                    <a:pt x="4122" y="1661"/>
                    <a:pt x="4135" y="1661"/>
                  </a:cubicBezTo>
                  <a:cubicBezTo>
                    <a:pt x="4580" y="1661"/>
                    <a:pt x="4637" y="1225"/>
                    <a:pt x="4871" y="991"/>
                  </a:cubicBezTo>
                  <a:cubicBezTo>
                    <a:pt x="5353" y="509"/>
                    <a:pt x="4630" y="375"/>
                    <a:pt x="4523" y="81"/>
                  </a:cubicBezTo>
                  <a:cubicBezTo>
                    <a:pt x="4523" y="27"/>
                    <a:pt x="4443" y="27"/>
                    <a:pt x="4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flipH="1">
            <a:off x="1151123" y="4310563"/>
            <a:ext cx="990754" cy="833864"/>
          </a:xfrm>
          <a:custGeom>
            <a:avLst/>
            <a:gdLst/>
            <a:ahLst/>
            <a:cxnLst/>
            <a:rect l="l" t="t" r="r" b="b"/>
            <a:pathLst>
              <a:path w="29256" h="24625" extrusionOk="0">
                <a:moveTo>
                  <a:pt x="18991" y="7202"/>
                </a:moveTo>
                <a:lnTo>
                  <a:pt x="18991" y="7202"/>
                </a:lnTo>
                <a:cubicBezTo>
                  <a:pt x="18995" y="7210"/>
                  <a:pt x="19000" y="7219"/>
                  <a:pt x="19004" y="7227"/>
                </a:cubicBezTo>
                <a:cubicBezTo>
                  <a:pt x="19000" y="7220"/>
                  <a:pt x="18995" y="7211"/>
                  <a:pt x="18991" y="7202"/>
                </a:cubicBezTo>
                <a:close/>
                <a:moveTo>
                  <a:pt x="16242" y="10687"/>
                </a:moveTo>
                <a:cubicBezTo>
                  <a:pt x="16379" y="10853"/>
                  <a:pt x="16514" y="11021"/>
                  <a:pt x="16649" y="11188"/>
                </a:cubicBezTo>
                <a:cubicBezTo>
                  <a:pt x="16478" y="11075"/>
                  <a:pt x="16366" y="10879"/>
                  <a:pt x="16242" y="10687"/>
                </a:cubicBezTo>
                <a:close/>
                <a:moveTo>
                  <a:pt x="17136" y="15228"/>
                </a:moveTo>
                <a:cubicBezTo>
                  <a:pt x="17250" y="15228"/>
                  <a:pt x="17393" y="15276"/>
                  <a:pt x="17535" y="15310"/>
                </a:cubicBezTo>
                <a:lnTo>
                  <a:pt x="17535" y="15310"/>
                </a:lnTo>
                <a:cubicBezTo>
                  <a:pt x="17385" y="15298"/>
                  <a:pt x="17240" y="15275"/>
                  <a:pt x="17104" y="15230"/>
                </a:cubicBezTo>
                <a:cubicBezTo>
                  <a:pt x="17114" y="15229"/>
                  <a:pt x="17125" y="15228"/>
                  <a:pt x="17136" y="15228"/>
                </a:cubicBezTo>
                <a:close/>
                <a:moveTo>
                  <a:pt x="11583" y="10818"/>
                </a:moveTo>
                <a:cubicBezTo>
                  <a:pt x="11827" y="11112"/>
                  <a:pt x="12077" y="11397"/>
                  <a:pt x="12393" y="11616"/>
                </a:cubicBezTo>
                <a:cubicBezTo>
                  <a:pt x="13571" y="12526"/>
                  <a:pt x="13999" y="13972"/>
                  <a:pt x="14695" y="15203"/>
                </a:cubicBezTo>
                <a:cubicBezTo>
                  <a:pt x="14802" y="15390"/>
                  <a:pt x="14748" y="15604"/>
                  <a:pt x="14641" y="15819"/>
                </a:cubicBezTo>
                <a:cubicBezTo>
                  <a:pt x="14567" y="15819"/>
                  <a:pt x="14519" y="16061"/>
                  <a:pt x="14452" y="16061"/>
                </a:cubicBezTo>
                <a:cubicBezTo>
                  <a:pt x="14422" y="16061"/>
                  <a:pt x="14388" y="16013"/>
                  <a:pt x="14347" y="15872"/>
                </a:cubicBezTo>
                <a:cubicBezTo>
                  <a:pt x="13865" y="14213"/>
                  <a:pt x="12848" y="12848"/>
                  <a:pt x="11965" y="11402"/>
                </a:cubicBezTo>
                <a:cubicBezTo>
                  <a:pt x="11847" y="11198"/>
                  <a:pt x="11720" y="11004"/>
                  <a:pt x="11583" y="10818"/>
                </a:cubicBezTo>
                <a:close/>
                <a:moveTo>
                  <a:pt x="15815" y="18428"/>
                </a:moveTo>
                <a:cubicBezTo>
                  <a:pt x="15903" y="18428"/>
                  <a:pt x="15995" y="18437"/>
                  <a:pt x="16087" y="18442"/>
                </a:cubicBezTo>
                <a:lnTo>
                  <a:pt x="16087" y="18442"/>
                </a:lnTo>
                <a:cubicBezTo>
                  <a:pt x="15995" y="18446"/>
                  <a:pt x="15903" y="18455"/>
                  <a:pt x="15815" y="18455"/>
                </a:cubicBezTo>
                <a:cubicBezTo>
                  <a:pt x="15761" y="18455"/>
                  <a:pt x="15709" y="18452"/>
                  <a:pt x="15659" y="18442"/>
                </a:cubicBezTo>
                <a:cubicBezTo>
                  <a:pt x="15709" y="18431"/>
                  <a:pt x="15761" y="18428"/>
                  <a:pt x="15815" y="18428"/>
                </a:cubicBezTo>
                <a:close/>
                <a:moveTo>
                  <a:pt x="17550" y="18843"/>
                </a:moveTo>
                <a:cubicBezTo>
                  <a:pt x="17262" y="18856"/>
                  <a:pt x="16981" y="18866"/>
                  <a:pt x="16710" y="18866"/>
                </a:cubicBezTo>
                <a:cubicBezTo>
                  <a:pt x="16486" y="18866"/>
                  <a:pt x="16269" y="18859"/>
                  <a:pt x="16060" y="18843"/>
                </a:cubicBezTo>
                <a:close/>
                <a:moveTo>
                  <a:pt x="3566" y="19386"/>
                </a:moveTo>
                <a:lnTo>
                  <a:pt x="3566" y="19386"/>
                </a:lnTo>
                <a:cubicBezTo>
                  <a:pt x="3763" y="19642"/>
                  <a:pt x="3961" y="19924"/>
                  <a:pt x="4277" y="19924"/>
                </a:cubicBezTo>
                <a:cubicBezTo>
                  <a:pt x="4387" y="19924"/>
                  <a:pt x="4513" y="19889"/>
                  <a:pt x="4658" y="19807"/>
                </a:cubicBezTo>
                <a:lnTo>
                  <a:pt x="4658" y="19807"/>
                </a:lnTo>
                <a:cubicBezTo>
                  <a:pt x="4524" y="20288"/>
                  <a:pt x="4899" y="20422"/>
                  <a:pt x="5166" y="20583"/>
                </a:cubicBezTo>
                <a:cubicBezTo>
                  <a:pt x="5013" y="20537"/>
                  <a:pt x="4850" y="20455"/>
                  <a:pt x="4688" y="20455"/>
                </a:cubicBezTo>
                <a:cubicBezTo>
                  <a:pt x="4569" y="20455"/>
                  <a:pt x="4450" y="20500"/>
                  <a:pt x="4337" y="20636"/>
                </a:cubicBezTo>
                <a:cubicBezTo>
                  <a:pt x="4283" y="21145"/>
                  <a:pt x="4711" y="21198"/>
                  <a:pt x="5033" y="21359"/>
                </a:cubicBezTo>
                <a:cubicBezTo>
                  <a:pt x="5541" y="21627"/>
                  <a:pt x="6103" y="21814"/>
                  <a:pt x="6424" y="22403"/>
                </a:cubicBezTo>
                <a:cubicBezTo>
                  <a:pt x="6079" y="22326"/>
                  <a:pt x="5760" y="22070"/>
                  <a:pt x="5411" y="22070"/>
                </a:cubicBezTo>
                <a:cubicBezTo>
                  <a:pt x="5279" y="22070"/>
                  <a:pt x="5143" y="22106"/>
                  <a:pt x="5000" y="22201"/>
                </a:cubicBezTo>
                <a:lnTo>
                  <a:pt x="5000" y="22201"/>
                </a:lnTo>
                <a:cubicBezTo>
                  <a:pt x="5002" y="22197"/>
                  <a:pt x="5004" y="22193"/>
                  <a:pt x="5006" y="22189"/>
                </a:cubicBezTo>
                <a:cubicBezTo>
                  <a:pt x="5033" y="21814"/>
                  <a:pt x="4685" y="21680"/>
                  <a:pt x="4551" y="21413"/>
                </a:cubicBezTo>
                <a:cubicBezTo>
                  <a:pt x="4417" y="21145"/>
                  <a:pt x="4096" y="20958"/>
                  <a:pt x="4363" y="20583"/>
                </a:cubicBezTo>
                <a:cubicBezTo>
                  <a:pt x="4337" y="20047"/>
                  <a:pt x="3748" y="19860"/>
                  <a:pt x="3560" y="19405"/>
                </a:cubicBezTo>
                <a:cubicBezTo>
                  <a:pt x="3560" y="19396"/>
                  <a:pt x="3563" y="19390"/>
                  <a:pt x="3566" y="19386"/>
                </a:cubicBezTo>
                <a:close/>
                <a:moveTo>
                  <a:pt x="10329" y="22352"/>
                </a:moveTo>
                <a:lnTo>
                  <a:pt x="10329" y="22352"/>
                </a:lnTo>
                <a:cubicBezTo>
                  <a:pt x="10393" y="22414"/>
                  <a:pt x="10455" y="22481"/>
                  <a:pt x="10493" y="22563"/>
                </a:cubicBezTo>
                <a:cubicBezTo>
                  <a:pt x="10439" y="22491"/>
                  <a:pt x="10384" y="22421"/>
                  <a:pt x="10329" y="22352"/>
                </a:cubicBezTo>
                <a:close/>
                <a:moveTo>
                  <a:pt x="4955" y="22354"/>
                </a:moveTo>
                <a:cubicBezTo>
                  <a:pt x="4952" y="22551"/>
                  <a:pt x="5109" y="22635"/>
                  <a:pt x="5281" y="22725"/>
                </a:cubicBezTo>
                <a:lnTo>
                  <a:pt x="5281" y="22725"/>
                </a:lnTo>
                <a:cubicBezTo>
                  <a:pt x="5105" y="22652"/>
                  <a:pt x="4930" y="22564"/>
                  <a:pt x="4955" y="22354"/>
                </a:cubicBezTo>
                <a:close/>
                <a:moveTo>
                  <a:pt x="6288" y="23200"/>
                </a:moveTo>
                <a:lnTo>
                  <a:pt x="6288" y="23200"/>
                </a:lnTo>
                <a:cubicBezTo>
                  <a:pt x="6650" y="23351"/>
                  <a:pt x="6999" y="23478"/>
                  <a:pt x="7308" y="23581"/>
                </a:cubicBezTo>
                <a:cubicBezTo>
                  <a:pt x="6995" y="23506"/>
                  <a:pt x="6649" y="23365"/>
                  <a:pt x="6288" y="23200"/>
                </a:cubicBezTo>
                <a:close/>
                <a:moveTo>
                  <a:pt x="8298" y="22992"/>
                </a:moveTo>
                <a:lnTo>
                  <a:pt x="8298" y="22992"/>
                </a:lnTo>
                <a:cubicBezTo>
                  <a:pt x="8630" y="23180"/>
                  <a:pt x="8972" y="23382"/>
                  <a:pt x="9315" y="23598"/>
                </a:cubicBezTo>
                <a:lnTo>
                  <a:pt x="9315" y="23598"/>
                </a:lnTo>
                <a:cubicBezTo>
                  <a:pt x="8955" y="23393"/>
                  <a:pt x="8582" y="23210"/>
                  <a:pt x="8298" y="22992"/>
                </a:cubicBezTo>
                <a:close/>
                <a:moveTo>
                  <a:pt x="16676" y="24036"/>
                </a:moveTo>
                <a:lnTo>
                  <a:pt x="16676" y="24036"/>
                </a:lnTo>
                <a:cubicBezTo>
                  <a:pt x="16836" y="24089"/>
                  <a:pt x="17077" y="24089"/>
                  <a:pt x="17291" y="24143"/>
                </a:cubicBezTo>
                <a:cubicBezTo>
                  <a:pt x="17300" y="24146"/>
                  <a:pt x="17310" y="24149"/>
                  <a:pt x="17319" y="24152"/>
                </a:cubicBezTo>
                <a:lnTo>
                  <a:pt x="17319" y="24152"/>
                </a:lnTo>
                <a:cubicBezTo>
                  <a:pt x="17087" y="24151"/>
                  <a:pt x="16860" y="24148"/>
                  <a:pt x="16676" y="24036"/>
                </a:cubicBezTo>
                <a:close/>
                <a:moveTo>
                  <a:pt x="25535" y="0"/>
                </a:moveTo>
                <a:cubicBezTo>
                  <a:pt x="25481" y="0"/>
                  <a:pt x="25401" y="27"/>
                  <a:pt x="25348" y="80"/>
                </a:cubicBezTo>
                <a:cubicBezTo>
                  <a:pt x="25080" y="883"/>
                  <a:pt x="24705" y="1606"/>
                  <a:pt x="24063" y="2168"/>
                </a:cubicBezTo>
                <a:cubicBezTo>
                  <a:pt x="24036" y="2168"/>
                  <a:pt x="24009" y="2195"/>
                  <a:pt x="23956" y="2195"/>
                </a:cubicBezTo>
                <a:cubicBezTo>
                  <a:pt x="23929" y="2222"/>
                  <a:pt x="23902" y="2222"/>
                  <a:pt x="23849" y="2248"/>
                </a:cubicBezTo>
                <a:cubicBezTo>
                  <a:pt x="23402" y="2631"/>
                  <a:pt x="22821" y="2862"/>
                  <a:pt x="22493" y="3316"/>
                </a:cubicBezTo>
                <a:lnTo>
                  <a:pt x="22493" y="3316"/>
                </a:lnTo>
                <a:cubicBezTo>
                  <a:pt x="22799" y="2722"/>
                  <a:pt x="23158" y="2106"/>
                  <a:pt x="23180" y="1365"/>
                </a:cubicBezTo>
                <a:cubicBezTo>
                  <a:pt x="23287" y="964"/>
                  <a:pt x="23421" y="535"/>
                  <a:pt x="22858" y="348"/>
                </a:cubicBezTo>
                <a:cubicBezTo>
                  <a:pt x="22778" y="348"/>
                  <a:pt x="22698" y="348"/>
                  <a:pt x="22618" y="402"/>
                </a:cubicBezTo>
                <a:cubicBezTo>
                  <a:pt x="22430" y="509"/>
                  <a:pt x="22511" y="857"/>
                  <a:pt x="22216" y="883"/>
                </a:cubicBezTo>
                <a:cubicBezTo>
                  <a:pt x="22109" y="749"/>
                  <a:pt x="22163" y="509"/>
                  <a:pt x="21975" y="402"/>
                </a:cubicBezTo>
                <a:cubicBezTo>
                  <a:pt x="21948" y="375"/>
                  <a:pt x="21915" y="361"/>
                  <a:pt x="21882" y="361"/>
                </a:cubicBezTo>
                <a:cubicBezTo>
                  <a:pt x="21848" y="361"/>
                  <a:pt x="21815" y="375"/>
                  <a:pt x="21788" y="402"/>
                </a:cubicBezTo>
                <a:cubicBezTo>
                  <a:pt x="21761" y="428"/>
                  <a:pt x="21734" y="482"/>
                  <a:pt x="21734" y="509"/>
                </a:cubicBezTo>
                <a:cubicBezTo>
                  <a:pt x="21734" y="1178"/>
                  <a:pt x="21815" y="1847"/>
                  <a:pt x="21467" y="2462"/>
                </a:cubicBezTo>
                <a:cubicBezTo>
                  <a:pt x="21413" y="2596"/>
                  <a:pt x="21386" y="2730"/>
                  <a:pt x="21306" y="2837"/>
                </a:cubicBezTo>
                <a:cubicBezTo>
                  <a:pt x="21279" y="2917"/>
                  <a:pt x="21253" y="2971"/>
                  <a:pt x="21226" y="3051"/>
                </a:cubicBezTo>
                <a:cubicBezTo>
                  <a:pt x="21172" y="3105"/>
                  <a:pt x="21092" y="3185"/>
                  <a:pt x="21065" y="3185"/>
                </a:cubicBezTo>
                <a:cubicBezTo>
                  <a:pt x="20985" y="3158"/>
                  <a:pt x="21065" y="3078"/>
                  <a:pt x="21065" y="3025"/>
                </a:cubicBezTo>
                <a:cubicBezTo>
                  <a:pt x="21119" y="2382"/>
                  <a:pt x="21092" y="1713"/>
                  <a:pt x="21092" y="1071"/>
                </a:cubicBezTo>
                <a:cubicBezTo>
                  <a:pt x="21092" y="857"/>
                  <a:pt x="21065" y="616"/>
                  <a:pt x="20824" y="535"/>
                </a:cubicBezTo>
                <a:cubicBezTo>
                  <a:pt x="20450" y="749"/>
                  <a:pt x="20637" y="1071"/>
                  <a:pt x="20690" y="1365"/>
                </a:cubicBezTo>
                <a:lnTo>
                  <a:pt x="20690" y="3613"/>
                </a:lnTo>
                <a:cubicBezTo>
                  <a:pt x="20503" y="3908"/>
                  <a:pt x="20744" y="4283"/>
                  <a:pt x="20530" y="4577"/>
                </a:cubicBezTo>
                <a:cubicBezTo>
                  <a:pt x="20530" y="4630"/>
                  <a:pt x="20557" y="4684"/>
                  <a:pt x="20530" y="4738"/>
                </a:cubicBezTo>
                <a:cubicBezTo>
                  <a:pt x="20498" y="4801"/>
                  <a:pt x="20471" y="4827"/>
                  <a:pt x="20449" y="4827"/>
                </a:cubicBezTo>
                <a:cubicBezTo>
                  <a:pt x="20416" y="4827"/>
                  <a:pt x="20396" y="4765"/>
                  <a:pt x="20396" y="4684"/>
                </a:cubicBezTo>
                <a:cubicBezTo>
                  <a:pt x="20369" y="3346"/>
                  <a:pt x="20182" y="2034"/>
                  <a:pt x="19887" y="723"/>
                </a:cubicBezTo>
                <a:cubicBezTo>
                  <a:pt x="19681" y="570"/>
                  <a:pt x="19514" y="493"/>
                  <a:pt x="19385" y="493"/>
                </a:cubicBezTo>
                <a:cubicBezTo>
                  <a:pt x="19197" y="493"/>
                  <a:pt x="19089" y="657"/>
                  <a:pt x="19058" y="990"/>
                </a:cubicBezTo>
                <a:cubicBezTo>
                  <a:pt x="19031" y="1258"/>
                  <a:pt x="19138" y="1499"/>
                  <a:pt x="19138" y="1767"/>
                </a:cubicBezTo>
                <a:cubicBezTo>
                  <a:pt x="19165" y="2596"/>
                  <a:pt x="19887" y="3265"/>
                  <a:pt x="19647" y="4042"/>
                </a:cubicBezTo>
                <a:cubicBezTo>
                  <a:pt x="19566" y="3801"/>
                  <a:pt x="19780" y="3426"/>
                  <a:pt x="19432" y="2971"/>
                </a:cubicBezTo>
                <a:cubicBezTo>
                  <a:pt x="18977" y="4015"/>
                  <a:pt x="19272" y="4978"/>
                  <a:pt x="19165" y="5888"/>
                </a:cubicBezTo>
                <a:cubicBezTo>
                  <a:pt x="19069" y="6134"/>
                  <a:pt x="18974" y="6379"/>
                  <a:pt x="18932" y="6610"/>
                </a:cubicBezTo>
                <a:lnTo>
                  <a:pt x="18932" y="6610"/>
                </a:lnTo>
                <a:cubicBezTo>
                  <a:pt x="18974" y="6280"/>
                  <a:pt x="18946" y="5952"/>
                  <a:pt x="18870" y="5648"/>
                </a:cubicBezTo>
                <a:cubicBezTo>
                  <a:pt x="18442" y="4095"/>
                  <a:pt x="17907" y="2570"/>
                  <a:pt x="17505" y="990"/>
                </a:cubicBezTo>
                <a:cubicBezTo>
                  <a:pt x="17418" y="684"/>
                  <a:pt x="17276" y="413"/>
                  <a:pt x="16949" y="413"/>
                </a:cubicBezTo>
                <a:cubicBezTo>
                  <a:pt x="16876" y="413"/>
                  <a:pt x="16795" y="426"/>
                  <a:pt x="16702" y="455"/>
                </a:cubicBezTo>
                <a:cubicBezTo>
                  <a:pt x="16542" y="562"/>
                  <a:pt x="16488" y="723"/>
                  <a:pt x="16461" y="910"/>
                </a:cubicBezTo>
                <a:cubicBezTo>
                  <a:pt x="16461" y="990"/>
                  <a:pt x="16461" y="1071"/>
                  <a:pt x="16488" y="1151"/>
                </a:cubicBezTo>
                <a:cubicBezTo>
                  <a:pt x="16515" y="1338"/>
                  <a:pt x="16622" y="1526"/>
                  <a:pt x="16622" y="1740"/>
                </a:cubicBezTo>
                <a:cubicBezTo>
                  <a:pt x="16622" y="1847"/>
                  <a:pt x="16622" y="1981"/>
                  <a:pt x="16676" y="2088"/>
                </a:cubicBezTo>
                <a:cubicBezTo>
                  <a:pt x="16890" y="3025"/>
                  <a:pt x="17318" y="3908"/>
                  <a:pt x="17479" y="4871"/>
                </a:cubicBezTo>
                <a:cubicBezTo>
                  <a:pt x="17719" y="5433"/>
                  <a:pt x="18121" y="5862"/>
                  <a:pt x="18121" y="6477"/>
                </a:cubicBezTo>
                <a:cubicBezTo>
                  <a:pt x="17907" y="6772"/>
                  <a:pt x="17987" y="7066"/>
                  <a:pt x="18094" y="7387"/>
                </a:cubicBezTo>
                <a:cubicBezTo>
                  <a:pt x="18094" y="7441"/>
                  <a:pt x="18067" y="7494"/>
                  <a:pt x="18067" y="7548"/>
                </a:cubicBezTo>
                <a:cubicBezTo>
                  <a:pt x="18067" y="7548"/>
                  <a:pt x="18094" y="7601"/>
                  <a:pt x="18094" y="7601"/>
                </a:cubicBezTo>
                <a:cubicBezTo>
                  <a:pt x="18094" y="7601"/>
                  <a:pt x="18041" y="7628"/>
                  <a:pt x="18041" y="7628"/>
                </a:cubicBezTo>
                <a:lnTo>
                  <a:pt x="17987" y="7601"/>
                </a:lnTo>
                <a:cubicBezTo>
                  <a:pt x="17264" y="6879"/>
                  <a:pt x="16569" y="6129"/>
                  <a:pt x="16060" y="5219"/>
                </a:cubicBezTo>
                <a:cubicBezTo>
                  <a:pt x="15230" y="3747"/>
                  <a:pt x="14748" y="2222"/>
                  <a:pt x="14615" y="562"/>
                </a:cubicBezTo>
                <a:cubicBezTo>
                  <a:pt x="14582" y="529"/>
                  <a:pt x="14548" y="506"/>
                  <a:pt x="14515" y="506"/>
                </a:cubicBezTo>
                <a:cubicBezTo>
                  <a:pt x="14495" y="506"/>
                  <a:pt x="14475" y="515"/>
                  <a:pt x="14454" y="535"/>
                </a:cubicBezTo>
                <a:cubicBezTo>
                  <a:pt x="14053" y="669"/>
                  <a:pt x="14079" y="964"/>
                  <a:pt x="14186" y="1231"/>
                </a:cubicBezTo>
                <a:cubicBezTo>
                  <a:pt x="14293" y="1606"/>
                  <a:pt x="14267" y="1954"/>
                  <a:pt x="14293" y="2329"/>
                </a:cubicBezTo>
                <a:cubicBezTo>
                  <a:pt x="14347" y="3132"/>
                  <a:pt x="14481" y="3935"/>
                  <a:pt x="14802" y="4684"/>
                </a:cubicBezTo>
                <a:cubicBezTo>
                  <a:pt x="14856" y="4738"/>
                  <a:pt x="14882" y="4818"/>
                  <a:pt x="14936" y="4871"/>
                </a:cubicBezTo>
                <a:cubicBezTo>
                  <a:pt x="15284" y="5674"/>
                  <a:pt x="15792" y="6370"/>
                  <a:pt x="16301" y="7066"/>
                </a:cubicBezTo>
                <a:cubicBezTo>
                  <a:pt x="16328" y="7093"/>
                  <a:pt x="16354" y="7120"/>
                  <a:pt x="16381" y="7146"/>
                </a:cubicBezTo>
                <a:cubicBezTo>
                  <a:pt x="16408" y="7200"/>
                  <a:pt x="16461" y="7254"/>
                  <a:pt x="16488" y="7334"/>
                </a:cubicBezTo>
                <a:cubicBezTo>
                  <a:pt x="17077" y="7923"/>
                  <a:pt x="17719" y="8512"/>
                  <a:pt x="17827" y="9448"/>
                </a:cubicBezTo>
                <a:cubicBezTo>
                  <a:pt x="17827" y="9475"/>
                  <a:pt x="17827" y="9502"/>
                  <a:pt x="17827" y="9529"/>
                </a:cubicBezTo>
                <a:cubicBezTo>
                  <a:pt x="17800" y="9502"/>
                  <a:pt x="17800" y="9448"/>
                  <a:pt x="17773" y="9395"/>
                </a:cubicBezTo>
                <a:cubicBezTo>
                  <a:pt x="17719" y="9368"/>
                  <a:pt x="17666" y="9314"/>
                  <a:pt x="17612" y="9314"/>
                </a:cubicBezTo>
                <a:cubicBezTo>
                  <a:pt x="17479" y="9314"/>
                  <a:pt x="17372" y="9341"/>
                  <a:pt x="17291" y="9422"/>
                </a:cubicBezTo>
                <a:cubicBezTo>
                  <a:pt x="17264" y="9475"/>
                  <a:pt x="17238" y="9529"/>
                  <a:pt x="17238" y="9582"/>
                </a:cubicBezTo>
                <a:cubicBezTo>
                  <a:pt x="17211" y="9609"/>
                  <a:pt x="17238" y="9662"/>
                  <a:pt x="17264" y="9689"/>
                </a:cubicBezTo>
                <a:lnTo>
                  <a:pt x="17223" y="9689"/>
                </a:lnTo>
                <a:cubicBezTo>
                  <a:pt x="17224" y="9675"/>
                  <a:pt x="17211" y="9636"/>
                  <a:pt x="17211" y="9636"/>
                </a:cubicBezTo>
                <a:cubicBezTo>
                  <a:pt x="17211" y="9636"/>
                  <a:pt x="17184" y="9609"/>
                  <a:pt x="17184" y="9582"/>
                </a:cubicBezTo>
                <a:cubicBezTo>
                  <a:pt x="17024" y="9207"/>
                  <a:pt x="16729" y="8913"/>
                  <a:pt x="16408" y="8699"/>
                </a:cubicBezTo>
                <a:cubicBezTo>
                  <a:pt x="15096" y="7816"/>
                  <a:pt x="14401" y="6531"/>
                  <a:pt x="13919" y="5112"/>
                </a:cubicBezTo>
                <a:cubicBezTo>
                  <a:pt x="13838" y="4845"/>
                  <a:pt x="13758" y="4550"/>
                  <a:pt x="13490" y="4416"/>
                </a:cubicBezTo>
                <a:cubicBezTo>
                  <a:pt x="12928" y="3212"/>
                  <a:pt x="12554" y="1900"/>
                  <a:pt x="11644" y="883"/>
                </a:cubicBezTo>
                <a:lnTo>
                  <a:pt x="11644" y="883"/>
                </a:lnTo>
                <a:cubicBezTo>
                  <a:pt x="11563" y="1445"/>
                  <a:pt x="11858" y="1874"/>
                  <a:pt x="12045" y="2329"/>
                </a:cubicBezTo>
                <a:cubicBezTo>
                  <a:pt x="12580" y="3533"/>
                  <a:pt x="12955" y="4791"/>
                  <a:pt x="12928" y="6236"/>
                </a:cubicBezTo>
                <a:cubicBezTo>
                  <a:pt x="12473" y="5621"/>
                  <a:pt x="12527" y="4952"/>
                  <a:pt x="12447" y="4336"/>
                </a:cubicBezTo>
                <a:lnTo>
                  <a:pt x="12447" y="4336"/>
                </a:lnTo>
                <a:cubicBezTo>
                  <a:pt x="12259" y="4818"/>
                  <a:pt x="12473" y="5326"/>
                  <a:pt x="12179" y="5755"/>
                </a:cubicBezTo>
                <a:cubicBezTo>
                  <a:pt x="12099" y="5862"/>
                  <a:pt x="12259" y="5996"/>
                  <a:pt x="12366" y="6103"/>
                </a:cubicBezTo>
                <a:cubicBezTo>
                  <a:pt x="12928" y="6638"/>
                  <a:pt x="13250" y="7334"/>
                  <a:pt x="13598" y="8030"/>
                </a:cubicBezTo>
                <a:cubicBezTo>
                  <a:pt x="13785" y="8378"/>
                  <a:pt x="13919" y="8726"/>
                  <a:pt x="14267" y="8886"/>
                </a:cubicBezTo>
                <a:lnTo>
                  <a:pt x="14401" y="8913"/>
                </a:lnTo>
                <a:cubicBezTo>
                  <a:pt x="14982" y="9306"/>
                  <a:pt x="15464" y="9786"/>
                  <a:pt x="15912" y="10298"/>
                </a:cubicBezTo>
                <a:lnTo>
                  <a:pt x="15912" y="10298"/>
                </a:lnTo>
                <a:cubicBezTo>
                  <a:pt x="15802" y="10216"/>
                  <a:pt x="15669" y="10158"/>
                  <a:pt x="15498" y="10144"/>
                </a:cubicBezTo>
                <a:cubicBezTo>
                  <a:pt x="15471" y="10144"/>
                  <a:pt x="15444" y="10171"/>
                  <a:pt x="15418" y="10171"/>
                </a:cubicBezTo>
                <a:cubicBezTo>
                  <a:pt x="15345" y="10243"/>
                  <a:pt x="15278" y="10272"/>
                  <a:pt x="15214" y="10272"/>
                </a:cubicBezTo>
                <a:cubicBezTo>
                  <a:pt x="15136" y="10272"/>
                  <a:pt x="15063" y="10230"/>
                  <a:pt x="14989" y="10171"/>
                </a:cubicBezTo>
                <a:cubicBezTo>
                  <a:pt x="13651" y="9047"/>
                  <a:pt x="12554" y="7709"/>
                  <a:pt x="11911" y="6076"/>
                </a:cubicBezTo>
                <a:cubicBezTo>
                  <a:pt x="11430" y="4818"/>
                  <a:pt x="10814" y="3667"/>
                  <a:pt x="10118" y="2516"/>
                </a:cubicBezTo>
                <a:cubicBezTo>
                  <a:pt x="10049" y="2400"/>
                  <a:pt x="9999" y="2265"/>
                  <a:pt x="9779" y="2265"/>
                </a:cubicBezTo>
                <a:cubicBezTo>
                  <a:pt x="9745" y="2265"/>
                  <a:pt x="9706" y="2268"/>
                  <a:pt x="9663" y="2275"/>
                </a:cubicBezTo>
                <a:cubicBezTo>
                  <a:pt x="10412" y="4015"/>
                  <a:pt x="11135" y="5728"/>
                  <a:pt x="11885" y="7441"/>
                </a:cubicBezTo>
                <a:cubicBezTo>
                  <a:pt x="11911" y="7842"/>
                  <a:pt x="12072" y="8137"/>
                  <a:pt x="12286" y="8458"/>
                </a:cubicBezTo>
                <a:cubicBezTo>
                  <a:pt x="13250" y="9716"/>
                  <a:pt x="14454" y="10733"/>
                  <a:pt x="15685" y="11697"/>
                </a:cubicBezTo>
                <a:cubicBezTo>
                  <a:pt x="16461" y="12259"/>
                  <a:pt x="16461" y="12339"/>
                  <a:pt x="16033" y="13195"/>
                </a:cubicBezTo>
                <a:cubicBezTo>
                  <a:pt x="16006" y="13276"/>
                  <a:pt x="16006" y="13356"/>
                  <a:pt x="15980" y="13410"/>
                </a:cubicBezTo>
                <a:cubicBezTo>
                  <a:pt x="15926" y="13624"/>
                  <a:pt x="16033" y="13838"/>
                  <a:pt x="15899" y="14025"/>
                </a:cubicBezTo>
                <a:cubicBezTo>
                  <a:pt x="15859" y="14052"/>
                  <a:pt x="15819" y="14065"/>
                  <a:pt x="15782" y="14065"/>
                </a:cubicBezTo>
                <a:cubicBezTo>
                  <a:pt x="15745" y="14065"/>
                  <a:pt x="15712" y="14052"/>
                  <a:pt x="15685" y="14025"/>
                </a:cubicBezTo>
                <a:cubicBezTo>
                  <a:pt x="14802" y="12687"/>
                  <a:pt x="13571" y="11697"/>
                  <a:pt x="12500" y="10546"/>
                </a:cubicBezTo>
                <a:cubicBezTo>
                  <a:pt x="12018" y="10010"/>
                  <a:pt x="11483" y="9502"/>
                  <a:pt x="11162" y="8859"/>
                </a:cubicBezTo>
                <a:cubicBezTo>
                  <a:pt x="10386" y="7387"/>
                  <a:pt x="9395" y="6076"/>
                  <a:pt x="8592" y="4630"/>
                </a:cubicBezTo>
                <a:cubicBezTo>
                  <a:pt x="8553" y="4551"/>
                  <a:pt x="8498" y="4412"/>
                  <a:pt x="8374" y="4412"/>
                </a:cubicBezTo>
                <a:cubicBezTo>
                  <a:pt x="8331" y="4412"/>
                  <a:pt x="8279" y="4429"/>
                  <a:pt x="8218" y="4470"/>
                </a:cubicBezTo>
                <a:cubicBezTo>
                  <a:pt x="8298" y="4845"/>
                  <a:pt x="8459" y="5193"/>
                  <a:pt x="8619" y="5567"/>
                </a:cubicBezTo>
                <a:cubicBezTo>
                  <a:pt x="9074" y="6611"/>
                  <a:pt x="9770" y="7548"/>
                  <a:pt x="10279" y="8565"/>
                </a:cubicBezTo>
                <a:cubicBezTo>
                  <a:pt x="10361" y="8896"/>
                  <a:pt x="10300" y="9308"/>
                  <a:pt x="10442" y="9601"/>
                </a:cubicBezTo>
                <a:lnTo>
                  <a:pt x="10442" y="9601"/>
                </a:lnTo>
                <a:cubicBezTo>
                  <a:pt x="10285" y="9466"/>
                  <a:pt x="10124" y="9335"/>
                  <a:pt x="9957" y="9207"/>
                </a:cubicBezTo>
                <a:cubicBezTo>
                  <a:pt x="9636" y="8779"/>
                  <a:pt x="9262" y="8431"/>
                  <a:pt x="9047" y="7923"/>
                </a:cubicBezTo>
                <a:cubicBezTo>
                  <a:pt x="8887" y="7441"/>
                  <a:pt x="8566" y="7039"/>
                  <a:pt x="8271" y="6638"/>
                </a:cubicBezTo>
                <a:cubicBezTo>
                  <a:pt x="8165" y="6469"/>
                  <a:pt x="8076" y="6199"/>
                  <a:pt x="7885" y="6199"/>
                </a:cubicBezTo>
                <a:cubicBezTo>
                  <a:pt x="7834" y="6199"/>
                  <a:pt x="7777" y="6218"/>
                  <a:pt x="7709" y="6263"/>
                </a:cubicBezTo>
                <a:cubicBezTo>
                  <a:pt x="7468" y="6424"/>
                  <a:pt x="7816" y="6611"/>
                  <a:pt x="7843" y="6825"/>
                </a:cubicBezTo>
                <a:cubicBezTo>
                  <a:pt x="7843" y="6879"/>
                  <a:pt x="7870" y="6906"/>
                  <a:pt x="7870" y="6959"/>
                </a:cubicBezTo>
                <a:cubicBezTo>
                  <a:pt x="7614" y="6857"/>
                  <a:pt x="7431" y="6583"/>
                  <a:pt x="7041" y="6583"/>
                </a:cubicBezTo>
                <a:cubicBezTo>
                  <a:pt x="7023" y="6583"/>
                  <a:pt x="7005" y="6583"/>
                  <a:pt x="6986" y="6584"/>
                </a:cubicBezTo>
                <a:cubicBezTo>
                  <a:pt x="7147" y="7120"/>
                  <a:pt x="7575" y="7361"/>
                  <a:pt x="7896" y="7709"/>
                </a:cubicBezTo>
                <a:cubicBezTo>
                  <a:pt x="8566" y="8485"/>
                  <a:pt x="9262" y="9207"/>
                  <a:pt x="9235" y="10439"/>
                </a:cubicBezTo>
                <a:cubicBezTo>
                  <a:pt x="8539" y="9903"/>
                  <a:pt x="8057" y="9207"/>
                  <a:pt x="7388" y="8726"/>
                </a:cubicBezTo>
                <a:lnTo>
                  <a:pt x="7388" y="8726"/>
                </a:lnTo>
                <a:cubicBezTo>
                  <a:pt x="7199" y="8978"/>
                  <a:pt x="7274" y="9181"/>
                  <a:pt x="7432" y="9360"/>
                </a:cubicBezTo>
                <a:lnTo>
                  <a:pt x="7432" y="9360"/>
                </a:lnTo>
                <a:cubicBezTo>
                  <a:pt x="6808" y="8774"/>
                  <a:pt x="6293" y="8099"/>
                  <a:pt x="5943" y="7280"/>
                </a:cubicBezTo>
                <a:cubicBezTo>
                  <a:pt x="5829" y="7260"/>
                  <a:pt x="5740" y="7249"/>
                  <a:pt x="5672" y="7249"/>
                </a:cubicBezTo>
                <a:cubicBezTo>
                  <a:pt x="5469" y="7249"/>
                  <a:pt x="5454" y="7354"/>
                  <a:pt x="5514" y="7655"/>
                </a:cubicBezTo>
                <a:cubicBezTo>
                  <a:pt x="5702" y="8726"/>
                  <a:pt x="6344" y="9529"/>
                  <a:pt x="7013" y="10332"/>
                </a:cubicBezTo>
                <a:cubicBezTo>
                  <a:pt x="7308" y="10733"/>
                  <a:pt x="7602" y="11161"/>
                  <a:pt x="7870" y="11590"/>
                </a:cubicBezTo>
                <a:cubicBezTo>
                  <a:pt x="8298" y="12339"/>
                  <a:pt x="8726" y="13088"/>
                  <a:pt x="9369" y="13704"/>
                </a:cubicBezTo>
                <a:cubicBezTo>
                  <a:pt x="9743" y="14079"/>
                  <a:pt x="10198" y="14507"/>
                  <a:pt x="10279" y="15256"/>
                </a:cubicBezTo>
                <a:cubicBezTo>
                  <a:pt x="9797" y="15016"/>
                  <a:pt x="9583" y="14668"/>
                  <a:pt x="9288" y="14400"/>
                </a:cubicBezTo>
                <a:cubicBezTo>
                  <a:pt x="8940" y="14052"/>
                  <a:pt x="8646" y="13624"/>
                  <a:pt x="8191" y="13383"/>
                </a:cubicBezTo>
                <a:lnTo>
                  <a:pt x="8191" y="13383"/>
                </a:lnTo>
                <a:cubicBezTo>
                  <a:pt x="8191" y="13624"/>
                  <a:pt x="8351" y="13758"/>
                  <a:pt x="8485" y="13918"/>
                </a:cubicBezTo>
                <a:cubicBezTo>
                  <a:pt x="8673" y="14159"/>
                  <a:pt x="8726" y="14427"/>
                  <a:pt x="8592" y="14694"/>
                </a:cubicBezTo>
                <a:cubicBezTo>
                  <a:pt x="8271" y="14614"/>
                  <a:pt x="8218" y="14320"/>
                  <a:pt x="8030" y="14186"/>
                </a:cubicBezTo>
                <a:cubicBezTo>
                  <a:pt x="8004" y="14146"/>
                  <a:pt x="7977" y="14126"/>
                  <a:pt x="7950" y="14126"/>
                </a:cubicBezTo>
                <a:cubicBezTo>
                  <a:pt x="7923" y="14126"/>
                  <a:pt x="7896" y="14146"/>
                  <a:pt x="7870" y="14186"/>
                </a:cubicBezTo>
                <a:cubicBezTo>
                  <a:pt x="8004" y="14480"/>
                  <a:pt x="8191" y="14748"/>
                  <a:pt x="8405" y="14962"/>
                </a:cubicBezTo>
                <a:cubicBezTo>
                  <a:pt x="8699" y="15283"/>
                  <a:pt x="8833" y="15658"/>
                  <a:pt x="8780" y="16220"/>
                </a:cubicBezTo>
                <a:cubicBezTo>
                  <a:pt x="8057" y="15256"/>
                  <a:pt x="7415" y="14400"/>
                  <a:pt x="6933" y="13463"/>
                </a:cubicBezTo>
                <a:cubicBezTo>
                  <a:pt x="6451" y="12553"/>
                  <a:pt x="6130" y="11590"/>
                  <a:pt x="5755" y="10653"/>
                </a:cubicBezTo>
                <a:cubicBezTo>
                  <a:pt x="5621" y="10358"/>
                  <a:pt x="5568" y="10010"/>
                  <a:pt x="5166" y="9823"/>
                </a:cubicBezTo>
                <a:cubicBezTo>
                  <a:pt x="5166" y="9984"/>
                  <a:pt x="5113" y="10091"/>
                  <a:pt x="5140" y="10198"/>
                </a:cubicBezTo>
                <a:cubicBezTo>
                  <a:pt x="5434" y="11268"/>
                  <a:pt x="5702" y="12366"/>
                  <a:pt x="6210" y="13356"/>
                </a:cubicBezTo>
                <a:cubicBezTo>
                  <a:pt x="7281" y="15390"/>
                  <a:pt x="8566" y="17291"/>
                  <a:pt x="10225" y="18897"/>
                </a:cubicBezTo>
                <a:cubicBezTo>
                  <a:pt x="10760" y="19378"/>
                  <a:pt x="11296" y="19860"/>
                  <a:pt x="11724" y="20449"/>
                </a:cubicBezTo>
                <a:cubicBezTo>
                  <a:pt x="11483" y="20422"/>
                  <a:pt x="11349" y="20262"/>
                  <a:pt x="11162" y="20155"/>
                </a:cubicBezTo>
                <a:cubicBezTo>
                  <a:pt x="10359" y="19539"/>
                  <a:pt x="9663" y="18790"/>
                  <a:pt x="8940" y="18067"/>
                </a:cubicBezTo>
                <a:cubicBezTo>
                  <a:pt x="7361" y="16514"/>
                  <a:pt x="6157" y="14694"/>
                  <a:pt x="5033" y="12767"/>
                </a:cubicBezTo>
                <a:cubicBezTo>
                  <a:pt x="4604" y="12045"/>
                  <a:pt x="4203" y="11322"/>
                  <a:pt x="3855" y="10546"/>
                </a:cubicBezTo>
                <a:cubicBezTo>
                  <a:pt x="3833" y="10502"/>
                  <a:pt x="3775" y="10458"/>
                  <a:pt x="3697" y="10458"/>
                </a:cubicBezTo>
                <a:cubicBezTo>
                  <a:pt x="3679" y="10458"/>
                  <a:pt x="3660" y="10460"/>
                  <a:pt x="3641" y="10465"/>
                </a:cubicBezTo>
                <a:cubicBezTo>
                  <a:pt x="3641" y="11697"/>
                  <a:pt x="4176" y="12767"/>
                  <a:pt x="4658" y="13865"/>
                </a:cubicBezTo>
                <a:cubicBezTo>
                  <a:pt x="4818" y="13998"/>
                  <a:pt x="4685" y="14213"/>
                  <a:pt x="4818" y="14346"/>
                </a:cubicBezTo>
                <a:cubicBezTo>
                  <a:pt x="4979" y="14507"/>
                  <a:pt x="5033" y="14721"/>
                  <a:pt x="5140" y="14882"/>
                </a:cubicBezTo>
                <a:cubicBezTo>
                  <a:pt x="5140" y="14962"/>
                  <a:pt x="5166" y="15042"/>
                  <a:pt x="5193" y="15096"/>
                </a:cubicBezTo>
                <a:lnTo>
                  <a:pt x="5247" y="15176"/>
                </a:lnTo>
                <a:cubicBezTo>
                  <a:pt x="6168" y="16845"/>
                  <a:pt x="7371" y="18231"/>
                  <a:pt x="8754" y="19445"/>
                </a:cubicBezTo>
                <a:lnTo>
                  <a:pt x="8754" y="19445"/>
                </a:lnTo>
                <a:cubicBezTo>
                  <a:pt x="8683" y="19403"/>
                  <a:pt x="8612" y="19363"/>
                  <a:pt x="8539" y="19325"/>
                </a:cubicBezTo>
                <a:cubicBezTo>
                  <a:pt x="7870" y="19432"/>
                  <a:pt x="8191" y="19860"/>
                  <a:pt x="8244" y="20208"/>
                </a:cubicBezTo>
                <a:cubicBezTo>
                  <a:pt x="8841" y="20965"/>
                  <a:pt x="9753" y="21270"/>
                  <a:pt x="10506" y="21797"/>
                </a:cubicBezTo>
                <a:lnTo>
                  <a:pt x="10506" y="21797"/>
                </a:lnTo>
                <a:cubicBezTo>
                  <a:pt x="10468" y="21781"/>
                  <a:pt x="10429" y="21772"/>
                  <a:pt x="10390" y="21772"/>
                </a:cubicBezTo>
                <a:cubicBezTo>
                  <a:pt x="10324" y="21772"/>
                  <a:pt x="10259" y="21799"/>
                  <a:pt x="10198" y="21868"/>
                </a:cubicBezTo>
                <a:cubicBezTo>
                  <a:pt x="10110" y="21956"/>
                  <a:pt x="10089" y="22028"/>
                  <a:pt x="10107" y="22093"/>
                </a:cubicBezTo>
                <a:lnTo>
                  <a:pt x="10107" y="22093"/>
                </a:lnTo>
                <a:cubicBezTo>
                  <a:pt x="9314" y="21209"/>
                  <a:pt x="8362" y="20597"/>
                  <a:pt x="7468" y="19887"/>
                </a:cubicBezTo>
                <a:cubicBezTo>
                  <a:pt x="7067" y="19566"/>
                  <a:pt x="6558" y="19325"/>
                  <a:pt x="6344" y="18790"/>
                </a:cubicBezTo>
                <a:cubicBezTo>
                  <a:pt x="6317" y="18308"/>
                  <a:pt x="5969" y="17960"/>
                  <a:pt x="5782" y="17558"/>
                </a:cubicBezTo>
                <a:cubicBezTo>
                  <a:pt x="4979" y="16836"/>
                  <a:pt x="4765" y="15819"/>
                  <a:pt x="4497" y="14775"/>
                </a:cubicBezTo>
                <a:lnTo>
                  <a:pt x="4497" y="14775"/>
                </a:lnTo>
                <a:cubicBezTo>
                  <a:pt x="4203" y="15123"/>
                  <a:pt x="4578" y="15364"/>
                  <a:pt x="4390" y="15685"/>
                </a:cubicBezTo>
                <a:cubicBezTo>
                  <a:pt x="4230" y="15256"/>
                  <a:pt x="3882" y="15123"/>
                  <a:pt x="3534" y="14989"/>
                </a:cubicBezTo>
                <a:lnTo>
                  <a:pt x="3534" y="14989"/>
                </a:lnTo>
                <a:cubicBezTo>
                  <a:pt x="3587" y="15444"/>
                  <a:pt x="3908" y="15738"/>
                  <a:pt x="4123" y="16113"/>
                </a:cubicBezTo>
                <a:cubicBezTo>
                  <a:pt x="4497" y="16809"/>
                  <a:pt x="4979" y="17451"/>
                  <a:pt x="5300" y="18308"/>
                </a:cubicBezTo>
                <a:cubicBezTo>
                  <a:pt x="4042" y="17505"/>
                  <a:pt x="3507" y="16274"/>
                  <a:pt x="2704" y="15256"/>
                </a:cubicBezTo>
                <a:cubicBezTo>
                  <a:pt x="2517" y="15497"/>
                  <a:pt x="2597" y="15658"/>
                  <a:pt x="2677" y="15819"/>
                </a:cubicBezTo>
                <a:cubicBezTo>
                  <a:pt x="3079" y="16675"/>
                  <a:pt x="3507" y="17505"/>
                  <a:pt x="4203" y="18147"/>
                </a:cubicBezTo>
                <a:cubicBezTo>
                  <a:pt x="4631" y="18549"/>
                  <a:pt x="5033" y="18977"/>
                  <a:pt x="5434" y="19405"/>
                </a:cubicBezTo>
                <a:cubicBezTo>
                  <a:pt x="5728" y="19673"/>
                  <a:pt x="5889" y="19967"/>
                  <a:pt x="5836" y="20369"/>
                </a:cubicBezTo>
                <a:cubicBezTo>
                  <a:pt x="5354" y="20288"/>
                  <a:pt x="5086" y="19860"/>
                  <a:pt x="4658" y="19807"/>
                </a:cubicBezTo>
                <a:lnTo>
                  <a:pt x="4658" y="19807"/>
                </a:lnTo>
                <a:cubicBezTo>
                  <a:pt x="4658" y="19807"/>
                  <a:pt x="4658" y="19807"/>
                  <a:pt x="4658" y="19807"/>
                </a:cubicBezTo>
                <a:cubicBezTo>
                  <a:pt x="4310" y="19298"/>
                  <a:pt x="3748" y="19004"/>
                  <a:pt x="3320" y="18575"/>
                </a:cubicBezTo>
                <a:cubicBezTo>
                  <a:pt x="2918" y="18174"/>
                  <a:pt x="2731" y="17558"/>
                  <a:pt x="2195" y="17210"/>
                </a:cubicBezTo>
                <a:lnTo>
                  <a:pt x="2195" y="17210"/>
                </a:lnTo>
                <a:cubicBezTo>
                  <a:pt x="2115" y="18067"/>
                  <a:pt x="2757" y="18736"/>
                  <a:pt x="2757" y="19592"/>
                </a:cubicBezTo>
                <a:cubicBezTo>
                  <a:pt x="2436" y="19485"/>
                  <a:pt x="2195" y="19405"/>
                  <a:pt x="1928" y="19325"/>
                </a:cubicBezTo>
                <a:lnTo>
                  <a:pt x="1928" y="19325"/>
                </a:lnTo>
                <a:cubicBezTo>
                  <a:pt x="2062" y="19592"/>
                  <a:pt x="2329" y="19673"/>
                  <a:pt x="2543" y="19807"/>
                </a:cubicBezTo>
                <a:cubicBezTo>
                  <a:pt x="2972" y="20021"/>
                  <a:pt x="3159" y="20395"/>
                  <a:pt x="3239" y="20824"/>
                </a:cubicBezTo>
                <a:cubicBezTo>
                  <a:pt x="3293" y="20984"/>
                  <a:pt x="3212" y="21065"/>
                  <a:pt x="3052" y="21091"/>
                </a:cubicBezTo>
                <a:cubicBezTo>
                  <a:pt x="3186" y="21386"/>
                  <a:pt x="3560" y="21546"/>
                  <a:pt x="3641" y="21948"/>
                </a:cubicBezTo>
                <a:cubicBezTo>
                  <a:pt x="2008" y="21279"/>
                  <a:pt x="1205" y="19833"/>
                  <a:pt x="161" y="18629"/>
                </a:cubicBezTo>
                <a:cubicBezTo>
                  <a:pt x="1" y="18790"/>
                  <a:pt x="1" y="18923"/>
                  <a:pt x="54" y="19004"/>
                </a:cubicBezTo>
                <a:cubicBezTo>
                  <a:pt x="456" y="19807"/>
                  <a:pt x="884" y="20610"/>
                  <a:pt x="1580" y="21225"/>
                </a:cubicBezTo>
                <a:cubicBezTo>
                  <a:pt x="2062" y="21627"/>
                  <a:pt x="2517" y="22082"/>
                  <a:pt x="3079" y="22403"/>
                </a:cubicBezTo>
                <a:cubicBezTo>
                  <a:pt x="3346" y="22537"/>
                  <a:pt x="3507" y="22778"/>
                  <a:pt x="3400" y="23126"/>
                </a:cubicBezTo>
                <a:cubicBezTo>
                  <a:pt x="2677" y="22965"/>
                  <a:pt x="2410" y="22162"/>
                  <a:pt x="1767" y="22001"/>
                </a:cubicBezTo>
                <a:cubicBezTo>
                  <a:pt x="1071" y="21814"/>
                  <a:pt x="804" y="21118"/>
                  <a:pt x="134" y="20904"/>
                </a:cubicBezTo>
                <a:lnTo>
                  <a:pt x="134" y="20904"/>
                </a:lnTo>
                <a:cubicBezTo>
                  <a:pt x="349" y="21172"/>
                  <a:pt x="589" y="21466"/>
                  <a:pt x="804" y="21734"/>
                </a:cubicBezTo>
                <a:cubicBezTo>
                  <a:pt x="830" y="21760"/>
                  <a:pt x="830" y="21814"/>
                  <a:pt x="830" y="21841"/>
                </a:cubicBezTo>
                <a:cubicBezTo>
                  <a:pt x="937" y="22216"/>
                  <a:pt x="1285" y="22349"/>
                  <a:pt x="1526" y="22590"/>
                </a:cubicBezTo>
                <a:cubicBezTo>
                  <a:pt x="1821" y="22965"/>
                  <a:pt x="2302" y="23179"/>
                  <a:pt x="2329" y="23741"/>
                </a:cubicBezTo>
                <a:cubicBezTo>
                  <a:pt x="2570" y="24250"/>
                  <a:pt x="3132" y="24330"/>
                  <a:pt x="3534" y="24598"/>
                </a:cubicBezTo>
                <a:lnTo>
                  <a:pt x="10118" y="24598"/>
                </a:lnTo>
                <a:cubicBezTo>
                  <a:pt x="10195" y="24321"/>
                  <a:pt x="10104" y="24150"/>
                  <a:pt x="9952" y="24015"/>
                </a:cubicBezTo>
                <a:lnTo>
                  <a:pt x="9952" y="24015"/>
                </a:lnTo>
                <a:cubicBezTo>
                  <a:pt x="10225" y="24200"/>
                  <a:pt x="10496" y="24395"/>
                  <a:pt x="10760" y="24598"/>
                </a:cubicBezTo>
                <a:cubicBezTo>
                  <a:pt x="11510" y="24598"/>
                  <a:pt x="12259" y="24598"/>
                  <a:pt x="13009" y="24624"/>
                </a:cubicBezTo>
                <a:cubicBezTo>
                  <a:pt x="13116" y="24437"/>
                  <a:pt x="12848" y="24357"/>
                  <a:pt x="12955" y="24143"/>
                </a:cubicBezTo>
                <a:lnTo>
                  <a:pt x="12955" y="24143"/>
                </a:lnTo>
                <a:cubicBezTo>
                  <a:pt x="13919" y="24330"/>
                  <a:pt x="14909" y="24384"/>
                  <a:pt x="15899" y="24624"/>
                </a:cubicBezTo>
                <a:cubicBezTo>
                  <a:pt x="16702" y="24624"/>
                  <a:pt x="17505" y="24598"/>
                  <a:pt x="18308" y="24598"/>
                </a:cubicBezTo>
                <a:cubicBezTo>
                  <a:pt x="18233" y="24452"/>
                  <a:pt x="18141" y="24354"/>
                  <a:pt x="18039" y="24288"/>
                </a:cubicBezTo>
                <a:lnTo>
                  <a:pt x="18039" y="24288"/>
                </a:lnTo>
                <a:cubicBezTo>
                  <a:pt x="18565" y="24336"/>
                  <a:pt x="19096" y="24326"/>
                  <a:pt x="19566" y="24598"/>
                </a:cubicBezTo>
                <a:cubicBezTo>
                  <a:pt x="20583" y="24598"/>
                  <a:pt x="21600" y="24624"/>
                  <a:pt x="22644" y="24624"/>
                </a:cubicBezTo>
                <a:cubicBezTo>
                  <a:pt x="23046" y="24250"/>
                  <a:pt x="23554" y="24116"/>
                  <a:pt x="24009" y="23848"/>
                </a:cubicBezTo>
                <a:cubicBezTo>
                  <a:pt x="24170" y="23741"/>
                  <a:pt x="24464" y="23581"/>
                  <a:pt x="24384" y="23473"/>
                </a:cubicBezTo>
                <a:cubicBezTo>
                  <a:pt x="24036" y="22992"/>
                  <a:pt x="24545" y="23045"/>
                  <a:pt x="24705" y="22938"/>
                </a:cubicBezTo>
                <a:cubicBezTo>
                  <a:pt x="25053" y="22751"/>
                  <a:pt x="25428" y="22644"/>
                  <a:pt x="25803" y="22483"/>
                </a:cubicBezTo>
                <a:cubicBezTo>
                  <a:pt x="25729" y="22468"/>
                  <a:pt x="25656" y="22462"/>
                  <a:pt x="25584" y="22462"/>
                </a:cubicBezTo>
                <a:cubicBezTo>
                  <a:pt x="25265" y="22462"/>
                  <a:pt x="24963" y="22593"/>
                  <a:pt x="24679" y="22724"/>
                </a:cubicBezTo>
                <a:cubicBezTo>
                  <a:pt x="24009" y="23018"/>
                  <a:pt x="23447" y="23447"/>
                  <a:pt x="22832" y="23848"/>
                </a:cubicBezTo>
                <a:cubicBezTo>
                  <a:pt x="22323" y="24158"/>
                  <a:pt x="21687" y="24358"/>
                  <a:pt x="21149" y="24358"/>
                </a:cubicBezTo>
                <a:cubicBezTo>
                  <a:pt x="21036" y="24358"/>
                  <a:pt x="20927" y="24349"/>
                  <a:pt x="20824" y="24330"/>
                </a:cubicBezTo>
                <a:cubicBezTo>
                  <a:pt x="20958" y="24089"/>
                  <a:pt x="21172" y="24009"/>
                  <a:pt x="21413" y="23982"/>
                </a:cubicBezTo>
                <a:cubicBezTo>
                  <a:pt x="21734" y="23955"/>
                  <a:pt x="22029" y="23875"/>
                  <a:pt x="22296" y="23661"/>
                </a:cubicBezTo>
                <a:cubicBezTo>
                  <a:pt x="22270" y="23656"/>
                  <a:pt x="22243" y="23655"/>
                  <a:pt x="22216" y="23655"/>
                </a:cubicBezTo>
                <a:cubicBezTo>
                  <a:pt x="22163" y="23655"/>
                  <a:pt x="22109" y="23661"/>
                  <a:pt x="22055" y="23661"/>
                </a:cubicBezTo>
                <a:cubicBezTo>
                  <a:pt x="21975" y="23661"/>
                  <a:pt x="21895" y="23647"/>
                  <a:pt x="21815" y="23581"/>
                </a:cubicBezTo>
                <a:cubicBezTo>
                  <a:pt x="22136" y="23179"/>
                  <a:pt x="22537" y="22911"/>
                  <a:pt x="23019" y="22724"/>
                </a:cubicBezTo>
                <a:cubicBezTo>
                  <a:pt x="23822" y="22430"/>
                  <a:pt x="24652" y="22108"/>
                  <a:pt x="25348" y="21573"/>
                </a:cubicBezTo>
                <a:lnTo>
                  <a:pt x="25348" y="21573"/>
                </a:lnTo>
                <a:cubicBezTo>
                  <a:pt x="24571" y="21600"/>
                  <a:pt x="24036" y="22242"/>
                  <a:pt x="23287" y="22349"/>
                </a:cubicBezTo>
                <a:cubicBezTo>
                  <a:pt x="23206" y="22082"/>
                  <a:pt x="23474" y="22001"/>
                  <a:pt x="23501" y="21841"/>
                </a:cubicBezTo>
                <a:cubicBezTo>
                  <a:pt x="23581" y="21386"/>
                  <a:pt x="23849" y="21279"/>
                  <a:pt x="24277" y="21198"/>
                </a:cubicBezTo>
                <a:cubicBezTo>
                  <a:pt x="25589" y="21011"/>
                  <a:pt x="26659" y="20315"/>
                  <a:pt x="27676" y="19485"/>
                </a:cubicBezTo>
                <a:cubicBezTo>
                  <a:pt x="27810" y="19352"/>
                  <a:pt x="28024" y="19245"/>
                  <a:pt x="27971" y="18897"/>
                </a:cubicBezTo>
                <a:lnTo>
                  <a:pt x="27971" y="18897"/>
                </a:lnTo>
                <a:cubicBezTo>
                  <a:pt x="26900" y="19245"/>
                  <a:pt x="26177" y="20262"/>
                  <a:pt x="24946" y="20395"/>
                </a:cubicBezTo>
                <a:cubicBezTo>
                  <a:pt x="25187" y="20074"/>
                  <a:pt x="25481" y="20021"/>
                  <a:pt x="25722" y="19860"/>
                </a:cubicBezTo>
                <a:cubicBezTo>
                  <a:pt x="26097" y="19646"/>
                  <a:pt x="26097" y="19646"/>
                  <a:pt x="26258" y="19245"/>
                </a:cubicBezTo>
                <a:lnTo>
                  <a:pt x="26258" y="19245"/>
                </a:lnTo>
                <a:cubicBezTo>
                  <a:pt x="25321" y="19860"/>
                  <a:pt x="24357" y="20476"/>
                  <a:pt x="23260" y="20717"/>
                </a:cubicBezTo>
                <a:cubicBezTo>
                  <a:pt x="22663" y="20857"/>
                  <a:pt x="22061" y="20911"/>
                  <a:pt x="21458" y="20911"/>
                </a:cubicBezTo>
                <a:cubicBezTo>
                  <a:pt x="20683" y="20911"/>
                  <a:pt x="19906" y="20822"/>
                  <a:pt x="19138" y="20717"/>
                </a:cubicBezTo>
                <a:cubicBezTo>
                  <a:pt x="17746" y="20529"/>
                  <a:pt x="16354" y="20288"/>
                  <a:pt x="14936" y="20288"/>
                </a:cubicBezTo>
                <a:cubicBezTo>
                  <a:pt x="14641" y="20288"/>
                  <a:pt x="14347" y="20288"/>
                  <a:pt x="14053" y="20262"/>
                </a:cubicBezTo>
                <a:cubicBezTo>
                  <a:pt x="13972" y="20262"/>
                  <a:pt x="13972" y="20155"/>
                  <a:pt x="14026" y="20155"/>
                </a:cubicBezTo>
                <a:cubicBezTo>
                  <a:pt x="14036" y="20157"/>
                  <a:pt x="14044" y="20158"/>
                  <a:pt x="14051" y="20158"/>
                </a:cubicBezTo>
                <a:cubicBezTo>
                  <a:pt x="14101" y="20158"/>
                  <a:pt x="14081" y="20102"/>
                  <a:pt x="14086" y="20102"/>
                </a:cubicBezTo>
                <a:lnTo>
                  <a:pt x="14086" y="20102"/>
                </a:lnTo>
                <a:cubicBezTo>
                  <a:pt x="14088" y="20102"/>
                  <a:pt x="14093" y="20109"/>
                  <a:pt x="14106" y="20128"/>
                </a:cubicBezTo>
                <a:cubicBezTo>
                  <a:pt x="14268" y="19852"/>
                  <a:pt x="14499" y="19783"/>
                  <a:pt x="14733" y="19783"/>
                </a:cubicBezTo>
                <a:cubicBezTo>
                  <a:pt x="14886" y="19783"/>
                  <a:pt x="15039" y="19812"/>
                  <a:pt x="15177" y="19833"/>
                </a:cubicBezTo>
                <a:cubicBezTo>
                  <a:pt x="15567" y="19886"/>
                  <a:pt x="15955" y="19908"/>
                  <a:pt x="16342" y="19908"/>
                </a:cubicBezTo>
                <a:cubicBezTo>
                  <a:pt x="17917" y="19908"/>
                  <a:pt x="19464" y="19550"/>
                  <a:pt x="21012" y="19485"/>
                </a:cubicBezTo>
                <a:cubicBezTo>
                  <a:pt x="22350" y="19298"/>
                  <a:pt x="23608" y="18950"/>
                  <a:pt x="24759" y="18174"/>
                </a:cubicBezTo>
                <a:lnTo>
                  <a:pt x="24759" y="18174"/>
                </a:lnTo>
                <a:cubicBezTo>
                  <a:pt x="23581" y="18254"/>
                  <a:pt x="22484" y="18682"/>
                  <a:pt x="21333" y="18843"/>
                </a:cubicBezTo>
                <a:cubicBezTo>
                  <a:pt x="21173" y="18923"/>
                  <a:pt x="21018" y="18951"/>
                  <a:pt x="20864" y="18951"/>
                </a:cubicBezTo>
                <a:cubicBezTo>
                  <a:pt x="20469" y="18951"/>
                  <a:pt x="20085" y="18761"/>
                  <a:pt x="19677" y="18761"/>
                </a:cubicBezTo>
                <a:cubicBezTo>
                  <a:pt x="19658" y="18761"/>
                  <a:pt x="19639" y="18762"/>
                  <a:pt x="19620" y="18763"/>
                </a:cubicBezTo>
                <a:cubicBezTo>
                  <a:pt x="19071" y="18763"/>
                  <a:pt x="18521" y="18793"/>
                  <a:pt x="17990" y="18821"/>
                </a:cubicBezTo>
                <a:lnTo>
                  <a:pt x="17990" y="18821"/>
                </a:lnTo>
                <a:cubicBezTo>
                  <a:pt x="18076" y="18784"/>
                  <a:pt x="18133" y="18701"/>
                  <a:pt x="18121" y="18522"/>
                </a:cubicBezTo>
                <a:lnTo>
                  <a:pt x="16515" y="18522"/>
                </a:lnTo>
                <a:cubicBezTo>
                  <a:pt x="16426" y="18468"/>
                  <a:pt x="16331" y="18448"/>
                  <a:pt x="16233" y="18442"/>
                </a:cubicBezTo>
                <a:lnTo>
                  <a:pt x="16233" y="18442"/>
                </a:lnTo>
                <a:cubicBezTo>
                  <a:pt x="16331" y="18436"/>
                  <a:pt x="16426" y="18415"/>
                  <a:pt x="16515" y="18361"/>
                </a:cubicBezTo>
                <a:cubicBezTo>
                  <a:pt x="16593" y="18364"/>
                  <a:pt x="16671" y="18365"/>
                  <a:pt x="16750" y="18365"/>
                </a:cubicBezTo>
                <a:cubicBezTo>
                  <a:pt x="17394" y="18365"/>
                  <a:pt x="18039" y="18275"/>
                  <a:pt x="18683" y="18227"/>
                </a:cubicBezTo>
                <a:cubicBezTo>
                  <a:pt x="19566" y="18174"/>
                  <a:pt x="20423" y="17960"/>
                  <a:pt x="21226" y="17585"/>
                </a:cubicBezTo>
                <a:cubicBezTo>
                  <a:pt x="21529" y="17442"/>
                  <a:pt x="21809" y="17371"/>
                  <a:pt x="22088" y="17371"/>
                </a:cubicBezTo>
                <a:cubicBezTo>
                  <a:pt x="22228" y="17371"/>
                  <a:pt x="22368" y="17389"/>
                  <a:pt x="22511" y="17424"/>
                </a:cubicBezTo>
                <a:cubicBezTo>
                  <a:pt x="22883" y="17523"/>
                  <a:pt x="23245" y="17566"/>
                  <a:pt x="23599" y="17566"/>
                </a:cubicBezTo>
                <a:cubicBezTo>
                  <a:pt x="24491" y="17566"/>
                  <a:pt x="25334" y="17295"/>
                  <a:pt x="26177" y="16969"/>
                </a:cubicBezTo>
                <a:cubicBezTo>
                  <a:pt x="26579" y="16836"/>
                  <a:pt x="26900" y="16595"/>
                  <a:pt x="27221" y="16354"/>
                </a:cubicBezTo>
                <a:cubicBezTo>
                  <a:pt x="27302" y="16300"/>
                  <a:pt x="27382" y="16193"/>
                  <a:pt x="27328" y="16086"/>
                </a:cubicBezTo>
                <a:cubicBezTo>
                  <a:pt x="27293" y="16015"/>
                  <a:pt x="27233" y="15991"/>
                  <a:pt x="27166" y="15991"/>
                </a:cubicBezTo>
                <a:cubicBezTo>
                  <a:pt x="27132" y="15991"/>
                  <a:pt x="27096" y="15997"/>
                  <a:pt x="27061" y="16006"/>
                </a:cubicBezTo>
                <a:cubicBezTo>
                  <a:pt x="26659" y="16166"/>
                  <a:pt x="26258" y="16354"/>
                  <a:pt x="25856" y="16488"/>
                </a:cubicBezTo>
                <a:cubicBezTo>
                  <a:pt x="25254" y="16703"/>
                  <a:pt x="24635" y="16901"/>
                  <a:pt x="23901" y="16901"/>
                </a:cubicBezTo>
                <a:cubicBezTo>
                  <a:pt x="23721" y="16901"/>
                  <a:pt x="23535" y="16889"/>
                  <a:pt x="23340" y="16862"/>
                </a:cubicBezTo>
                <a:cubicBezTo>
                  <a:pt x="23795" y="16729"/>
                  <a:pt x="24063" y="16675"/>
                  <a:pt x="24331" y="16595"/>
                </a:cubicBezTo>
                <a:cubicBezTo>
                  <a:pt x="24786" y="16461"/>
                  <a:pt x="25321" y="16488"/>
                  <a:pt x="25669" y="16113"/>
                </a:cubicBezTo>
                <a:cubicBezTo>
                  <a:pt x="25189" y="16113"/>
                  <a:pt x="24752" y="16393"/>
                  <a:pt x="24223" y="16393"/>
                </a:cubicBezTo>
                <a:cubicBezTo>
                  <a:pt x="24162" y="16393"/>
                  <a:pt x="24100" y="16389"/>
                  <a:pt x="24036" y="16381"/>
                </a:cubicBezTo>
                <a:cubicBezTo>
                  <a:pt x="25883" y="15096"/>
                  <a:pt x="25883" y="15096"/>
                  <a:pt x="26017" y="14561"/>
                </a:cubicBezTo>
                <a:lnTo>
                  <a:pt x="26017" y="14561"/>
                </a:lnTo>
                <a:cubicBezTo>
                  <a:pt x="25481" y="14721"/>
                  <a:pt x="25080" y="15069"/>
                  <a:pt x="24625" y="15310"/>
                </a:cubicBezTo>
                <a:cubicBezTo>
                  <a:pt x="23648" y="15830"/>
                  <a:pt x="22639" y="16252"/>
                  <a:pt x="21547" y="16252"/>
                </a:cubicBezTo>
                <a:cubicBezTo>
                  <a:pt x="21233" y="16252"/>
                  <a:pt x="20912" y="16217"/>
                  <a:pt x="20583" y="16140"/>
                </a:cubicBezTo>
                <a:cubicBezTo>
                  <a:pt x="20209" y="16059"/>
                  <a:pt x="19807" y="16006"/>
                  <a:pt x="19406" y="15952"/>
                </a:cubicBezTo>
                <a:cubicBezTo>
                  <a:pt x="19011" y="15360"/>
                  <a:pt x="18436" y="15345"/>
                  <a:pt x="17882" y="15328"/>
                </a:cubicBezTo>
                <a:lnTo>
                  <a:pt x="17882" y="15328"/>
                </a:lnTo>
                <a:cubicBezTo>
                  <a:pt x="17973" y="15300"/>
                  <a:pt x="18049" y="15232"/>
                  <a:pt x="18094" y="15096"/>
                </a:cubicBezTo>
                <a:cubicBezTo>
                  <a:pt x="18228" y="14721"/>
                  <a:pt x="17639" y="14828"/>
                  <a:pt x="17264" y="14507"/>
                </a:cubicBezTo>
                <a:lnTo>
                  <a:pt x="17264" y="14507"/>
                </a:lnTo>
                <a:cubicBezTo>
                  <a:pt x="17480" y="14536"/>
                  <a:pt x="17692" y="14548"/>
                  <a:pt x="17901" y="14548"/>
                </a:cubicBezTo>
                <a:cubicBezTo>
                  <a:pt x="18759" y="14548"/>
                  <a:pt x="19564" y="14350"/>
                  <a:pt x="20364" y="14350"/>
                </a:cubicBezTo>
                <a:cubicBezTo>
                  <a:pt x="20624" y="14350"/>
                  <a:pt x="20884" y="14371"/>
                  <a:pt x="21145" y="14427"/>
                </a:cubicBezTo>
                <a:cubicBezTo>
                  <a:pt x="21288" y="14427"/>
                  <a:pt x="21426" y="14437"/>
                  <a:pt x="21560" y="14437"/>
                </a:cubicBezTo>
                <a:cubicBezTo>
                  <a:pt x="21728" y="14437"/>
                  <a:pt x="21892" y="14421"/>
                  <a:pt x="22055" y="14346"/>
                </a:cubicBezTo>
                <a:cubicBezTo>
                  <a:pt x="22279" y="14284"/>
                  <a:pt x="22505" y="14269"/>
                  <a:pt x="22731" y="14269"/>
                </a:cubicBezTo>
                <a:cubicBezTo>
                  <a:pt x="22936" y="14269"/>
                  <a:pt x="23142" y="14281"/>
                  <a:pt x="23345" y="14281"/>
                </a:cubicBezTo>
                <a:cubicBezTo>
                  <a:pt x="23589" y="14281"/>
                  <a:pt x="23829" y="14264"/>
                  <a:pt x="24063" y="14186"/>
                </a:cubicBezTo>
                <a:cubicBezTo>
                  <a:pt x="25321" y="14106"/>
                  <a:pt x="26499" y="13838"/>
                  <a:pt x="27730" y="13222"/>
                </a:cubicBezTo>
                <a:cubicBezTo>
                  <a:pt x="27538" y="13120"/>
                  <a:pt x="27371" y="13085"/>
                  <a:pt x="27219" y="13085"/>
                </a:cubicBezTo>
                <a:cubicBezTo>
                  <a:pt x="27053" y="13085"/>
                  <a:pt x="26906" y="13127"/>
                  <a:pt x="26766" y="13169"/>
                </a:cubicBezTo>
                <a:cubicBezTo>
                  <a:pt x="25776" y="13410"/>
                  <a:pt x="24786" y="13570"/>
                  <a:pt x="23795" y="13677"/>
                </a:cubicBezTo>
                <a:cubicBezTo>
                  <a:pt x="23520" y="13712"/>
                  <a:pt x="23240" y="13722"/>
                  <a:pt x="22959" y="13722"/>
                </a:cubicBezTo>
                <a:cubicBezTo>
                  <a:pt x="22584" y="13722"/>
                  <a:pt x="22208" y="13704"/>
                  <a:pt x="21841" y="13704"/>
                </a:cubicBezTo>
                <a:cubicBezTo>
                  <a:pt x="21815" y="13463"/>
                  <a:pt x="21922" y="13436"/>
                  <a:pt x="22029" y="13383"/>
                </a:cubicBezTo>
                <a:cubicBezTo>
                  <a:pt x="22644" y="13035"/>
                  <a:pt x="23313" y="12928"/>
                  <a:pt x="24009" y="12928"/>
                </a:cubicBezTo>
                <a:cubicBezTo>
                  <a:pt x="24464" y="12901"/>
                  <a:pt x="24893" y="12901"/>
                  <a:pt x="25348" y="12633"/>
                </a:cubicBezTo>
                <a:cubicBezTo>
                  <a:pt x="25251" y="12610"/>
                  <a:pt x="25156" y="12601"/>
                  <a:pt x="25061" y="12601"/>
                </a:cubicBezTo>
                <a:cubicBezTo>
                  <a:pt x="24684" y="12601"/>
                  <a:pt x="24317" y="12748"/>
                  <a:pt x="23930" y="12748"/>
                </a:cubicBezTo>
                <a:cubicBezTo>
                  <a:pt x="23739" y="12748"/>
                  <a:pt x="23544" y="12712"/>
                  <a:pt x="23340" y="12607"/>
                </a:cubicBezTo>
                <a:cubicBezTo>
                  <a:pt x="24090" y="12125"/>
                  <a:pt x="24919" y="12178"/>
                  <a:pt x="25642" y="11857"/>
                </a:cubicBezTo>
                <a:cubicBezTo>
                  <a:pt x="26392" y="11509"/>
                  <a:pt x="27061" y="11081"/>
                  <a:pt x="27623" y="10278"/>
                </a:cubicBezTo>
                <a:lnTo>
                  <a:pt x="27623" y="10278"/>
                </a:lnTo>
                <a:cubicBezTo>
                  <a:pt x="27141" y="10358"/>
                  <a:pt x="26900" y="10599"/>
                  <a:pt x="26606" y="10733"/>
                </a:cubicBezTo>
                <a:cubicBezTo>
                  <a:pt x="26380" y="10836"/>
                  <a:pt x="26186" y="11080"/>
                  <a:pt x="25927" y="11080"/>
                </a:cubicBezTo>
                <a:cubicBezTo>
                  <a:pt x="25848" y="11080"/>
                  <a:pt x="25763" y="11057"/>
                  <a:pt x="25669" y="11001"/>
                </a:cubicBezTo>
                <a:cubicBezTo>
                  <a:pt x="25294" y="11081"/>
                  <a:pt x="25053" y="11482"/>
                  <a:pt x="24571" y="11509"/>
                </a:cubicBezTo>
                <a:cubicBezTo>
                  <a:pt x="24732" y="11054"/>
                  <a:pt x="25267" y="10894"/>
                  <a:pt x="25214" y="10358"/>
                </a:cubicBezTo>
                <a:lnTo>
                  <a:pt x="25214" y="10358"/>
                </a:lnTo>
                <a:cubicBezTo>
                  <a:pt x="24705" y="10439"/>
                  <a:pt x="24464" y="10813"/>
                  <a:pt x="24224" y="11081"/>
                </a:cubicBezTo>
                <a:cubicBezTo>
                  <a:pt x="23810" y="11568"/>
                  <a:pt x="23352" y="11811"/>
                  <a:pt x="22729" y="11811"/>
                </a:cubicBezTo>
                <a:cubicBezTo>
                  <a:pt x="22667" y="11811"/>
                  <a:pt x="22603" y="11809"/>
                  <a:pt x="22537" y="11804"/>
                </a:cubicBezTo>
                <a:cubicBezTo>
                  <a:pt x="22305" y="11786"/>
                  <a:pt x="22067" y="11780"/>
                  <a:pt x="21827" y="11780"/>
                </a:cubicBezTo>
                <a:cubicBezTo>
                  <a:pt x="21345" y="11780"/>
                  <a:pt x="20851" y="11804"/>
                  <a:pt x="20369" y="11804"/>
                </a:cubicBezTo>
                <a:cubicBezTo>
                  <a:pt x="20048" y="11322"/>
                  <a:pt x="19459" y="11616"/>
                  <a:pt x="19031" y="11429"/>
                </a:cubicBezTo>
                <a:cubicBezTo>
                  <a:pt x="19085" y="11188"/>
                  <a:pt x="19192" y="11081"/>
                  <a:pt x="19325" y="11081"/>
                </a:cubicBezTo>
                <a:cubicBezTo>
                  <a:pt x="20235" y="11081"/>
                  <a:pt x="20931" y="10332"/>
                  <a:pt x="21841" y="10305"/>
                </a:cubicBezTo>
                <a:cubicBezTo>
                  <a:pt x="22055" y="10305"/>
                  <a:pt x="22216" y="10198"/>
                  <a:pt x="22296" y="10037"/>
                </a:cubicBezTo>
                <a:cubicBezTo>
                  <a:pt x="24625" y="9823"/>
                  <a:pt x="28961" y="7976"/>
                  <a:pt x="29255" y="6906"/>
                </a:cubicBezTo>
                <a:cubicBezTo>
                  <a:pt x="29236" y="6904"/>
                  <a:pt x="29217" y="6903"/>
                  <a:pt x="29199" y="6903"/>
                </a:cubicBezTo>
                <a:cubicBezTo>
                  <a:pt x="28936" y="6903"/>
                  <a:pt x="28758" y="7073"/>
                  <a:pt x="28533" y="7173"/>
                </a:cubicBezTo>
                <a:cubicBezTo>
                  <a:pt x="27971" y="7361"/>
                  <a:pt x="27569" y="7842"/>
                  <a:pt x="26954" y="7949"/>
                </a:cubicBezTo>
                <a:cubicBezTo>
                  <a:pt x="24598" y="8699"/>
                  <a:pt x="22189" y="9234"/>
                  <a:pt x="19673" y="9689"/>
                </a:cubicBezTo>
                <a:cubicBezTo>
                  <a:pt x="19968" y="9154"/>
                  <a:pt x="20396" y="9154"/>
                  <a:pt x="20771" y="9074"/>
                </a:cubicBezTo>
                <a:cubicBezTo>
                  <a:pt x="21199" y="8967"/>
                  <a:pt x="21600" y="8859"/>
                  <a:pt x="21841" y="8431"/>
                </a:cubicBezTo>
                <a:cubicBezTo>
                  <a:pt x="22109" y="8431"/>
                  <a:pt x="22403" y="8404"/>
                  <a:pt x="22698" y="8324"/>
                </a:cubicBezTo>
                <a:cubicBezTo>
                  <a:pt x="23795" y="8083"/>
                  <a:pt x="24919" y="7842"/>
                  <a:pt x="26044" y="7628"/>
                </a:cubicBezTo>
                <a:cubicBezTo>
                  <a:pt x="26552" y="7548"/>
                  <a:pt x="27061" y="7494"/>
                  <a:pt x="27435" y="7146"/>
                </a:cubicBezTo>
                <a:cubicBezTo>
                  <a:pt x="26977" y="7146"/>
                  <a:pt x="26566" y="7389"/>
                  <a:pt x="26020" y="7389"/>
                </a:cubicBezTo>
                <a:cubicBezTo>
                  <a:pt x="25992" y="7389"/>
                  <a:pt x="25965" y="7389"/>
                  <a:pt x="25937" y="7387"/>
                </a:cubicBezTo>
                <a:cubicBezTo>
                  <a:pt x="28720" y="5674"/>
                  <a:pt x="28881" y="5541"/>
                  <a:pt x="28854" y="4818"/>
                </a:cubicBezTo>
                <a:lnTo>
                  <a:pt x="28854" y="4818"/>
                </a:lnTo>
                <a:cubicBezTo>
                  <a:pt x="28533" y="4925"/>
                  <a:pt x="28399" y="5246"/>
                  <a:pt x="28158" y="5353"/>
                </a:cubicBezTo>
                <a:cubicBezTo>
                  <a:pt x="27945" y="5460"/>
                  <a:pt x="27783" y="5770"/>
                  <a:pt x="27509" y="5770"/>
                </a:cubicBezTo>
                <a:cubicBezTo>
                  <a:pt x="27439" y="5770"/>
                  <a:pt x="27362" y="5750"/>
                  <a:pt x="27275" y="5701"/>
                </a:cubicBezTo>
                <a:cubicBezTo>
                  <a:pt x="26927" y="5942"/>
                  <a:pt x="26606" y="6183"/>
                  <a:pt x="26258" y="6451"/>
                </a:cubicBezTo>
                <a:cubicBezTo>
                  <a:pt x="25722" y="6879"/>
                  <a:pt x="25107" y="7146"/>
                  <a:pt x="24277" y="7307"/>
                </a:cubicBezTo>
                <a:cubicBezTo>
                  <a:pt x="24866" y="6799"/>
                  <a:pt x="25508" y="6611"/>
                  <a:pt x="25829" y="6022"/>
                </a:cubicBezTo>
                <a:cubicBezTo>
                  <a:pt x="25615" y="6022"/>
                  <a:pt x="25455" y="6183"/>
                  <a:pt x="25294" y="6317"/>
                </a:cubicBezTo>
                <a:cubicBezTo>
                  <a:pt x="24625" y="6799"/>
                  <a:pt x="23902" y="7227"/>
                  <a:pt x="23099" y="7468"/>
                </a:cubicBezTo>
                <a:cubicBezTo>
                  <a:pt x="22564" y="7494"/>
                  <a:pt x="22002" y="7521"/>
                  <a:pt x="21467" y="7682"/>
                </a:cubicBezTo>
                <a:cubicBezTo>
                  <a:pt x="22270" y="7441"/>
                  <a:pt x="22992" y="7093"/>
                  <a:pt x="23421" y="6343"/>
                </a:cubicBezTo>
                <a:cubicBezTo>
                  <a:pt x="23608" y="6183"/>
                  <a:pt x="23822" y="6049"/>
                  <a:pt x="23983" y="5862"/>
                </a:cubicBezTo>
                <a:cubicBezTo>
                  <a:pt x="24608" y="5062"/>
                  <a:pt x="25443" y="4705"/>
                  <a:pt x="26444" y="4705"/>
                </a:cubicBezTo>
                <a:cubicBezTo>
                  <a:pt x="26515" y="4705"/>
                  <a:pt x="26587" y="4707"/>
                  <a:pt x="26659" y="4711"/>
                </a:cubicBezTo>
                <a:cubicBezTo>
                  <a:pt x="26713" y="4711"/>
                  <a:pt x="26739" y="4657"/>
                  <a:pt x="26686" y="4630"/>
                </a:cubicBezTo>
                <a:cubicBezTo>
                  <a:pt x="26575" y="4583"/>
                  <a:pt x="26456" y="4571"/>
                  <a:pt x="26335" y="4571"/>
                </a:cubicBezTo>
                <a:cubicBezTo>
                  <a:pt x="26206" y="4571"/>
                  <a:pt x="26075" y="4584"/>
                  <a:pt x="25945" y="4584"/>
                </a:cubicBezTo>
                <a:cubicBezTo>
                  <a:pt x="25784" y="4584"/>
                  <a:pt x="25627" y="4563"/>
                  <a:pt x="25481" y="4470"/>
                </a:cubicBezTo>
                <a:cubicBezTo>
                  <a:pt x="25696" y="4015"/>
                  <a:pt x="26258" y="3828"/>
                  <a:pt x="26204" y="3158"/>
                </a:cubicBezTo>
                <a:lnTo>
                  <a:pt x="26204" y="3158"/>
                </a:lnTo>
                <a:cubicBezTo>
                  <a:pt x="25535" y="3613"/>
                  <a:pt x="24973" y="4042"/>
                  <a:pt x="24464" y="4577"/>
                </a:cubicBezTo>
                <a:cubicBezTo>
                  <a:pt x="23929" y="5166"/>
                  <a:pt x="23233" y="5433"/>
                  <a:pt x="22457" y="5594"/>
                </a:cubicBezTo>
                <a:cubicBezTo>
                  <a:pt x="22725" y="5326"/>
                  <a:pt x="23019" y="5112"/>
                  <a:pt x="23287" y="4871"/>
                </a:cubicBezTo>
                <a:cubicBezTo>
                  <a:pt x="23876" y="4363"/>
                  <a:pt x="24545" y="3908"/>
                  <a:pt x="24866" y="3132"/>
                </a:cubicBezTo>
                <a:lnTo>
                  <a:pt x="24866" y="3132"/>
                </a:lnTo>
                <a:cubicBezTo>
                  <a:pt x="24411" y="3426"/>
                  <a:pt x="24063" y="3881"/>
                  <a:pt x="23661" y="4283"/>
                </a:cubicBezTo>
                <a:cubicBezTo>
                  <a:pt x="23287" y="4604"/>
                  <a:pt x="22912" y="4898"/>
                  <a:pt x="22457" y="5112"/>
                </a:cubicBezTo>
                <a:cubicBezTo>
                  <a:pt x="22832" y="4604"/>
                  <a:pt x="23313" y="4175"/>
                  <a:pt x="23715" y="3694"/>
                </a:cubicBezTo>
                <a:cubicBezTo>
                  <a:pt x="24598" y="2703"/>
                  <a:pt x="25428" y="1660"/>
                  <a:pt x="25856" y="375"/>
                </a:cubicBezTo>
                <a:cubicBezTo>
                  <a:pt x="25883" y="134"/>
                  <a:pt x="25749" y="27"/>
                  <a:pt x="255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 flipH="1">
            <a:off x="4572000" y="2422075"/>
            <a:ext cx="4572126" cy="2732259"/>
            <a:chOff x="-125" y="2422075"/>
            <a:chExt cx="4572126" cy="2732259"/>
          </a:xfrm>
        </p:grpSpPr>
        <p:sp>
          <p:nvSpPr>
            <p:cNvPr id="21" name="Google Shape;21;p2"/>
            <p:cNvSpPr/>
            <p:nvPr/>
          </p:nvSpPr>
          <p:spPr>
            <a:xfrm>
              <a:off x="4950" y="2422075"/>
              <a:ext cx="1437900" cy="626272"/>
            </a:xfrm>
            <a:custGeom>
              <a:avLst/>
              <a:gdLst/>
              <a:ahLst/>
              <a:cxnLst/>
              <a:rect l="l" t="t" r="r" b="b"/>
              <a:pathLst>
                <a:path w="39346" h="17137" extrusionOk="0">
                  <a:moveTo>
                    <a:pt x="7539" y="4208"/>
                  </a:moveTo>
                  <a:lnTo>
                    <a:pt x="7539" y="4208"/>
                  </a:lnTo>
                  <a:cubicBezTo>
                    <a:pt x="7530" y="4233"/>
                    <a:pt x="7520" y="4258"/>
                    <a:pt x="7511" y="4283"/>
                  </a:cubicBezTo>
                  <a:lnTo>
                    <a:pt x="7511" y="4283"/>
                  </a:lnTo>
                  <a:cubicBezTo>
                    <a:pt x="7514" y="4273"/>
                    <a:pt x="7518" y="4263"/>
                    <a:pt x="7521" y="4254"/>
                  </a:cubicBezTo>
                  <a:cubicBezTo>
                    <a:pt x="7526" y="4239"/>
                    <a:pt x="7532" y="4223"/>
                    <a:pt x="7539" y="4208"/>
                  </a:cubicBezTo>
                  <a:close/>
                  <a:moveTo>
                    <a:pt x="9487" y="5394"/>
                  </a:moveTo>
                  <a:cubicBezTo>
                    <a:pt x="9476" y="5416"/>
                    <a:pt x="9464" y="5438"/>
                    <a:pt x="9448" y="5458"/>
                  </a:cubicBezTo>
                  <a:cubicBezTo>
                    <a:pt x="9421" y="5494"/>
                    <a:pt x="9400" y="5533"/>
                    <a:pt x="9382" y="5573"/>
                  </a:cubicBezTo>
                  <a:lnTo>
                    <a:pt x="9382" y="5573"/>
                  </a:lnTo>
                  <a:cubicBezTo>
                    <a:pt x="9398" y="5523"/>
                    <a:pt x="9417" y="5473"/>
                    <a:pt x="9448" y="5431"/>
                  </a:cubicBezTo>
                  <a:cubicBezTo>
                    <a:pt x="9464" y="5420"/>
                    <a:pt x="9476" y="5407"/>
                    <a:pt x="9487" y="5394"/>
                  </a:cubicBezTo>
                  <a:close/>
                  <a:moveTo>
                    <a:pt x="8792" y="6646"/>
                  </a:moveTo>
                  <a:cubicBezTo>
                    <a:pt x="8412" y="7355"/>
                    <a:pt x="8065" y="8079"/>
                    <a:pt x="7735" y="8804"/>
                  </a:cubicBezTo>
                  <a:cubicBezTo>
                    <a:pt x="8060" y="8067"/>
                    <a:pt x="8403" y="7347"/>
                    <a:pt x="8792" y="6646"/>
                  </a:cubicBezTo>
                  <a:close/>
                  <a:moveTo>
                    <a:pt x="5991" y="7497"/>
                  </a:moveTo>
                  <a:cubicBezTo>
                    <a:pt x="5596" y="8224"/>
                    <a:pt x="5180" y="8942"/>
                    <a:pt x="4764" y="9660"/>
                  </a:cubicBezTo>
                  <a:cubicBezTo>
                    <a:pt x="5005" y="9179"/>
                    <a:pt x="5300" y="8750"/>
                    <a:pt x="5540" y="8295"/>
                  </a:cubicBezTo>
                  <a:cubicBezTo>
                    <a:pt x="5692" y="8030"/>
                    <a:pt x="5843" y="7764"/>
                    <a:pt x="5991" y="7497"/>
                  </a:cubicBezTo>
                  <a:close/>
                  <a:moveTo>
                    <a:pt x="7896" y="11614"/>
                  </a:moveTo>
                  <a:cubicBezTo>
                    <a:pt x="7915" y="11624"/>
                    <a:pt x="7930" y="11633"/>
                    <a:pt x="7945" y="11643"/>
                  </a:cubicBezTo>
                  <a:lnTo>
                    <a:pt x="7945" y="11643"/>
                  </a:lnTo>
                  <a:cubicBezTo>
                    <a:pt x="7929" y="11641"/>
                    <a:pt x="7912" y="11641"/>
                    <a:pt x="7896" y="11641"/>
                  </a:cubicBezTo>
                  <a:cubicBezTo>
                    <a:pt x="7896" y="11641"/>
                    <a:pt x="7890" y="11632"/>
                    <a:pt x="7882" y="11621"/>
                  </a:cubicBezTo>
                  <a:lnTo>
                    <a:pt x="7882" y="11621"/>
                  </a:lnTo>
                  <a:cubicBezTo>
                    <a:pt x="7890" y="11617"/>
                    <a:pt x="7896" y="11614"/>
                    <a:pt x="7896" y="11614"/>
                  </a:cubicBezTo>
                  <a:close/>
                  <a:moveTo>
                    <a:pt x="37227" y="1"/>
                  </a:moveTo>
                  <a:cubicBezTo>
                    <a:pt x="37137" y="1"/>
                    <a:pt x="37054" y="52"/>
                    <a:pt x="36990" y="132"/>
                  </a:cubicBezTo>
                  <a:cubicBezTo>
                    <a:pt x="36669" y="426"/>
                    <a:pt x="36348" y="747"/>
                    <a:pt x="36053" y="1095"/>
                  </a:cubicBezTo>
                  <a:cubicBezTo>
                    <a:pt x="35545" y="1711"/>
                    <a:pt x="35090" y="2380"/>
                    <a:pt x="34314" y="2701"/>
                  </a:cubicBezTo>
                  <a:cubicBezTo>
                    <a:pt x="34769" y="2059"/>
                    <a:pt x="35464" y="1631"/>
                    <a:pt x="35786" y="854"/>
                  </a:cubicBezTo>
                  <a:lnTo>
                    <a:pt x="35786" y="854"/>
                  </a:lnTo>
                  <a:cubicBezTo>
                    <a:pt x="35491" y="881"/>
                    <a:pt x="35357" y="1069"/>
                    <a:pt x="35250" y="1229"/>
                  </a:cubicBezTo>
                  <a:cubicBezTo>
                    <a:pt x="34795" y="1898"/>
                    <a:pt x="34180" y="2380"/>
                    <a:pt x="33618" y="2969"/>
                  </a:cubicBezTo>
                  <a:cubicBezTo>
                    <a:pt x="33457" y="3156"/>
                    <a:pt x="33296" y="3317"/>
                    <a:pt x="33029" y="3344"/>
                  </a:cubicBezTo>
                  <a:cubicBezTo>
                    <a:pt x="33430" y="2701"/>
                    <a:pt x="34180" y="2353"/>
                    <a:pt x="34340" y="1550"/>
                  </a:cubicBezTo>
                  <a:lnTo>
                    <a:pt x="34340" y="1550"/>
                  </a:lnTo>
                  <a:cubicBezTo>
                    <a:pt x="33751" y="2059"/>
                    <a:pt x="33350" y="2782"/>
                    <a:pt x="32627" y="3237"/>
                  </a:cubicBezTo>
                  <a:cubicBezTo>
                    <a:pt x="32601" y="3022"/>
                    <a:pt x="32708" y="2942"/>
                    <a:pt x="32788" y="2835"/>
                  </a:cubicBezTo>
                  <a:cubicBezTo>
                    <a:pt x="33270" y="2300"/>
                    <a:pt x="33671" y="1711"/>
                    <a:pt x="34073" y="1122"/>
                  </a:cubicBezTo>
                  <a:cubicBezTo>
                    <a:pt x="34180" y="935"/>
                    <a:pt x="34314" y="774"/>
                    <a:pt x="34314" y="533"/>
                  </a:cubicBezTo>
                  <a:cubicBezTo>
                    <a:pt x="34314" y="426"/>
                    <a:pt x="34287" y="319"/>
                    <a:pt x="34206" y="239"/>
                  </a:cubicBezTo>
                  <a:cubicBezTo>
                    <a:pt x="34169" y="220"/>
                    <a:pt x="34131" y="211"/>
                    <a:pt x="34094" y="211"/>
                  </a:cubicBezTo>
                  <a:cubicBezTo>
                    <a:pt x="34027" y="211"/>
                    <a:pt x="33964" y="241"/>
                    <a:pt x="33912" y="292"/>
                  </a:cubicBezTo>
                  <a:cubicBezTo>
                    <a:pt x="33725" y="480"/>
                    <a:pt x="33537" y="667"/>
                    <a:pt x="33377" y="881"/>
                  </a:cubicBezTo>
                  <a:cubicBezTo>
                    <a:pt x="32788" y="1604"/>
                    <a:pt x="32226" y="2353"/>
                    <a:pt x="31583" y="3022"/>
                  </a:cubicBezTo>
                  <a:cubicBezTo>
                    <a:pt x="31664" y="2755"/>
                    <a:pt x="31744" y="2487"/>
                    <a:pt x="31851" y="2220"/>
                  </a:cubicBezTo>
                  <a:lnTo>
                    <a:pt x="31851" y="2220"/>
                  </a:lnTo>
                  <a:cubicBezTo>
                    <a:pt x="31209" y="3049"/>
                    <a:pt x="30513" y="3772"/>
                    <a:pt x="29683" y="4361"/>
                  </a:cubicBezTo>
                  <a:cubicBezTo>
                    <a:pt x="29978" y="3879"/>
                    <a:pt x="30325" y="3424"/>
                    <a:pt x="30647" y="2942"/>
                  </a:cubicBezTo>
                  <a:cubicBezTo>
                    <a:pt x="30968" y="2460"/>
                    <a:pt x="31343" y="1979"/>
                    <a:pt x="31530" y="1363"/>
                  </a:cubicBezTo>
                  <a:lnTo>
                    <a:pt x="31530" y="1363"/>
                  </a:lnTo>
                  <a:cubicBezTo>
                    <a:pt x="31182" y="1497"/>
                    <a:pt x="31128" y="1738"/>
                    <a:pt x="30995" y="1925"/>
                  </a:cubicBezTo>
                  <a:cubicBezTo>
                    <a:pt x="30540" y="2728"/>
                    <a:pt x="29978" y="3424"/>
                    <a:pt x="29415" y="4120"/>
                  </a:cubicBezTo>
                  <a:cubicBezTo>
                    <a:pt x="29277" y="4305"/>
                    <a:pt x="29118" y="4569"/>
                    <a:pt x="28819" y="4569"/>
                  </a:cubicBezTo>
                  <a:cubicBezTo>
                    <a:pt x="28772" y="4569"/>
                    <a:pt x="28721" y="4563"/>
                    <a:pt x="28666" y="4548"/>
                  </a:cubicBezTo>
                  <a:cubicBezTo>
                    <a:pt x="28773" y="4254"/>
                    <a:pt x="28987" y="4120"/>
                    <a:pt x="29148" y="3933"/>
                  </a:cubicBezTo>
                  <a:cubicBezTo>
                    <a:pt x="29656" y="3290"/>
                    <a:pt x="30165" y="2648"/>
                    <a:pt x="30406" y="1845"/>
                  </a:cubicBezTo>
                  <a:cubicBezTo>
                    <a:pt x="30433" y="1657"/>
                    <a:pt x="30540" y="1443"/>
                    <a:pt x="30299" y="1363"/>
                  </a:cubicBezTo>
                  <a:cubicBezTo>
                    <a:pt x="30273" y="1356"/>
                    <a:pt x="30249" y="1352"/>
                    <a:pt x="30227" y="1352"/>
                  </a:cubicBezTo>
                  <a:cubicBezTo>
                    <a:pt x="30083" y="1352"/>
                    <a:pt x="29993" y="1488"/>
                    <a:pt x="29924" y="1604"/>
                  </a:cubicBezTo>
                  <a:cubicBezTo>
                    <a:pt x="29415" y="2407"/>
                    <a:pt x="28773" y="3130"/>
                    <a:pt x="28184" y="3879"/>
                  </a:cubicBezTo>
                  <a:cubicBezTo>
                    <a:pt x="27810" y="4307"/>
                    <a:pt x="27462" y="4762"/>
                    <a:pt x="26926" y="5003"/>
                  </a:cubicBezTo>
                  <a:cubicBezTo>
                    <a:pt x="27140" y="4548"/>
                    <a:pt x="27622" y="4307"/>
                    <a:pt x="27756" y="3772"/>
                  </a:cubicBezTo>
                  <a:lnTo>
                    <a:pt x="27756" y="3772"/>
                  </a:lnTo>
                  <a:cubicBezTo>
                    <a:pt x="27488" y="4013"/>
                    <a:pt x="27194" y="4227"/>
                    <a:pt x="26926" y="4468"/>
                  </a:cubicBezTo>
                  <a:cubicBezTo>
                    <a:pt x="27274" y="3638"/>
                    <a:pt x="27943" y="3076"/>
                    <a:pt x="28372" y="2300"/>
                  </a:cubicBezTo>
                  <a:cubicBezTo>
                    <a:pt x="28452" y="2166"/>
                    <a:pt x="28639" y="2032"/>
                    <a:pt x="28479" y="1738"/>
                  </a:cubicBezTo>
                  <a:lnTo>
                    <a:pt x="28479" y="1738"/>
                  </a:lnTo>
                  <a:cubicBezTo>
                    <a:pt x="27917" y="2487"/>
                    <a:pt x="27435" y="3183"/>
                    <a:pt x="26899" y="3852"/>
                  </a:cubicBezTo>
                  <a:cubicBezTo>
                    <a:pt x="26525" y="4361"/>
                    <a:pt x="26204" y="4923"/>
                    <a:pt x="25641" y="5271"/>
                  </a:cubicBezTo>
                  <a:cubicBezTo>
                    <a:pt x="25749" y="4789"/>
                    <a:pt x="26123" y="4521"/>
                    <a:pt x="26364" y="4147"/>
                  </a:cubicBezTo>
                  <a:cubicBezTo>
                    <a:pt x="26712" y="3611"/>
                    <a:pt x="27140" y="3156"/>
                    <a:pt x="27408" y="2460"/>
                  </a:cubicBezTo>
                  <a:lnTo>
                    <a:pt x="27408" y="2460"/>
                  </a:lnTo>
                  <a:cubicBezTo>
                    <a:pt x="27087" y="2567"/>
                    <a:pt x="27007" y="2728"/>
                    <a:pt x="26899" y="2889"/>
                  </a:cubicBezTo>
                  <a:cubicBezTo>
                    <a:pt x="26337" y="3665"/>
                    <a:pt x="25775" y="4414"/>
                    <a:pt x="25213" y="5190"/>
                  </a:cubicBezTo>
                  <a:cubicBezTo>
                    <a:pt x="24999" y="5512"/>
                    <a:pt x="24758" y="5699"/>
                    <a:pt x="24223" y="5699"/>
                  </a:cubicBezTo>
                  <a:cubicBezTo>
                    <a:pt x="24544" y="5324"/>
                    <a:pt x="24758" y="5003"/>
                    <a:pt x="24999" y="4709"/>
                  </a:cubicBezTo>
                  <a:cubicBezTo>
                    <a:pt x="25856" y="3638"/>
                    <a:pt x="26605" y="2514"/>
                    <a:pt x="27167" y="1256"/>
                  </a:cubicBezTo>
                  <a:cubicBezTo>
                    <a:pt x="27274" y="1015"/>
                    <a:pt x="27542" y="640"/>
                    <a:pt x="27247" y="480"/>
                  </a:cubicBezTo>
                  <a:cubicBezTo>
                    <a:pt x="27197" y="447"/>
                    <a:pt x="27149" y="433"/>
                    <a:pt x="27105" y="433"/>
                  </a:cubicBezTo>
                  <a:cubicBezTo>
                    <a:pt x="26890" y="433"/>
                    <a:pt x="26743" y="757"/>
                    <a:pt x="26632" y="935"/>
                  </a:cubicBezTo>
                  <a:cubicBezTo>
                    <a:pt x="26150" y="1631"/>
                    <a:pt x="25722" y="2380"/>
                    <a:pt x="25213" y="3076"/>
                  </a:cubicBezTo>
                  <a:cubicBezTo>
                    <a:pt x="24865" y="3585"/>
                    <a:pt x="24598" y="4147"/>
                    <a:pt x="24036" y="4468"/>
                  </a:cubicBezTo>
                  <a:cubicBezTo>
                    <a:pt x="24009" y="4468"/>
                    <a:pt x="23982" y="4495"/>
                    <a:pt x="23955" y="4495"/>
                  </a:cubicBezTo>
                  <a:cubicBezTo>
                    <a:pt x="23768" y="4602"/>
                    <a:pt x="23634" y="4789"/>
                    <a:pt x="23473" y="4923"/>
                  </a:cubicBezTo>
                  <a:cubicBezTo>
                    <a:pt x="23447" y="4950"/>
                    <a:pt x="23420" y="4976"/>
                    <a:pt x="23393" y="5003"/>
                  </a:cubicBezTo>
                  <a:cubicBezTo>
                    <a:pt x="23340" y="5057"/>
                    <a:pt x="23286" y="5083"/>
                    <a:pt x="23233" y="5164"/>
                  </a:cubicBezTo>
                  <a:cubicBezTo>
                    <a:pt x="23233" y="5190"/>
                    <a:pt x="23206" y="5217"/>
                    <a:pt x="23179" y="5244"/>
                  </a:cubicBezTo>
                  <a:cubicBezTo>
                    <a:pt x="23152" y="5271"/>
                    <a:pt x="23126" y="5298"/>
                    <a:pt x="23126" y="5324"/>
                  </a:cubicBezTo>
                  <a:cubicBezTo>
                    <a:pt x="22778" y="5860"/>
                    <a:pt x="22189" y="5940"/>
                    <a:pt x="21627" y="6074"/>
                  </a:cubicBezTo>
                  <a:cubicBezTo>
                    <a:pt x="21484" y="6121"/>
                    <a:pt x="21404" y="6296"/>
                    <a:pt x="21181" y="6296"/>
                  </a:cubicBezTo>
                  <a:cubicBezTo>
                    <a:pt x="21153" y="6296"/>
                    <a:pt x="21124" y="6294"/>
                    <a:pt x="21091" y="6288"/>
                  </a:cubicBezTo>
                  <a:cubicBezTo>
                    <a:pt x="21493" y="5753"/>
                    <a:pt x="21868" y="5271"/>
                    <a:pt x="22215" y="4762"/>
                  </a:cubicBezTo>
                  <a:cubicBezTo>
                    <a:pt x="22858" y="3825"/>
                    <a:pt x="23581" y="2969"/>
                    <a:pt x="24009" y="1925"/>
                  </a:cubicBezTo>
                  <a:cubicBezTo>
                    <a:pt x="24116" y="1657"/>
                    <a:pt x="24410" y="1256"/>
                    <a:pt x="24036" y="1069"/>
                  </a:cubicBezTo>
                  <a:cubicBezTo>
                    <a:pt x="23997" y="1051"/>
                    <a:pt x="23960" y="1043"/>
                    <a:pt x="23925" y="1043"/>
                  </a:cubicBezTo>
                  <a:cubicBezTo>
                    <a:pt x="23687" y="1043"/>
                    <a:pt x="23510" y="1398"/>
                    <a:pt x="23393" y="1631"/>
                  </a:cubicBezTo>
                  <a:cubicBezTo>
                    <a:pt x="22617" y="2942"/>
                    <a:pt x="21760" y="4147"/>
                    <a:pt x="20824" y="5324"/>
                  </a:cubicBezTo>
                  <a:cubicBezTo>
                    <a:pt x="20583" y="5646"/>
                    <a:pt x="20395" y="6047"/>
                    <a:pt x="19860" y="6341"/>
                  </a:cubicBezTo>
                  <a:cubicBezTo>
                    <a:pt x="20074" y="5860"/>
                    <a:pt x="20369" y="5619"/>
                    <a:pt x="20476" y="5137"/>
                  </a:cubicBezTo>
                  <a:lnTo>
                    <a:pt x="20476" y="5137"/>
                  </a:lnTo>
                  <a:cubicBezTo>
                    <a:pt x="19726" y="5699"/>
                    <a:pt x="19485" y="6582"/>
                    <a:pt x="18682" y="6850"/>
                  </a:cubicBezTo>
                  <a:cubicBezTo>
                    <a:pt x="19164" y="6208"/>
                    <a:pt x="19673" y="5592"/>
                    <a:pt x="20101" y="4950"/>
                  </a:cubicBezTo>
                  <a:cubicBezTo>
                    <a:pt x="20529" y="4280"/>
                    <a:pt x="20904" y="3611"/>
                    <a:pt x="21198" y="2862"/>
                  </a:cubicBezTo>
                  <a:lnTo>
                    <a:pt x="21198" y="2862"/>
                  </a:lnTo>
                  <a:cubicBezTo>
                    <a:pt x="20797" y="3290"/>
                    <a:pt x="20476" y="3799"/>
                    <a:pt x="20181" y="4307"/>
                  </a:cubicBezTo>
                  <a:cubicBezTo>
                    <a:pt x="19833" y="4843"/>
                    <a:pt x="19459" y="5324"/>
                    <a:pt x="19084" y="5806"/>
                  </a:cubicBezTo>
                  <a:cubicBezTo>
                    <a:pt x="18281" y="6877"/>
                    <a:pt x="18281" y="6877"/>
                    <a:pt x="17879" y="7011"/>
                  </a:cubicBezTo>
                  <a:cubicBezTo>
                    <a:pt x="17879" y="6823"/>
                    <a:pt x="18040" y="6743"/>
                    <a:pt x="18120" y="6609"/>
                  </a:cubicBezTo>
                  <a:cubicBezTo>
                    <a:pt x="18549" y="6020"/>
                    <a:pt x="19111" y="5512"/>
                    <a:pt x="19405" y="4789"/>
                  </a:cubicBezTo>
                  <a:lnTo>
                    <a:pt x="19405" y="4789"/>
                  </a:lnTo>
                  <a:cubicBezTo>
                    <a:pt x="18763" y="5190"/>
                    <a:pt x="18415" y="5833"/>
                    <a:pt x="17960" y="6395"/>
                  </a:cubicBezTo>
                  <a:cubicBezTo>
                    <a:pt x="17665" y="6716"/>
                    <a:pt x="17424" y="7091"/>
                    <a:pt x="17023" y="7305"/>
                  </a:cubicBezTo>
                  <a:cubicBezTo>
                    <a:pt x="16943" y="7118"/>
                    <a:pt x="17050" y="7064"/>
                    <a:pt x="17103" y="6984"/>
                  </a:cubicBezTo>
                  <a:cubicBezTo>
                    <a:pt x="18201" y="5726"/>
                    <a:pt x="19164" y="4334"/>
                    <a:pt x="20021" y="2889"/>
                  </a:cubicBezTo>
                  <a:cubicBezTo>
                    <a:pt x="20262" y="2434"/>
                    <a:pt x="20449" y="1925"/>
                    <a:pt x="20636" y="1417"/>
                  </a:cubicBezTo>
                  <a:cubicBezTo>
                    <a:pt x="20717" y="1202"/>
                    <a:pt x="20797" y="881"/>
                    <a:pt x="20556" y="774"/>
                  </a:cubicBezTo>
                  <a:cubicBezTo>
                    <a:pt x="20510" y="753"/>
                    <a:pt x="20470" y="744"/>
                    <a:pt x="20434" y="744"/>
                  </a:cubicBezTo>
                  <a:cubicBezTo>
                    <a:pt x="20236" y="744"/>
                    <a:pt x="20165" y="1017"/>
                    <a:pt x="20074" y="1176"/>
                  </a:cubicBezTo>
                  <a:cubicBezTo>
                    <a:pt x="19244" y="2942"/>
                    <a:pt x="18067" y="4495"/>
                    <a:pt x="16889" y="6047"/>
                  </a:cubicBezTo>
                  <a:cubicBezTo>
                    <a:pt x="16595" y="6448"/>
                    <a:pt x="16220" y="6743"/>
                    <a:pt x="15872" y="7091"/>
                  </a:cubicBezTo>
                  <a:cubicBezTo>
                    <a:pt x="16381" y="6208"/>
                    <a:pt x="16969" y="5405"/>
                    <a:pt x="17585" y="4602"/>
                  </a:cubicBezTo>
                  <a:cubicBezTo>
                    <a:pt x="18227" y="3745"/>
                    <a:pt x="18656" y="2782"/>
                    <a:pt x="18923" y="1738"/>
                  </a:cubicBezTo>
                  <a:lnTo>
                    <a:pt x="18923" y="1738"/>
                  </a:lnTo>
                  <a:cubicBezTo>
                    <a:pt x="18682" y="1845"/>
                    <a:pt x="18629" y="2086"/>
                    <a:pt x="18522" y="2327"/>
                  </a:cubicBezTo>
                  <a:cubicBezTo>
                    <a:pt x="17692" y="4307"/>
                    <a:pt x="16274" y="5886"/>
                    <a:pt x="14962" y="7546"/>
                  </a:cubicBezTo>
                  <a:cubicBezTo>
                    <a:pt x="14855" y="7653"/>
                    <a:pt x="14721" y="7733"/>
                    <a:pt x="14587" y="7840"/>
                  </a:cubicBezTo>
                  <a:cubicBezTo>
                    <a:pt x="14525" y="7867"/>
                    <a:pt x="14465" y="7877"/>
                    <a:pt x="14405" y="7877"/>
                  </a:cubicBezTo>
                  <a:cubicBezTo>
                    <a:pt x="14187" y="7877"/>
                    <a:pt x="13983" y="7738"/>
                    <a:pt x="13767" y="7738"/>
                  </a:cubicBezTo>
                  <a:cubicBezTo>
                    <a:pt x="13686" y="7738"/>
                    <a:pt x="13603" y="7758"/>
                    <a:pt x="13517" y="7814"/>
                  </a:cubicBezTo>
                  <a:cubicBezTo>
                    <a:pt x="13570" y="7599"/>
                    <a:pt x="13677" y="7519"/>
                    <a:pt x="13731" y="7412"/>
                  </a:cubicBezTo>
                  <a:cubicBezTo>
                    <a:pt x="13811" y="7305"/>
                    <a:pt x="13891" y="7198"/>
                    <a:pt x="13998" y="7118"/>
                  </a:cubicBezTo>
                  <a:cubicBezTo>
                    <a:pt x="13998" y="7091"/>
                    <a:pt x="14025" y="7064"/>
                    <a:pt x="14052" y="7037"/>
                  </a:cubicBezTo>
                  <a:cubicBezTo>
                    <a:pt x="14105" y="6984"/>
                    <a:pt x="14132" y="6957"/>
                    <a:pt x="14186" y="6903"/>
                  </a:cubicBezTo>
                  <a:cubicBezTo>
                    <a:pt x="14213" y="6850"/>
                    <a:pt x="14239" y="6796"/>
                    <a:pt x="14266" y="6743"/>
                  </a:cubicBezTo>
                  <a:cubicBezTo>
                    <a:pt x="14320" y="6663"/>
                    <a:pt x="14373" y="6582"/>
                    <a:pt x="14400" y="6502"/>
                  </a:cubicBezTo>
                  <a:cubicBezTo>
                    <a:pt x="14427" y="6448"/>
                    <a:pt x="14480" y="6395"/>
                    <a:pt x="14480" y="6341"/>
                  </a:cubicBezTo>
                  <a:cubicBezTo>
                    <a:pt x="14534" y="6234"/>
                    <a:pt x="14587" y="6127"/>
                    <a:pt x="14587" y="5993"/>
                  </a:cubicBezTo>
                  <a:cubicBezTo>
                    <a:pt x="14587" y="5967"/>
                    <a:pt x="14587" y="5940"/>
                    <a:pt x="14587" y="5913"/>
                  </a:cubicBezTo>
                  <a:cubicBezTo>
                    <a:pt x="14641" y="5726"/>
                    <a:pt x="14694" y="5538"/>
                    <a:pt x="14775" y="5378"/>
                  </a:cubicBezTo>
                  <a:cubicBezTo>
                    <a:pt x="15417" y="4147"/>
                    <a:pt x="15818" y="2808"/>
                    <a:pt x="16247" y="1497"/>
                  </a:cubicBezTo>
                  <a:cubicBezTo>
                    <a:pt x="16354" y="1122"/>
                    <a:pt x="16461" y="747"/>
                    <a:pt x="16166" y="346"/>
                  </a:cubicBezTo>
                  <a:cubicBezTo>
                    <a:pt x="15792" y="801"/>
                    <a:pt x="15658" y="1283"/>
                    <a:pt x="15471" y="1738"/>
                  </a:cubicBezTo>
                  <a:cubicBezTo>
                    <a:pt x="14668" y="3799"/>
                    <a:pt x="13865" y="5806"/>
                    <a:pt x="12473" y="7573"/>
                  </a:cubicBezTo>
                  <a:cubicBezTo>
                    <a:pt x="12339" y="7733"/>
                    <a:pt x="12232" y="7894"/>
                    <a:pt x="12018" y="8001"/>
                  </a:cubicBezTo>
                  <a:cubicBezTo>
                    <a:pt x="12045" y="7787"/>
                    <a:pt x="12125" y="7599"/>
                    <a:pt x="12259" y="7412"/>
                  </a:cubicBezTo>
                  <a:cubicBezTo>
                    <a:pt x="12981" y="6261"/>
                    <a:pt x="13570" y="5057"/>
                    <a:pt x="14186" y="3852"/>
                  </a:cubicBezTo>
                  <a:cubicBezTo>
                    <a:pt x="14320" y="3585"/>
                    <a:pt x="14453" y="3344"/>
                    <a:pt x="14427" y="3022"/>
                  </a:cubicBezTo>
                  <a:lnTo>
                    <a:pt x="14427" y="3022"/>
                  </a:lnTo>
                  <a:cubicBezTo>
                    <a:pt x="13918" y="3531"/>
                    <a:pt x="13704" y="4200"/>
                    <a:pt x="13383" y="4816"/>
                  </a:cubicBezTo>
                  <a:cubicBezTo>
                    <a:pt x="12794" y="5967"/>
                    <a:pt x="12152" y="7091"/>
                    <a:pt x="11456" y="8188"/>
                  </a:cubicBezTo>
                  <a:cubicBezTo>
                    <a:pt x="11303" y="8417"/>
                    <a:pt x="11175" y="8645"/>
                    <a:pt x="10797" y="8645"/>
                  </a:cubicBezTo>
                  <a:cubicBezTo>
                    <a:pt x="10776" y="8645"/>
                    <a:pt x="10755" y="8645"/>
                    <a:pt x="10733" y="8643"/>
                  </a:cubicBezTo>
                  <a:cubicBezTo>
                    <a:pt x="11616" y="7519"/>
                    <a:pt x="12312" y="6395"/>
                    <a:pt x="12874" y="5164"/>
                  </a:cubicBezTo>
                  <a:cubicBezTo>
                    <a:pt x="13356" y="4066"/>
                    <a:pt x="13918" y="2969"/>
                    <a:pt x="14105" y="1738"/>
                  </a:cubicBezTo>
                  <a:lnTo>
                    <a:pt x="14105" y="1738"/>
                  </a:lnTo>
                  <a:cubicBezTo>
                    <a:pt x="13918" y="1898"/>
                    <a:pt x="13838" y="2139"/>
                    <a:pt x="13758" y="2353"/>
                  </a:cubicBezTo>
                  <a:cubicBezTo>
                    <a:pt x="13008" y="4307"/>
                    <a:pt x="12152" y="6208"/>
                    <a:pt x="10947" y="7921"/>
                  </a:cubicBezTo>
                  <a:cubicBezTo>
                    <a:pt x="10840" y="8054"/>
                    <a:pt x="10733" y="8215"/>
                    <a:pt x="10599" y="8349"/>
                  </a:cubicBezTo>
                  <a:cubicBezTo>
                    <a:pt x="10492" y="8483"/>
                    <a:pt x="10439" y="8670"/>
                    <a:pt x="10144" y="8697"/>
                  </a:cubicBezTo>
                  <a:cubicBezTo>
                    <a:pt x="11054" y="7118"/>
                    <a:pt x="12045" y="5672"/>
                    <a:pt x="12660" y="3986"/>
                  </a:cubicBezTo>
                  <a:cubicBezTo>
                    <a:pt x="12366" y="3986"/>
                    <a:pt x="12339" y="4173"/>
                    <a:pt x="12259" y="4307"/>
                  </a:cubicBezTo>
                  <a:cubicBezTo>
                    <a:pt x="11830" y="5083"/>
                    <a:pt x="11429" y="5860"/>
                    <a:pt x="11001" y="6636"/>
                  </a:cubicBezTo>
                  <a:cubicBezTo>
                    <a:pt x="10653" y="7278"/>
                    <a:pt x="10251" y="7921"/>
                    <a:pt x="9877" y="8563"/>
                  </a:cubicBezTo>
                  <a:cubicBezTo>
                    <a:pt x="9723" y="8767"/>
                    <a:pt x="9570" y="9020"/>
                    <a:pt x="9185" y="9020"/>
                  </a:cubicBezTo>
                  <a:cubicBezTo>
                    <a:pt x="9167" y="9020"/>
                    <a:pt x="9147" y="9019"/>
                    <a:pt x="9127" y="9018"/>
                  </a:cubicBezTo>
                  <a:cubicBezTo>
                    <a:pt x="9582" y="8295"/>
                    <a:pt x="9984" y="7626"/>
                    <a:pt x="10385" y="6984"/>
                  </a:cubicBezTo>
                  <a:cubicBezTo>
                    <a:pt x="11536" y="5110"/>
                    <a:pt x="12366" y="3103"/>
                    <a:pt x="12740" y="908"/>
                  </a:cubicBezTo>
                  <a:cubicBezTo>
                    <a:pt x="12767" y="747"/>
                    <a:pt x="12821" y="587"/>
                    <a:pt x="12767" y="453"/>
                  </a:cubicBezTo>
                  <a:cubicBezTo>
                    <a:pt x="12740" y="373"/>
                    <a:pt x="12687" y="292"/>
                    <a:pt x="12607" y="292"/>
                  </a:cubicBezTo>
                  <a:cubicBezTo>
                    <a:pt x="12597" y="287"/>
                    <a:pt x="12585" y="285"/>
                    <a:pt x="12573" y="285"/>
                  </a:cubicBezTo>
                  <a:cubicBezTo>
                    <a:pt x="12516" y="285"/>
                    <a:pt x="12441" y="329"/>
                    <a:pt x="12419" y="373"/>
                  </a:cubicBezTo>
                  <a:cubicBezTo>
                    <a:pt x="12312" y="533"/>
                    <a:pt x="12232" y="694"/>
                    <a:pt x="12178" y="854"/>
                  </a:cubicBezTo>
                  <a:cubicBezTo>
                    <a:pt x="11991" y="1390"/>
                    <a:pt x="11857" y="1925"/>
                    <a:pt x="11643" y="2460"/>
                  </a:cubicBezTo>
                  <a:cubicBezTo>
                    <a:pt x="10947" y="4414"/>
                    <a:pt x="9984" y="6208"/>
                    <a:pt x="8940" y="8001"/>
                  </a:cubicBezTo>
                  <a:cubicBezTo>
                    <a:pt x="8672" y="8456"/>
                    <a:pt x="8511" y="9018"/>
                    <a:pt x="8003" y="9339"/>
                  </a:cubicBezTo>
                  <a:cubicBezTo>
                    <a:pt x="8164" y="8831"/>
                    <a:pt x="8404" y="8322"/>
                    <a:pt x="8645" y="7840"/>
                  </a:cubicBezTo>
                  <a:cubicBezTo>
                    <a:pt x="8913" y="7305"/>
                    <a:pt x="9181" y="6796"/>
                    <a:pt x="9422" y="6261"/>
                  </a:cubicBezTo>
                  <a:cubicBezTo>
                    <a:pt x="9689" y="5753"/>
                    <a:pt x="9957" y="5271"/>
                    <a:pt x="10171" y="4762"/>
                  </a:cubicBezTo>
                  <a:cubicBezTo>
                    <a:pt x="10412" y="4254"/>
                    <a:pt x="10787" y="3799"/>
                    <a:pt x="10787" y="3210"/>
                  </a:cubicBezTo>
                  <a:lnTo>
                    <a:pt x="10787" y="3210"/>
                  </a:lnTo>
                  <a:cubicBezTo>
                    <a:pt x="10385" y="3852"/>
                    <a:pt x="10091" y="4521"/>
                    <a:pt x="9609" y="5110"/>
                  </a:cubicBezTo>
                  <a:cubicBezTo>
                    <a:pt x="9716" y="4548"/>
                    <a:pt x="9796" y="3959"/>
                    <a:pt x="9877" y="3397"/>
                  </a:cubicBezTo>
                  <a:cubicBezTo>
                    <a:pt x="9823" y="3397"/>
                    <a:pt x="9769" y="3370"/>
                    <a:pt x="9716" y="3344"/>
                  </a:cubicBezTo>
                  <a:cubicBezTo>
                    <a:pt x="9502" y="4468"/>
                    <a:pt x="9234" y="5538"/>
                    <a:pt x="8485" y="6395"/>
                  </a:cubicBezTo>
                  <a:cubicBezTo>
                    <a:pt x="8190" y="6475"/>
                    <a:pt x="8056" y="6689"/>
                    <a:pt x="7949" y="6930"/>
                  </a:cubicBezTo>
                  <a:cubicBezTo>
                    <a:pt x="7628" y="7599"/>
                    <a:pt x="7253" y="8242"/>
                    <a:pt x="6986" y="8938"/>
                  </a:cubicBezTo>
                  <a:cubicBezTo>
                    <a:pt x="6852" y="9232"/>
                    <a:pt x="6745" y="9553"/>
                    <a:pt x="6397" y="9660"/>
                  </a:cubicBezTo>
                  <a:cubicBezTo>
                    <a:pt x="6290" y="9660"/>
                    <a:pt x="6210" y="9687"/>
                    <a:pt x="6129" y="9687"/>
                  </a:cubicBezTo>
                  <a:cubicBezTo>
                    <a:pt x="5942" y="9607"/>
                    <a:pt x="6049" y="9500"/>
                    <a:pt x="6103" y="9446"/>
                  </a:cubicBezTo>
                  <a:cubicBezTo>
                    <a:pt x="6531" y="8938"/>
                    <a:pt x="6852" y="8349"/>
                    <a:pt x="7173" y="7760"/>
                  </a:cubicBezTo>
                  <a:cubicBezTo>
                    <a:pt x="7842" y="6582"/>
                    <a:pt x="8458" y="5405"/>
                    <a:pt x="8485" y="3986"/>
                  </a:cubicBezTo>
                  <a:cubicBezTo>
                    <a:pt x="8485" y="3879"/>
                    <a:pt x="8511" y="3772"/>
                    <a:pt x="8511" y="3665"/>
                  </a:cubicBezTo>
                  <a:cubicBezTo>
                    <a:pt x="8645" y="3531"/>
                    <a:pt x="8511" y="3317"/>
                    <a:pt x="8645" y="3183"/>
                  </a:cubicBezTo>
                  <a:cubicBezTo>
                    <a:pt x="8672" y="3076"/>
                    <a:pt x="8672" y="2969"/>
                    <a:pt x="8672" y="2862"/>
                  </a:cubicBezTo>
                  <a:cubicBezTo>
                    <a:pt x="8833" y="2675"/>
                    <a:pt x="8645" y="2407"/>
                    <a:pt x="8806" y="2220"/>
                  </a:cubicBezTo>
                  <a:cubicBezTo>
                    <a:pt x="8779" y="1898"/>
                    <a:pt x="8940" y="1497"/>
                    <a:pt x="8619" y="1149"/>
                  </a:cubicBezTo>
                  <a:cubicBezTo>
                    <a:pt x="8164" y="1872"/>
                    <a:pt x="8056" y="2621"/>
                    <a:pt x="7842" y="3344"/>
                  </a:cubicBezTo>
                  <a:cubicBezTo>
                    <a:pt x="7774" y="3556"/>
                    <a:pt x="7702" y="3766"/>
                    <a:pt x="7626" y="3974"/>
                  </a:cubicBezTo>
                  <a:lnTo>
                    <a:pt x="7626" y="3974"/>
                  </a:lnTo>
                  <a:cubicBezTo>
                    <a:pt x="7629" y="3898"/>
                    <a:pt x="7576" y="3838"/>
                    <a:pt x="7387" y="3825"/>
                  </a:cubicBezTo>
                  <a:cubicBezTo>
                    <a:pt x="6424" y="6154"/>
                    <a:pt x="4871" y="8188"/>
                    <a:pt x="3935" y="10517"/>
                  </a:cubicBezTo>
                  <a:cubicBezTo>
                    <a:pt x="3908" y="10544"/>
                    <a:pt x="3854" y="10597"/>
                    <a:pt x="3801" y="10624"/>
                  </a:cubicBezTo>
                  <a:cubicBezTo>
                    <a:pt x="3801" y="10624"/>
                    <a:pt x="3777" y="10636"/>
                    <a:pt x="3761" y="10636"/>
                  </a:cubicBezTo>
                  <a:cubicBezTo>
                    <a:pt x="3753" y="10636"/>
                    <a:pt x="3747" y="10633"/>
                    <a:pt x="3747" y="10624"/>
                  </a:cubicBezTo>
                  <a:cubicBezTo>
                    <a:pt x="3676" y="10624"/>
                    <a:pt x="3712" y="10588"/>
                    <a:pt x="3704" y="10588"/>
                  </a:cubicBezTo>
                  <a:cubicBezTo>
                    <a:pt x="3700" y="10588"/>
                    <a:pt x="3685" y="10597"/>
                    <a:pt x="3640" y="10624"/>
                  </a:cubicBezTo>
                  <a:cubicBezTo>
                    <a:pt x="4015" y="9419"/>
                    <a:pt x="4416" y="8269"/>
                    <a:pt x="5005" y="7171"/>
                  </a:cubicBezTo>
                  <a:cubicBezTo>
                    <a:pt x="5674" y="5886"/>
                    <a:pt x="6076" y="4521"/>
                    <a:pt x="6451" y="3130"/>
                  </a:cubicBezTo>
                  <a:cubicBezTo>
                    <a:pt x="6477" y="3022"/>
                    <a:pt x="6611" y="2862"/>
                    <a:pt x="6451" y="2728"/>
                  </a:cubicBezTo>
                  <a:cubicBezTo>
                    <a:pt x="6263" y="2915"/>
                    <a:pt x="6236" y="3130"/>
                    <a:pt x="6183" y="3344"/>
                  </a:cubicBezTo>
                  <a:cubicBezTo>
                    <a:pt x="5701" y="4735"/>
                    <a:pt x="5246" y="6154"/>
                    <a:pt x="4523" y="7492"/>
                  </a:cubicBezTo>
                  <a:cubicBezTo>
                    <a:pt x="4068" y="8376"/>
                    <a:pt x="3827" y="9393"/>
                    <a:pt x="3453" y="10329"/>
                  </a:cubicBezTo>
                  <a:cubicBezTo>
                    <a:pt x="3375" y="10613"/>
                    <a:pt x="3323" y="10947"/>
                    <a:pt x="2840" y="10947"/>
                  </a:cubicBezTo>
                  <a:cubicBezTo>
                    <a:pt x="2822" y="10947"/>
                    <a:pt x="2803" y="10946"/>
                    <a:pt x="2784" y="10945"/>
                  </a:cubicBezTo>
                  <a:cubicBezTo>
                    <a:pt x="3025" y="10463"/>
                    <a:pt x="3265" y="10035"/>
                    <a:pt x="3453" y="9553"/>
                  </a:cubicBezTo>
                  <a:cubicBezTo>
                    <a:pt x="4443" y="7011"/>
                    <a:pt x="5193" y="4361"/>
                    <a:pt x="5862" y="1684"/>
                  </a:cubicBezTo>
                  <a:cubicBezTo>
                    <a:pt x="5942" y="1417"/>
                    <a:pt x="5969" y="1149"/>
                    <a:pt x="5888" y="908"/>
                  </a:cubicBezTo>
                  <a:cubicBezTo>
                    <a:pt x="5860" y="779"/>
                    <a:pt x="5800" y="727"/>
                    <a:pt x="5731" y="727"/>
                  </a:cubicBezTo>
                  <a:cubicBezTo>
                    <a:pt x="5670" y="727"/>
                    <a:pt x="5603" y="766"/>
                    <a:pt x="5540" y="828"/>
                  </a:cubicBezTo>
                  <a:cubicBezTo>
                    <a:pt x="5433" y="935"/>
                    <a:pt x="5380" y="1095"/>
                    <a:pt x="5326" y="1256"/>
                  </a:cubicBezTo>
                  <a:cubicBezTo>
                    <a:pt x="5085" y="1952"/>
                    <a:pt x="4845" y="2675"/>
                    <a:pt x="4630" y="3370"/>
                  </a:cubicBezTo>
                  <a:cubicBezTo>
                    <a:pt x="3961" y="5753"/>
                    <a:pt x="3185" y="8081"/>
                    <a:pt x="2329" y="10356"/>
                  </a:cubicBezTo>
                  <a:cubicBezTo>
                    <a:pt x="2195" y="10704"/>
                    <a:pt x="2088" y="11052"/>
                    <a:pt x="1686" y="11240"/>
                  </a:cubicBezTo>
                  <a:cubicBezTo>
                    <a:pt x="2034" y="10276"/>
                    <a:pt x="2436" y="9339"/>
                    <a:pt x="2730" y="8349"/>
                  </a:cubicBezTo>
                  <a:cubicBezTo>
                    <a:pt x="3051" y="7359"/>
                    <a:pt x="3319" y="6368"/>
                    <a:pt x="3399" y="5298"/>
                  </a:cubicBezTo>
                  <a:lnTo>
                    <a:pt x="3399" y="5298"/>
                  </a:lnTo>
                  <a:cubicBezTo>
                    <a:pt x="2784" y="7466"/>
                    <a:pt x="2141" y="9580"/>
                    <a:pt x="1097" y="11561"/>
                  </a:cubicBezTo>
                  <a:cubicBezTo>
                    <a:pt x="1071" y="11266"/>
                    <a:pt x="1124" y="11025"/>
                    <a:pt x="1178" y="10758"/>
                  </a:cubicBezTo>
                  <a:cubicBezTo>
                    <a:pt x="1499" y="9446"/>
                    <a:pt x="1954" y="8161"/>
                    <a:pt x="2409" y="6877"/>
                  </a:cubicBezTo>
                  <a:lnTo>
                    <a:pt x="2409" y="6877"/>
                  </a:lnTo>
                  <a:cubicBezTo>
                    <a:pt x="2007" y="7118"/>
                    <a:pt x="1900" y="7546"/>
                    <a:pt x="1740" y="7947"/>
                  </a:cubicBezTo>
                  <a:cubicBezTo>
                    <a:pt x="1365" y="8991"/>
                    <a:pt x="1044" y="10062"/>
                    <a:pt x="803" y="11159"/>
                  </a:cubicBezTo>
                  <a:cubicBezTo>
                    <a:pt x="696" y="11641"/>
                    <a:pt x="482" y="11935"/>
                    <a:pt x="0" y="12016"/>
                  </a:cubicBezTo>
                  <a:lnTo>
                    <a:pt x="0" y="13782"/>
                  </a:lnTo>
                  <a:cubicBezTo>
                    <a:pt x="348" y="13782"/>
                    <a:pt x="669" y="13889"/>
                    <a:pt x="990" y="14050"/>
                  </a:cubicBezTo>
                  <a:cubicBezTo>
                    <a:pt x="1793" y="14425"/>
                    <a:pt x="2570" y="14826"/>
                    <a:pt x="3372" y="15228"/>
                  </a:cubicBezTo>
                  <a:cubicBezTo>
                    <a:pt x="3524" y="15293"/>
                    <a:pt x="3676" y="15410"/>
                    <a:pt x="3884" y="15410"/>
                  </a:cubicBezTo>
                  <a:cubicBezTo>
                    <a:pt x="3933" y="15410"/>
                    <a:pt x="3985" y="15404"/>
                    <a:pt x="4042" y="15388"/>
                  </a:cubicBezTo>
                  <a:cubicBezTo>
                    <a:pt x="3051" y="14639"/>
                    <a:pt x="1847" y="14211"/>
                    <a:pt x="776" y="13568"/>
                  </a:cubicBezTo>
                  <a:cubicBezTo>
                    <a:pt x="869" y="13476"/>
                    <a:pt x="948" y="13447"/>
                    <a:pt x="1024" y="13447"/>
                  </a:cubicBezTo>
                  <a:cubicBezTo>
                    <a:pt x="1058" y="13447"/>
                    <a:pt x="1091" y="13453"/>
                    <a:pt x="1124" y="13461"/>
                  </a:cubicBezTo>
                  <a:cubicBezTo>
                    <a:pt x="2998" y="14103"/>
                    <a:pt x="4630" y="15201"/>
                    <a:pt x="6317" y="16164"/>
                  </a:cubicBezTo>
                  <a:cubicBezTo>
                    <a:pt x="4952" y="14826"/>
                    <a:pt x="3239" y="14103"/>
                    <a:pt x="1419" y="13220"/>
                  </a:cubicBezTo>
                  <a:cubicBezTo>
                    <a:pt x="1544" y="13187"/>
                    <a:pt x="1653" y="13174"/>
                    <a:pt x="1750" y="13174"/>
                  </a:cubicBezTo>
                  <a:cubicBezTo>
                    <a:pt x="2047" y="13174"/>
                    <a:pt x="2234" y="13300"/>
                    <a:pt x="2436" y="13381"/>
                  </a:cubicBezTo>
                  <a:cubicBezTo>
                    <a:pt x="4068" y="14211"/>
                    <a:pt x="5594" y="15147"/>
                    <a:pt x="7173" y="16057"/>
                  </a:cubicBezTo>
                  <a:cubicBezTo>
                    <a:pt x="7949" y="16486"/>
                    <a:pt x="8752" y="16834"/>
                    <a:pt x="9609" y="17101"/>
                  </a:cubicBezTo>
                  <a:cubicBezTo>
                    <a:pt x="9664" y="17123"/>
                    <a:pt x="9724" y="17136"/>
                    <a:pt x="9781" y="17136"/>
                  </a:cubicBezTo>
                  <a:cubicBezTo>
                    <a:pt x="9862" y="17136"/>
                    <a:pt x="9937" y="17110"/>
                    <a:pt x="9984" y="17048"/>
                  </a:cubicBezTo>
                  <a:cubicBezTo>
                    <a:pt x="10091" y="16860"/>
                    <a:pt x="9903" y="16753"/>
                    <a:pt x="9796" y="16673"/>
                  </a:cubicBezTo>
                  <a:cubicBezTo>
                    <a:pt x="9662" y="16566"/>
                    <a:pt x="9529" y="16486"/>
                    <a:pt x="9395" y="16405"/>
                  </a:cubicBezTo>
                  <a:cubicBezTo>
                    <a:pt x="8645" y="15977"/>
                    <a:pt x="7896" y="15549"/>
                    <a:pt x="7173" y="15121"/>
                  </a:cubicBezTo>
                  <a:cubicBezTo>
                    <a:pt x="5755" y="14344"/>
                    <a:pt x="4443" y="13408"/>
                    <a:pt x="2944" y="12819"/>
                  </a:cubicBezTo>
                  <a:cubicBezTo>
                    <a:pt x="2891" y="12792"/>
                    <a:pt x="2917" y="12738"/>
                    <a:pt x="3025" y="12658"/>
                  </a:cubicBezTo>
                  <a:cubicBezTo>
                    <a:pt x="3506" y="12712"/>
                    <a:pt x="3988" y="12953"/>
                    <a:pt x="4443" y="13193"/>
                  </a:cubicBezTo>
                  <a:cubicBezTo>
                    <a:pt x="4567" y="13255"/>
                    <a:pt x="4739" y="13397"/>
                    <a:pt x="4860" y="13397"/>
                  </a:cubicBezTo>
                  <a:cubicBezTo>
                    <a:pt x="4896" y="13397"/>
                    <a:pt x="4927" y="13385"/>
                    <a:pt x="4952" y="13354"/>
                  </a:cubicBezTo>
                  <a:cubicBezTo>
                    <a:pt x="5057" y="13248"/>
                    <a:pt x="5149" y="13209"/>
                    <a:pt x="5232" y="13209"/>
                  </a:cubicBezTo>
                  <a:cubicBezTo>
                    <a:pt x="5402" y="13209"/>
                    <a:pt x="5539" y="13371"/>
                    <a:pt x="5701" y="13461"/>
                  </a:cubicBezTo>
                  <a:cubicBezTo>
                    <a:pt x="6879" y="14103"/>
                    <a:pt x="8030" y="14853"/>
                    <a:pt x="9261" y="15442"/>
                  </a:cubicBezTo>
                  <a:cubicBezTo>
                    <a:pt x="9930" y="15736"/>
                    <a:pt x="10599" y="16057"/>
                    <a:pt x="11375" y="16084"/>
                  </a:cubicBezTo>
                  <a:cubicBezTo>
                    <a:pt x="8859" y="15147"/>
                    <a:pt x="6665" y="13541"/>
                    <a:pt x="4175" y="12310"/>
                  </a:cubicBezTo>
                  <a:cubicBezTo>
                    <a:pt x="4324" y="12240"/>
                    <a:pt x="4453" y="12213"/>
                    <a:pt x="4568" y="12213"/>
                  </a:cubicBezTo>
                  <a:cubicBezTo>
                    <a:pt x="4803" y="12213"/>
                    <a:pt x="4977" y="12327"/>
                    <a:pt x="5139" y="12417"/>
                  </a:cubicBezTo>
                  <a:cubicBezTo>
                    <a:pt x="6156" y="12926"/>
                    <a:pt x="7146" y="13515"/>
                    <a:pt x="8137" y="14103"/>
                  </a:cubicBezTo>
                  <a:cubicBezTo>
                    <a:pt x="8458" y="14318"/>
                    <a:pt x="8806" y="14505"/>
                    <a:pt x="9127" y="14692"/>
                  </a:cubicBezTo>
                  <a:cubicBezTo>
                    <a:pt x="7923" y="13488"/>
                    <a:pt x="6370" y="12845"/>
                    <a:pt x="4898" y="11989"/>
                  </a:cubicBezTo>
                  <a:cubicBezTo>
                    <a:pt x="5020" y="11905"/>
                    <a:pt x="5129" y="11873"/>
                    <a:pt x="5228" y="11873"/>
                  </a:cubicBezTo>
                  <a:cubicBezTo>
                    <a:pt x="5412" y="11873"/>
                    <a:pt x="5562" y="11982"/>
                    <a:pt x="5701" y="12069"/>
                  </a:cubicBezTo>
                  <a:cubicBezTo>
                    <a:pt x="6370" y="12417"/>
                    <a:pt x="7013" y="12792"/>
                    <a:pt x="7655" y="13167"/>
                  </a:cubicBezTo>
                  <a:cubicBezTo>
                    <a:pt x="9154" y="14050"/>
                    <a:pt x="10653" y="14960"/>
                    <a:pt x="12259" y="15576"/>
                  </a:cubicBezTo>
                  <a:cubicBezTo>
                    <a:pt x="12981" y="15847"/>
                    <a:pt x="13685" y="16022"/>
                    <a:pt x="14434" y="16022"/>
                  </a:cubicBezTo>
                  <a:cubicBezTo>
                    <a:pt x="14573" y="16022"/>
                    <a:pt x="14713" y="16016"/>
                    <a:pt x="14855" y="16004"/>
                  </a:cubicBezTo>
                  <a:cubicBezTo>
                    <a:pt x="14989" y="16004"/>
                    <a:pt x="15123" y="15977"/>
                    <a:pt x="15123" y="15816"/>
                  </a:cubicBezTo>
                  <a:cubicBezTo>
                    <a:pt x="15123" y="15683"/>
                    <a:pt x="15016" y="15629"/>
                    <a:pt x="14935" y="15576"/>
                  </a:cubicBezTo>
                  <a:cubicBezTo>
                    <a:pt x="14721" y="15522"/>
                    <a:pt x="14507" y="15442"/>
                    <a:pt x="14293" y="15415"/>
                  </a:cubicBezTo>
                  <a:cubicBezTo>
                    <a:pt x="13436" y="15308"/>
                    <a:pt x="12660" y="14960"/>
                    <a:pt x="11884" y="14585"/>
                  </a:cubicBezTo>
                  <a:cubicBezTo>
                    <a:pt x="10439" y="13916"/>
                    <a:pt x="9100" y="13033"/>
                    <a:pt x="7655" y="12310"/>
                  </a:cubicBezTo>
                  <a:cubicBezTo>
                    <a:pt x="7227" y="12069"/>
                    <a:pt x="6798" y="11802"/>
                    <a:pt x="6343" y="11534"/>
                  </a:cubicBezTo>
                  <a:cubicBezTo>
                    <a:pt x="6436" y="11507"/>
                    <a:pt x="6522" y="11495"/>
                    <a:pt x="6603" y="11495"/>
                  </a:cubicBezTo>
                  <a:cubicBezTo>
                    <a:pt x="6920" y="11495"/>
                    <a:pt x="7158" y="11674"/>
                    <a:pt x="7414" y="11802"/>
                  </a:cubicBezTo>
                  <a:cubicBezTo>
                    <a:pt x="7762" y="11962"/>
                    <a:pt x="8056" y="12176"/>
                    <a:pt x="8378" y="12364"/>
                  </a:cubicBezTo>
                  <a:cubicBezTo>
                    <a:pt x="8699" y="12551"/>
                    <a:pt x="9020" y="12765"/>
                    <a:pt x="9368" y="12926"/>
                  </a:cubicBezTo>
                  <a:cubicBezTo>
                    <a:pt x="9662" y="13060"/>
                    <a:pt x="9903" y="13381"/>
                    <a:pt x="10358" y="13381"/>
                  </a:cubicBezTo>
                  <a:cubicBezTo>
                    <a:pt x="10171" y="13060"/>
                    <a:pt x="9930" y="13006"/>
                    <a:pt x="9743" y="12872"/>
                  </a:cubicBezTo>
                  <a:cubicBezTo>
                    <a:pt x="9181" y="12471"/>
                    <a:pt x="8511" y="12203"/>
                    <a:pt x="8030" y="11695"/>
                  </a:cubicBezTo>
                  <a:lnTo>
                    <a:pt x="8030" y="11695"/>
                  </a:lnTo>
                  <a:cubicBezTo>
                    <a:pt x="9181" y="12123"/>
                    <a:pt x="10251" y="12712"/>
                    <a:pt x="11295" y="13300"/>
                  </a:cubicBezTo>
                  <a:cubicBezTo>
                    <a:pt x="12045" y="13729"/>
                    <a:pt x="12339" y="13889"/>
                    <a:pt x="12874" y="13943"/>
                  </a:cubicBezTo>
                  <a:cubicBezTo>
                    <a:pt x="12285" y="13568"/>
                    <a:pt x="11750" y="13220"/>
                    <a:pt x="11188" y="12926"/>
                  </a:cubicBezTo>
                  <a:cubicBezTo>
                    <a:pt x="10599" y="12605"/>
                    <a:pt x="10010" y="12310"/>
                    <a:pt x="9422" y="11989"/>
                  </a:cubicBezTo>
                  <a:cubicBezTo>
                    <a:pt x="8859" y="11721"/>
                    <a:pt x="8297" y="11480"/>
                    <a:pt x="7628" y="11052"/>
                  </a:cubicBezTo>
                  <a:cubicBezTo>
                    <a:pt x="7777" y="11012"/>
                    <a:pt x="7909" y="10995"/>
                    <a:pt x="8028" y="10995"/>
                  </a:cubicBezTo>
                  <a:cubicBezTo>
                    <a:pt x="8380" y="10995"/>
                    <a:pt x="8620" y="11140"/>
                    <a:pt x="8859" y="11240"/>
                  </a:cubicBezTo>
                  <a:cubicBezTo>
                    <a:pt x="10144" y="11855"/>
                    <a:pt x="11349" y="12578"/>
                    <a:pt x="12580" y="13300"/>
                  </a:cubicBezTo>
                  <a:cubicBezTo>
                    <a:pt x="13222" y="13648"/>
                    <a:pt x="13811" y="14130"/>
                    <a:pt x="14587" y="14291"/>
                  </a:cubicBezTo>
                  <a:cubicBezTo>
                    <a:pt x="12660" y="13033"/>
                    <a:pt x="10733" y="11775"/>
                    <a:pt x="8592" y="10811"/>
                  </a:cubicBezTo>
                  <a:cubicBezTo>
                    <a:pt x="8682" y="10766"/>
                    <a:pt x="8758" y="10749"/>
                    <a:pt x="8826" y="10749"/>
                  </a:cubicBezTo>
                  <a:cubicBezTo>
                    <a:pt x="8919" y="10749"/>
                    <a:pt x="8996" y="10780"/>
                    <a:pt x="9074" y="10811"/>
                  </a:cubicBezTo>
                  <a:cubicBezTo>
                    <a:pt x="9662" y="11052"/>
                    <a:pt x="10251" y="11293"/>
                    <a:pt x="10813" y="11587"/>
                  </a:cubicBezTo>
                  <a:cubicBezTo>
                    <a:pt x="12312" y="12310"/>
                    <a:pt x="13784" y="13060"/>
                    <a:pt x="15256" y="13809"/>
                  </a:cubicBezTo>
                  <a:cubicBezTo>
                    <a:pt x="16059" y="14184"/>
                    <a:pt x="16889" y="14505"/>
                    <a:pt x="17746" y="14692"/>
                  </a:cubicBezTo>
                  <a:cubicBezTo>
                    <a:pt x="17822" y="14711"/>
                    <a:pt x="17906" y="14727"/>
                    <a:pt x="17984" y="14727"/>
                  </a:cubicBezTo>
                  <a:cubicBezTo>
                    <a:pt x="18124" y="14727"/>
                    <a:pt x="18247" y="14677"/>
                    <a:pt x="18281" y="14505"/>
                  </a:cubicBezTo>
                  <a:cubicBezTo>
                    <a:pt x="18308" y="14291"/>
                    <a:pt x="18067" y="14211"/>
                    <a:pt x="17879" y="14157"/>
                  </a:cubicBezTo>
                  <a:cubicBezTo>
                    <a:pt x="17291" y="13970"/>
                    <a:pt x="16755" y="13675"/>
                    <a:pt x="16220" y="13408"/>
                  </a:cubicBezTo>
                  <a:cubicBezTo>
                    <a:pt x="14186" y="12417"/>
                    <a:pt x="12232" y="11320"/>
                    <a:pt x="10117" y="10544"/>
                  </a:cubicBezTo>
                  <a:cubicBezTo>
                    <a:pt x="10064" y="10517"/>
                    <a:pt x="10010" y="10437"/>
                    <a:pt x="10037" y="10356"/>
                  </a:cubicBezTo>
                  <a:cubicBezTo>
                    <a:pt x="10247" y="10233"/>
                    <a:pt x="10445" y="10178"/>
                    <a:pt x="10640" y="10178"/>
                  </a:cubicBezTo>
                  <a:cubicBezTo>
                    <a:pt x="10868" y="10178"/>
                    <a:pt x="11091" y="10253"/>
                    <a:pt x="11322" y="10383"/>
                  </a:cubicBezTo>
                  <a:cubicBezTo>
                    <a:pt x="12821" y="11213"/>
                    <a:pt x="14320" y="12016"/>
                    <a:pt x="15845" y="12792"/>
                  </a:cubicBezTo>
                  <a:cubicBezTo>
                    <a:pt x="16300" y="13033"/>
                    <a:pt x="16755" y="13354"/>
                    <a:pt x="17291" y="13461"/>
                  </a:cubicBezTo>
                  <a:cubicBezTo>
                    <a:pt x="17184" y="13220"/>
                    <a:pt x="16969" y="13113"/>
                    <a:pt x="16755" y="12979"/>
                  </a:cubicBezTo>
                  <a:cubicBezTo>
                    <a:pt x="15096" y="12042"/>
                    <a:pt x="13436" y="11052"/>
                    <a:pt x="11670" y="10276"/>
                  </a:cubicBezTo>
                  <a:cubicBezTo>
                    <a:pt x="11563" y="10196"/>
                    <a:pt x="11349" y="10222"/>
                    <a:pt x="11402" y="9901"/>
                  </a:cubicBezTo>
                  <a:lnTo>
                    <a:pt x="11402" y="9901"/>
                  </a:lnTo>
                  <a:cubicBezTo>
                    <a:pt x="12955" y="10329"/>
                    <a:pt x="14293" y="11186"/>
                    <a:pt x="15685" y="11909"/>
                  </a:cubicBezTo>
                  <a:cubicBezTo>
                    <a:pt x="14748" y="10918"/>
                    <a:pt x="13463" y="10437"/>
                    <a:pt x="12232" y="9821"/>
                  </a:cubicBezTo>
                  <a:cubicBezTo>
                    <a:pt x="12392" y="9674"/>
                    <a:pt x="12540" y="9620"/>
                    <a:pt x="12680" y="9620"/>
                  </a:cubicBezTo>
                  <a:cubicBezTo>
                    <a:pt x="12821" y="9620"/>
                    <a:pt x="12955" y="9674"/>
                    <a:pt x="13088" y="9741"/>
                  </a:cubicBezTo>
                  <a:cubicBezTo>
                    <a:pt x="13731" y="10089"/>
                    <a:pt x="14373" y="10383"/>
                    <a:pt x="15016" y="10758"/>
                  </a:cubicBezTo>
                  <a:cubicBezTo>
                    <a:pt x="15952" y="11320"/>
                    <a:pt x="16889" y="11855"/>
                    <a:pt x="17853" y="12364"/>
                  </a:cubicBezTo>
                  <a:cubicBezTo>
                    <a:pt x="18709" y="12819"/>
                    <a:pt x="19646" y="13086"/>
                    <a:pt x="20556" y="13381"/>
                  </a:cubicBezTo>
                  <a:cubicBezTo>
                    <a:pt x="20615" y="13395"/>
                    <a:pt x="20681" y="13418"/>
                    <a:pt x="20738" y="13418"/>
                  </a:cubicBezTo>
                  <a:cubicBezTo>
                    <a:pt x="20785" y="13418"/>
                    <a:pt x="20826" y="13403"/>
                    <a:pt x="20850" y="13354"/>
                  </a:cubicBezTo>
                  <a:cubicBezTo>
                    <a:pt x="20957" y="13220"/>
                    <a:pt x="20850" y="13113"/>
                    <a:pt x="20770" y="13006"/>
                  </a:cubicBezTo>
                  <a:cubicBezTo>
                    <a:pt x="20556" y="12792"/>
                    <a:pt x="20262" y="12685"/>
                    <a:pt x="19994" y="12578"/>
                  </a:cubicBezTo>
                  <a:cubicBezTo>
                    <a:pt x="17960" y="11641"/>
                    <a:pt x="16086" y="10410"/>
                    <a:pt x="14025" y="9366"/>
                  </a:cubicBezTo>
                  <a:cubicBezTo>
                    <a:pt x="14153" y="9318"/>
                    <a:pt x="14266" y="9299"/>
                    <a:pt x="14370" y="9299"/>
                  </a:cubicBezTo>
                  <a:cubicBezTo>
                    <a:pt x="14615" y="9299"/>
                    <a:pt x="14809" y="9406"/>
                    <a:pt x="15016" y="9500"/>
                  </a:cubicBezTo>
                  <a:cubicBezTo>
                    <a:pt x="15685" y="9848"/>
                    <a:pt x="16354" y="10169"/>
                    <a:pt x="17023" y="10517"/>
                  </a:cubicBezTo>
                  <a:cubicBezTo>
                    <a:pt x="17291" y="10624"/>
                    <a:pt x="17558" y="10731"/>
                    <a:pt x="17826" y="10838"/>
                  </a:cubicBezTo>
                  <a:cubicBezTo>
                    <a:pt x="18026" y="10927"/>
                    <a:pt x="18208" y="11072"/>
                    <a:pt x="18433" y="11072"/>
                  </a:cubicBezTo>
                  <a:cubicBezTo>
                    <a:pt x="18478" y="11072"/>
                    <a:pt x="18526" y="11066"/>
                    <a:pt x="18575" y="11052"/>
                  </a:cubicBezTo>
                  <a:cubicBezTo>
                    <a:pt x="18013" y="10704"/>
                    <a:pt x="17424" y="10410"/>
                    <a:pt x="16836" y="10089"/>
                  </a:cubicBezTo>
                  <a:cubicBezTo>
                    <a:pt x="16274" y="9794"/>
                    <a:pt x="15631" y="9607"/>
                    <a:pt x="15176" y="9152"/>
                  </a:cubicBezTo>
                  <a:lnTo>
                    <a:pt x="15176" y="9152"/>
                  </a:lnTo>
                  <a:cubicBezTo>
                    <a:pt x="17210" y="9821"/>
                    <a:pt x="19004" y="11025"/>
                    <a:pt x="20984" y="11882"/>
                  </a:cubicBezTo>
                  <a:cubicBezTo>
                    <a:pt x="19432" y="10785"/>
                    <a:pt x="17772" y="9848"/>
                    <a:pt x="15952" y="9098"/>
                  </a:cubicBezTo>
                  <a:cubicBezTo>
                    <a:pt x="16046" y="9042"/>
                    <a:pt x="16124" y="9022"/>
                    <a:pt x="16192" y="9022"/>
                  </a:cubicBezTo>
                  <a:cubicBezTo>
                    <a:pt x="16317" y="9022"/>
                    <a:pt x="16410" y="9090"/>
                    <a:pt x="16514" y="9125"/>
                  </a:cubicBezTo>
                  <a:cubicBezTo>
                    <a:pt x="18334" y="9660"/>
                    <a:pt x="20021" y="10517"/>
                    <a:pt x="21787" y="11213"/>
                  </a:cubicBezTo>
                  <a:cubicBezTo>
                    <a:pt x="22537" y="11507"/>
                    <a:pt x="23259" y="11882"/>
                    <a:pt x="24036" y="12042"/>
                  </a:cubicBezTo>
                  <a:cubicBezTo>
                    <a:pt x="24090" y="12053"/>
                    <a:pt x="24149" y="12064"/>
                    <a:pt x="24206" y="12064"/>
                  </a:cubicBezTo>
                  <a:cubicBezTo>
                    <a:pt x="24287" y="12064"/>
                    <a:pt x="24363" y="12041"/>
                    <a:pt x="24410" y="11962"/>
                  </a:cubicBezTo>
                  <a:cubicBezTo>
                    <a:pt x="24517" y="11802"/>
                    <a:pt x="24410" y="11668"/>
                    <a:pt x="24276" y="11561"/>
                  </a:cubicBezTo>
                  <a:cubicBezTo>
                    <a:pt x="24169" y="11480"/>
                    <a:pt x="24062" y="11400"/>
                    <a:pt x="23955" y="11347"/>
                  </a:cubicBezTo>
                  <a:cubicBezTo>
                    <a:pt x="22483" y="10731"/>
                    <a:pt x="21091" y="9982"/>
                    <a:pt x="19619" y="9446"/>
                  </a:cubicBezTo>
                  <a:cubicBezTo>
                    <a:pt x="18897" y="9179"/>
                    <a:pt x="18174" y="8911"/>
                    <a:pt x="17371" y="8616"/>
                  </a:cubicBezTo>
                  <a:cubicBezTo>
                    <a:pt x="17633" y="8479"/>
                    <a:pt x="17866" y="8419"/>
                    <a:pt x="18086" y="8419"/>
                  </a:cubicBezTo>
                  <a:cubicBezTo>
                    <a:pt x="18293" y="8419"/>
                    <a:pt x="18488" y="8472"/>
                    <a:pt x="18682" y="8563"/>
                  </a:cubicBezTo>
                  <a:cubicBezTo>
                    <a:pt x="19191" y="8777"/>
                    <a:pt x="19700" y="9018"/>
                    <a:pt x="20235" y="9232"/>
                  </a:cubicBezTo>
                  <a:cubicBezTo>
                    <a:pt x="20743" y="9446"/>
                    <a:pt x="21225" y="9714"/>
                    <a:pt x="21814" y="9767"/>
                  </a:cubicBezTo>
                  <a:cubicBezTo>
                    <a:pt x="20984" y="9018"/>
                    <a:pt x="19807" y="8884"/>
                    <a:pt x="18897" y="8269"/>
                  </a:cubicBezTo>
                  <a:cubicBezTo>
                    <a:pt x="19104" y="8154"/>
                    <a:pt x="19291" y="8108"/>
                    <a:pt x="19469" y="8108"/>
                  </a:cubicBezTo>
                  <a:cubicBezTo>
                    <a:pt x="19705" y="8108"/>
                    <a:pt x="19926" y="8188"/>
                    <a:pt x="20155" y="8295"/>
                  </a:cubicBezTo>
                  <a:cubicBezTo>
                    <a:pt x="21279" y="8857"/>
                    <a:pt x="22430" y="9393"/>
                    <a:pt x="23554" y="9928"/>
                  </a:cubicBezTo>
                  <a:cubicBezTo>
                    <a:pt x="23651" y="9977"/>
                    <a:pt x="23749" y="10055"/>
                    <a:pt x="23859" y="10055"/>
                  </a:cubicBezTo>
                  <a:cubicBezTo>
                    <a:pt x="23929" y="10055"/>
                    <a:pt x="24005" y="10023"/>
                    <a:pt x="24089" y="9928"/>
                  </a:cubicBezTo>
                  <a:cubicBezTo>
                    <a:pt x="22885" y="9125"/>
                    <a:pt x="21466" y="8777"/>
                    <a:pt x="20235" y="8001"/>
                  </a:cubicBezTo>
                  <a:cubicBezTo>
                    <a:pt x="20362" y="7913"/>
                    <a:pt x="20474" y="7882"/>
                    <a:pt x="20577" y="7882"/>
                  </a:cubicBezTo>
                  <a:cubicBezTo>
                    <a:pt x="20758" y="7882"/>
                    <a:pt x="20911" y="7977"/>
                    <a:pt x="21065" y="8028"/>
                  </a:cubicBezTo>
                  <a:cubicBezTo>
                    <a:pt x="22617" y="8643"/>
                    <a:pt x="24196" y="9286"/>
                    <a:pt x="25749" y="9874"/>
                  </a:cubicBezTo>
                  <a:cubicBezTo>
                    <a:pt x="25963" y="9982"/>
                    <a:pt x="26204" y="10035"/>
                    <a:pt x="26444" y="10062"/>
                  </a:cubicBezTo>
                  <a:cubicBezTo>
                    <a:pt x="26473" y="10068"/>
                    <a:pt x="26502" y="10071"/>
                    <a:pt x="26530" y="10071"/>
                  </a:cubicBezTo>
                  <a:cubicBezTo>
                    <a:pt x="26632" y="10071"/>
                    <a:pt x="26724" y="10027"/>
                    <a:pt x="26766" y="9901"/>
                  </a:cubicBezTo>
                  <a:cubicBezTo>
                    <a:pt x="26846" y="9741"/>
                    <a:pt x="26739" y="9634"/>
                    <a:pt x="26632" y="9580"/>
                  </a:cubicBezTo>
                  <a:cubicBezTo>
                    <a:pt x="26150" y="9259"/>
                    <a:pt x="25641" y="9018"/>
                    <a:pt x="25106" y="8831"/>
                  </a:cubicBezTo>
                  <a:cubicBezTo>
                    <a:pt x="24116" y="8429"/>
                    <a:pt x="23126" y="8028"/>
                    <a:pt x="22028" y="7573"/>
                  </a:cubicBezTo>
                  <a:cubicBezTo>
                    <a:pt x="22383" y="7415"/>
                    <a:pt x="22695" y="7271"/>
                    <a:pt x="22974" y="7271"/>
                  </a:cubicBezTo>
                  <a:cubicBezTo>
                    <a:pt x="23073" y="7271"/>
                    <a:pt x="23168" y="7290"/>
                    <a:pt x="23259" y="7332"/>
                  </a:cubicBezTo>
                  <a:cubicBezTo>
                    <a:pt x="24196" y="7760"/>
                    <a:pt x="25213" y="8081"/>
                    <a:pt x="26097" y="8670"/>
                  </a:cubicBezTo>
                  <a:cubicBezTo>
                    <a:pt x="26337" y="8857"/>
                    <a:pt x="26578" y="9098"/>
                    <a:pt x="26926" y="9125"/>
                  </a:cubicBezTo>
                  <a:cubicBezTo>
                    <a:pt x="26311" y="8269"/>
                    <a:pt x="25374" y="7947"/>
                    <a:pt x="24464" y="7546"/>
                  </a:cubicBezTo>
                  <a:cubicBezTo>
                    <a:pt x="24250" y="7439"/>
                    <a:pt x="23955" y="7439"/>
                    <a:pt x="23768" y="7118"/>
                  </a:cubicBezTo>
                  <a:cubicBezTo>
                    <a:pt x="23821" y="7111"/>
                    <a:pt x="23873" y="7108"/>
                    <a:pt x="23924" y="7108"/>
                  </a:cubicBezTo>
                  <a:cubicBezTo>
                    <a:pt x="24739" y="7108"/>
                    <a:pt x="25237" y="7870"/>
                    <a:pt x="26043" y="7921"/>
                  </a:cubicBezTo>
                  <a:cubicBezTo>
                    <a:pt x="25722" y="7439"/>
                    <a:pt x="25186" y="7332"/>
                    <a:pt x="24839" y="6957"/>
                  </a:cubicBezTo>
                  <a:cubicBezTo>
                    <a:pt x="24916" y="6914"/>
                    <a:pt x="24986" y="6898"/>
                    <a:pt x="25050" y="6898"/>
                  </a:cubicBezTo>
                  <a:cubicBezTo>
                    <a:pt x="25186" y="6898"/>
                    <a:pt x="25301" y="6966"/>
                    <a:pt x="25427" y="6984"/>
                  </a:cubicBezTo>
                  <a:cubicBezTo>
                    <a:pt x="26552" y="7305"/>
                    <a:pt x="27569" y="7947"/>
                    <a:pt x="28612" y="8456"/>
                  </a:cubicBezTo>
                  <a:cubicBezTo>
                    <a:pt x="28853" y="8563"/>
                    <a:pt x="29094" y="8670"/>
                    <a:pt x="29362" y="8777"/>
                  </a:cubicBezTo>
                  <a:cubicBezTo>
                    <a:pt x="29395" y="8785"/>
                    <a:pt x="29433" y="8791"/>
                    <a:pt x="29473" y="8791"/>
                  </a:cubicBezTo>
                  <a:cubicBezTo>
                    <a:pt x="29561" y="8791"/>
                    <a:pt x="29654" y="8763"/>
                    <a:pt x="29710" y="8670"/>
                  </a:cubicBezTo>
                  <a:cubicBezTo>
                    <a:pt x="29763" y="8563"/>
                    <a:pt x="29683" y="8456"/>
                    <a:pt x="29630" y="8376"/>
                  </a:cubicBezTo>
                  <a:cubicBezTo>
                    <a:pt x="29469" y="8242"/>
                    <a:pt x="29308" y="8108"/>
                    <a:pt x="29121" y="7974"/>
                  </a:cubicBezTo>
                  <a:cubicBezTo>
                    <a:pt x="28720" y="7706"/>
                    <a:pt x="28318" y="7412"/>
                    <a:pt x="27836" y="7091"/>
                  </a:cubicBezTo>
                  <a:cubicBezTo>
                    <a:pt x="27871" y="7088"/>
                    <a:pt x="27906" y="7087"/>
                    <a:pt x="27940" y="7087"/>
                  </a:cubicBezTo>
                  <a:cubicBezTo>
                    <a:pt x="28551" y="7087"/>
                    <a:pt x="28970" y="7523"/>
                    <a:pt x="29630" y="7599"/>
                  </a:cubicBezTo>
                  <a:cubicBezTo>
                    <a:pt x="28827" y="6877"/>
                    <a:pt x="27863" y="6823"/>
                    <a:pt x="27140" y="6234"/>
                  </a:cubicBezTo>
                  <a:lnTo>
                    <a:pt x="27140" y="6234"/>
                  </a:lnTo>
                  <a:cubicBezTo>
                    <a:pt x="28238" y="6609"/>
                    <a:pt x="29335" y="6957"/>
                    <a:pt x="30433" y="7332"/>
                  </a:cubicBezTo>
                  <a:cubicBezTo>
                    <a:pt x="29710" y="6770"/>
                    <a:pt x="28907" y="6475"/>
                    <a:pt x="28104" y="6154"/>
                  </a:cubicBezTo>
                  <a:cubicBezTo>
                    <a:pt x="28312" y="6116"/>
                    <a:pt x="28520" y="6078"/>
                    <a:pt x="28719" y="6078"/>
                  </a:cubicBezTo>
                  <a:cubicBezTo>
                    <a:pt x="28801" y="6078"/>
                    <a:pt x="28882" y="6085"/>
                    <a:pt x="28960" y="6101"/>
                  </a:cubicBezTo>
                  <a:cubicBezTo>
                    <a:pt x="29844" y="6315"/>
                    <a:pt x="30727" y="6502"/>
                    <a:pt x="31557" y="6877"/>
                  </a:cubicBezTo>
                  <a:cubicBezTo>
                    <a:pt x="32199" y="7144"/>
                    <a:pt x="32841" y="7412"/>
                    <a:pt x="33457" y="7680"/>
                  </a:cubicBezTo>
                  <a:cubicBezTo>
                    <a:pt x="33533" y="7705"/>
                    <a:pt x="33614" y="7730"/>
                    <a:pt x="33688" y="7730"/>
                  </a:cubicBezTo>
                  <a:cubicBezTo>
                    <a:pt x="33771" y="7730"/>
                    <a:pt x="33843" y="7698"/>
                    <a:pt x="33885" y="7599"/>
                  </a:cubicBezTo>
                  <a:cubicBezTo>
                    <a:pt x="33992" y="7412"/>
                    <a:pt x="33859" y="7278"/>
                    <a:pt x="33725" y="7198"/>
                  </a:cubicBezTo>
                  <a:cubicBezTo>
                    <a:pt x="33163" y="6796"/>
                    <a:pt x="32601" y="6395"/>
                    <a:pt x="31905" y="6234"/>
                  </a:cubicBezTo>
                  <a:cubicBezTo>
                    <a:pt x="31851" y="6181"/>
                    <a:pt x="31798" y="6127"/>
                    <a:pt x="31744" y="6074"/>
                  </a:cubicBezTo>
                  <a:lnTo>
                    <a:pt x="31583" y="6074"/>
                  </a:lnTo>
                  <a:cubicBezTo>
                    <a:pt x="31450" y="5779"/>
                    <a:pt x="31182" y="5672"/>
                    <a:pt x="30861" y="5565"/>
                  </a:cubicBezTo>
                  <a:cubicBezTo>
                    <a:pt x="31537" y="5469"/>
                    <a:pt x="32169" y="5263"/>
                    <a:pt x="32817" y="5263"/>
                  </a:cubicBezTo>
                  <a:cubicBezTo>
                    <a:pt x="32888" y="5263"/>
                    <a:pt x="32958" y="5266"/>
                    <a:pt x="33029" y="5271"/>
                  </a:cubicBezTo>
                  <a:cubicBezTo>
                    <a:pt x="33644" y="5405"/>
                    <a:pt x="34260" y="5565"/>
                    <a:pt x="34902" y="5699"/>
                  </a:cubicBezTo>
                  <a:cubicBezTo>
                    <a:pt x="34964" y="5709"/>
                    <a:pt x="35034" y="5724"/>
                    <a:pt x="35100" y="5724"/>
                  </a:cubicBezTo>
                  <a:cubicBezTo>
                    <a:pt x="35208" y="5724"/>
                    <a:pt x="35308" y="5687"/>
                    <a:pt x="35357" y="5538"/>
                  </a:cubicBezTo>
                  <a:cubicBezTo>
                    <a:pt x="35438" y="5324"/>
                    <a:pt x="35277" y="5217"/>
                    <a:pt x="35117" y="5110"/>
                  </a:cubicBezTo>
                  <a:cubicBezTo>
                    <a:pt x="34715" y="4869"/>
                    <a:pt x="34287" y="4735"/>
                    <a:pt x="33832" y="4628"/>
                  </a:cubicBezTo>
                  <a:cubicBezTo>
                    <a:pt x="33725" y="4602"/>
                    <a:pt x="33511" y="4628"/>
                    <a:pt x="33537" y="4334"/>
                  </a:cubicBezTo>
                  <a:lnTo>
                    <a:pt x="33537" y="4334"/>
                  </a:lnTo>
                  <a:cubicBezTo>
                    <a:pt x="34180" y="4441"/>
                    <a:pt x="34822" y="4548"/>
                    <a:pt x="35464" y="4655"/>
                  </a:cubicBezTo>
                  <a:cubicBezTo>
                    <a:pt x="35491" y="4521"/>
                    <a:pt x="35357" y="4495"/>
                    <a:pt x="35357" y="4441"/>
                  </a:cubicBezTo>
                  <a:cubicBezTo>
                    <a:pt x="35306" y="4322"/>
                    <a:pt x="35353" y="4300"/>
                    <a:pt x="35414" y="4300"/>
                  </a:cubicBezTo>
                  <a:cubicBezTo>
                    <a:pt x="35449" y="4300"/>
                    <a:pt x="35489" y="4307"/>
                    <a:pt x="35518" y="4307"/>
                  </a:cubicBezTo>
                  <a:cubicBezTo>
                    <a:pt x="35543" y="4303"/>
                    <a:pt x="35568" y="4301"/>
                    <a:pt x="35592" y="4301"/>
                  </a:cubicBezTo>
                  <a:cubicBezTo>
                    <a:pt x="35792" y="4301"/>
                    <a:pt x="35970" y="4436"/>
                    <a:pt x="36174" y="4436"/>
                  </a:cubicBezTo>
                  <a:cubicBezTo>
                    <a:pt x="36238" y="4436"/>
                    <a:pt x="36304" y="4423"/>
                    <a:pt x="36375" y="4388"/>
                  </a:cubicBezTo>
                  <a:cubicBezTo>
                    <a:pt x="36348" y="4173"/>
                    <a:pt x="36027" y="4227"/>
                    <a:pt x="35973" y="4013"/>
                  </a:cubicBezTo>
                  <a:cubicBezTo>
                    <a:pt x="36130" y="3988"/>
                    <a:pt x="36280" y="3976"/>
                    <a:pt x="36425" y="3976"/>
                  </a:cubicBezTo>
                  <a:cubicBezTo>
                    <a:pt x="36747" y="3976"/>
                    <a:pt x="37042" y="4036"/>
                    <a:pt x="37338" y="4147"/>
                  </a:cubicBezTo>
                  <a:cubicBezTo>
                    <a:pt x="37481" y="4194"/>
                    <a:pt x="37643" y="4280"/>
                    <a:pt x="37773" y="4280"/>
                  </a:cubicBezTo>
                  <a:cubicBezTo>
                    <a:pt x="37862" y="4280"/>
                    <a:pt x="37937" y="4240"/>
                    <a:pt x="37980" y="4120"/>
                  </a:cubicBezTo>
                  <a:cubicBezTo>
                    <a:pt x="38141" y="3825"/>
                    <a:pt x="37793" y="3692"/>
                    <a:pt x="37579" y="3558"/>
                  </a:cubicBezTo>
                  <a:cubicBezTo>
                    <a:pt x="37418" y="3451"/>
                    <a:pt x="37231" y="3397"/>
                    <a:pt x="37070" y="3344"/>
                  </a:cubicBezTo>
                  <a:cubicBezTo>
                    <a:pt x="36937" y="3290"/>
                    <a:pt x="36722" y="3344"/>
                    <a:pt x="36749" y="3022"/>
                  </a:cubicBezTo>
                  <a:lnTo>
                    <a:pt x="36749" y="3022"/>
                  </a:lnTo>
                  <a:cubicBezTo>
                    <a:pt x="37052" y="3087"/>
                    <a:pt x="37356" y="3205"/>
                    <a:pt x="37659" y="3205"/>
                  </a:cubicBezTo>
                  <a:cubicBezTo>
                    <a:pt x="37730" y="3205"/>
                    <a:pt x="37802" y="3198"/>
                    <a:pt x="37873" y="3183"/>
                  </a:cubicBezTo>
                  <a:cubicBezTo>
                    <a:pt x="37927" y="2942"/>
                    <a:pt x="37499" y="2996"/>
                    <a:pt x="37606" y="2728"/>
                  </a:cubicBezTo>
                  <a:lnTo>
                    <a:pt x="37606" y="2728"/>
                  </a:lnTo>
                  <a:cubicBezTo>
                    <a:pt x="38088" y="2835"/>
                    <a:pt x="38596" y="2915"/>
                    <a:pt x="39212" y="3022"/>
                  </a:cubicBezTo>
                  <a:cubicBezTo>
                    <a:pt x="38864" y="2621"/>
                    <a:pt x="38409" y="2701"/>
                    <a:pt x="38195" y="2434"/>
                  </a:cubicBezTo>
                  <a:cubicBezTo>
                    <a:pt x="38292" y="2288"/>
                    <a:pt x="38403" y="2244"/>
                    <a:pt x="38520" y="2244"/>
                  </a:cubicBezTo>
                  <a:cubicBezTo>
                    <a:pt x="38691" y="2244"/>
                    <a:pt x="38874" y="2338"/>
                    <a:pt x="39039" y="2338"/>
                  </a:cubicBezTo>
                  <a:cubicBezTo>
                    <a:pt x="39070" y="2338"/>
                    <a:pt x="39101" y="2335"/>
                    <a:pt x="39131" y="2327"/>
                  </a:cubicBezTo>
                  <a:cubicBezTo>
                    <a:pt x="39158" y="2112"/>
                    <a:pt x="38783" y="2005"/>
                    <a:pt x="39105" y="1764"/>
                  </a:cubicBezTo>
                  <a:cubicBezTo>
                    <a:pt x="39345" y="1604"/>
                    <a:pt x="39158" y="1524"/>
                    <a:pt x="38944" y="1417"/>
                  </a:cubicBezTo>
                  <a:cubicBezTo>
                    <a:pt x="38857" y="1384"/>
                    <a:pt x="38776" y="1370"/>
                    <a:pt x="38698" y="1370"/>
                  </a:cubicBezTo>
                  <a:cubicBezTo>
                    <a:pt x="38395" y="1370"/>
                    <a:pt x="38156" y="1583"/>
                    <a:pt x="37900" y="1711"/>
                  </a:cubicBezTo>
                  <a:cubicBezTo>
                    <a:pt x="37632" y="1309"/>
                    <a:pt x="38088" y="935"/>
                    <a:pt x="37820" y="453"/>
                  </a:cubicBezTo>
                  <a:lnTo>
                    <a:pt x="37820" y="453"/>
                  </a:lnTo>
                  <a:cubicBezTo>
                    <a:pt x="37659" y="962"/>
                    <a:pt x="37579" y="1417"/>
                    <a:pt x="37338" y="1764"/>
                  </a:cubicBezTo>
                  <a:cubicBezTo>
                    <a:pt x="37097" y="2139"/>
                    <a:pt x="36562" y="2005"/>
                    <a:pt x="36214" y="2273"/>
                  </a:cubicBezTo>
                  <a:cubicBezTo>
                    <a:pt x="36375" y="1979"/>
                    <a:pt x="36535" y="1738"/>
                    <a:pt x="36722" y="1524"/>
                  </a:cubicBezTo>
                  <a:cubicBezTo>
                    <a:pt x="36990" y="1176"/>
                    <a:pt x="37231" y="828"/>
                    <a:pt x="37418" y="453"/>
                  </a:cubicBezTo>
                  <a:cubicBezTo>
                    <a:pt x="37472" y="346"/>
                    <a:pt x="37525" y="185"/>
                    <a:pt x="37418" y="78"/>
                  </a:cubicBezTo>
                  <a:cubicBezTo>
                    <a:pt x="37354" y="24"/>
                    <a:pt x="37289" y="1"/>
                    <a:pt x="37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5" y="3124550"/>
              <a:ext cx="1876584" cy="1108433"/>
            </a:xfrm>
            <a:custGeom>
              <a:avLst/>
              <a:gdLst/>
              <a:ahLst/>
              <a:cxnLst/>
              <a:rect l="l" t="t" r="r" b="b"/>
              <a:pathLst>
                <a:path w="31343" h="18514" extrusionOk="0">
                  <a:moveTo>
                    <a:pt x="15538" y="4987"/>
                  </a:moveTo>
                  <a:cubicBezTo>
                    <a:pt x="15574" y="5060"/>
                    <a:pt x="15614" y="5134"/>
                    <a:pt x="15658" y="5207"/>
                  </a:cubicBezTo>
                  <a:cubicBezTo>
                    <a:pt x="15607" y="5141"/>
                    <a:pt x="15571" y="5063"/>
                    <a:pt x="15538" y="4987"/>
                  </a:cubicBezTo>
                  <a:close/>
                  <a:moveTo>
                    <a:pt x="22059" y="7514"/>
                  </a:moveTo>
                  <a:lnTo>
                    <a:pt x="22059" y="7514"/>
                  </a:lnTo>
                  <a:cubicBezTo>
                    <a:pt x="21914" y="7560"/>
                    <a:pt x="21770" y="7589"/>
                    <a:pt x="21627" y="7589"/>
                  </a:cubicBezTo>
                  <a:cubicBezTo>
                    <a:pt x="21756" y="7566"/>
                    <a:pt x="21906" y="7547"/>
                    <a:pt x="22059" y="7514"/>
                  </a:cubicBezTo>
                  <a:close/>
                  <a:moveTo>
                    <a:pt x="23491" y="8564"/>
                  </a:moveTo>
                  <a:lnTo>
                    <a:pt x="23491" y="8564"/>
                  </a:lnTo>
                  <a:cubicBezTo>
                    <a:pt x="23330" y="8587"/>
                    <a:pt x="23169" y="8652"/>
                    <a:pt x="23018" y="8687"/>
                  </a:cubicBezTo>
                  <a:cubicBezTo>
                    <a:pt x="23157" y="8586"/>
                    <a:pt x="23319" y="8568"/>
                    <a:pt x="23491" y="8564"/>
                  </a:cubicBezTo>
                  <a:close/>
                  <a:moveTo>
                    <a:pt x="17639" y="9972"/>
                  </a:moveTo>
                  <a:lnTo>
                    <a:pt x="17639" y="9972"/>
                  </a:lnTo>
                  <a:cubicBezTo>
                    <a:pt x="17640" y="9976"/>
                    <a:pt x="17642" y="9981"/>
                    <a:pt x="17644" y="9986"/>
                  </a:cubicBezTo>
                  <a:lnTo>
                    <a:pt x="17644" y="9986"/>
                  </a:lnTo>
                  <a:cubicBezTo>
                    <a:pt x="17651" y="9990"/>
                    <a:pt x="17658" y="9994"/>
                    <a:pt x="17665" y="9998"/>
                  </a:cubicBezTo>
                  <a:lnTo>
                    <a:pt x="17639" y="9972"/>
                  </a:lnTo>
                  <a:close/>
                  <a:moveTo>
                    <a:pt x="25615" y="11631"/>
                  </a:moveTo>
                  <a:cubicBezTo>
                    <a:pt x="25615" y="11661"/>
                    <a:pt x="25612" y="11693"/>
                    <a:pt x="25609" y="11725"/>
                  </a:cubicBezTo>
                  <a:lnTo>
                    <a:pt x="25609" y="11725"/>
                  </a:lnTo>
                  <a:cubicBezTo>
                    <a:pt x="25608" y="11693"/>
                    <a:pt x="25609" y="11661"/>
                    <a:pt x="25615" y="11631"/>
                  </a:cubicBezTo>
                  <a:close/>
                  <a:moveTo>
                    <a:pt x="12580" y="15994"/>
                  </a:moveTo>
                  <a:lnTo>
                    <a:pt x="12580" y="15994"/>
                  </a:lnTo>
                  <a:cubicBezTo>
                    <a:pt x="12582" y="16008"/>
                    <a:pt x="12583" y="16023"/>
                    <a:pt x="12584" y="16037"/>
                  </a:cubicBezTo>
                  <a:lnTo>
                    <a:pt x="12584" y="16037"/>
                  </a:lnTo>
                  <a:cubicBezTo>
                    <a:pt x="12583" y="16023"/>
                    <a:pt x="12582" y="16009"/>
                    <a:pt x="12580" y="15994"/>
                  </a:cubicBezTo>
                  <a:close/>
                  <a:moveTo>
                    <a:pt x="17413" y="0"/>
                  </a:moveTo>
                  <a:cubicBezTo>
                    <a:pt x="17391" y="0"/>
                    <a:pt x="17369" y="5"/>
                    <a:pt x="17344" y="15"/>
                  </a:cubicBezTo>
                  <a:cubicBezTo>
                    <a:pt x="17210" y="95"/>
                    <a:pt x="17210" y="229"/>
                    <a:pt x="17317" y="336"/>
                  </a:cubicBezTo>
                  <a:cubicBezTo>
                    <a:pt x="17103" y="577"/>
                    <a:pt x="17237" y="1032"/>
                    <a:pt x="16836" y="1139"/>
                  </a:cubicBezTo>
                  <a:cubicBezTo>
                    <a:pt x="16729" y="1072"/>
                    <a:pt x="16621" y="1039"/>
                    <a:pt x="16514" y="1039"/>
                  </a:cubicBezTo>
                  <a:cubicBezTo>
                    <a:pt x="16407" y="1039"/>
                    <a:pt x="16300" y="1072"/>
                    <a:pt x="16193" y="1139"/>
                  </a:cubicBezTo>
                  <a:cubicBezTo>
                    <a:pt x="16086" y="1246"/>
                    <a:pt x="16086" y="1353"/>
                    <a:pt x="16193" y="1460"/>
                  </a:cubicBezTo>
                  <a:cubicBezTo>
                    <a:pt x="16274" y="1540"/>
                    <a:pt x="16247" y="1674"/>
                    <a:pt x="16354" y="1781"/>
                  </a:cubicBezTo>
                  <a:cubicBezTo>
                    <a:pt x="16488" y="1915"/>
                    <a:pt x="16354" y="2129"/>
                    <a:pt x="16514" y="2263"/>
                  </a:cubicBezTo>
                  <a:cubicBezTo>
                    <a:pt x="16702" y="2611"/>
                    <a:pt x="16488" y="2932"/>
                    <a:pt x="16381" y="3280"/>
                  </a:cubicBezTo>
                  <a:cubicBezTo>
                    <a:pt x="16300" y="3494"/>
                    <a:pt x="16381" y="3735"/>
                    <a:pt x="16300" y="3976"/>
                  </a:cubicBezTo>
                  <a:cubicBezTo>
                    <a:pt x="16140" y="3468"/>
                    <a:pt x="15952" y="3039"/>
                    <a:pt x="15390" y="2905"/>
                  </a:cubicBezTo>
                  <a:cubicBezTo>
                    <a:pt x="15333" y="2848"/>
                    <a:pt x="15275" y="2821"/>
                    <a:pt x="15218" y="2821"/>
                  </a:cubicBezTo>
                  <a:cubicBezTo>
                    <a:pt x="15168" y="2821"/>
                    <a:pt x="15119" y="2841"/>
                    <a:pt x="15069" y="2879"/>
                  </a:cubicBezTo>
                  <a:cubicBezTo>
                    <a:pt x="15016" y="2959"/>
                    <a:pt x="14962" y="3012"/>
                    <a:pt x="14908" y="3066"/>
                  </a:cubicBezTo>
                  <a:lnTo>
                    <a:pt x="14908" y="3039"/>
                  </a:lnTo>
                  <a:cubicBezTo>
                    <a:pt x="14801" y="3146"/>
                    <a:pt x="14801" y="3253"/>
                    <a:pt x="14908" y="3360"/>
                  </a:cubicBezTo>
                  <a:cubicBezTo>
                    <a:pt x="14989" y="3468"/>
                    <a:pt x="14962" y="3601"/>
                    <a:pt x="15069" y="3682"/>
                  </a:cubicBezTo>
                  <a:cubicBezTo>
                    <a:pt x="15176" y="3789"/>
                    <a:pt x="15123" y="3923"/>
                    <a:pt x="15230" y="4003"/>
                  </a:cubicBezTo>
                  <a:lnTo>
                    <a:pt x="15230" y="4030"/>
                  </a:lnTo>
                  <a:cubicBezTo>
                    <a:pt x="15286" y="4291"/>
                    <a:pt x="15355" y="4565"/>
                    <a:pt x="15473" y="4843"/>
                  </a:cubicBezTo>
                  <a:lnTo>
                    <a:pt x="15473" y="4843"/>
                  </a:lnTo>
                  <a:cubicBezTo>
                    <a:pt x="15416" y="4735"/>
                    <a:pt x="15343" y="4654"/>
                    <a:pt x="15199" y="4654"/>
                  </a:cubicBezTo>
                  <a:cubicBezTo>
                    <a:pt x="15161" y="4654"/>
                    <a:pt x="15118" y="4660"/>
                    <a:pt x="15069" y="4672"/>
                  </a:cubicBezTo>
                  <a:cubicBezTo>
                    <a:pt x="14962" y="4779"/>
                    <a:pt x="14962" y="4859"/>
                    <a:pt x="15069" y="4966"/>
                  </a:cubicBezTo>
                  <a:cubicBezTo>
                    <a:pt x="15203" y="5261"/>
                    <a:pt x="15176" y="5582"/>
                    <a:pt x="15310" y="5823"/>
                  </a:cubicBezTo>
                  <a:cubicBezTo>
                    <a:pt x="15240" y="5730"/>
                    <a:pt x="15211" y="5455"/>
                    <a:pt x="15028" y="5455"/>
                  </a:cubicBezTo>
                  <a:cubicBezTo>
                    <a:pt x="15001" y="5455"/>
                    <a:pt x="14970" y="5461"/>
                    <a:pt x="14935" y="5475"/>
                  </a:cubicBezTo>
                  <a:cubicBezTo>
                    <a:pt x="14673" y="5570"/>
                    <a:pt x="14708" y="5815"/>
                    <a:pt x="14757" y="5961"/>
                  </a:cubicBezTo>
                  <a:lnTo>
                    <a:pt x="14757" y="5961"/>
                  </a:lnTo>
                  <a:cubicBezTo>
                    <a:pt x="14708" y="5858"/>
                    <a:pt x="14587" y="5727"/>
                    <a:pt x="14427" y="5636"/>
                  </a:cubicBezTo>
                  <a:cubicBezTo>
                    <a:pt x="14373" y="5555"/>
                    <a:pt x="14320" y="5502"/>
                    <a:pt x="14266" y="5475"/>
                  </a:cubicBezTo>
                  <a:cubicBezTo>
                    <a:pt x="14213" y="5395"/>
                    <a:pt x="14159" y="5341"/>
                    <a:pt x="14105" y="5314"/>
                  </a:cubicBezTo>
                  <a:cubicBezTo>
                    <a:pt x="14052" y="5234"/>
                    <a:pt x="13998" y="5181"/>
                    <a:pt x="13945" y="5154"/>
                  </a:cubicBezTo>
                  <a:cubicBezTo>
                    <a:pt x="13891" y="5073"/>
                    <a:pt x="13838" y="5020"/>
                    <a:pt x="13758" y="4993"/>
                  </a:cubicBezTo>
                  <a:lnTo>
                    <a:pt x="13490" y="4993"/>
                  </a:lnTo>
                  <a:cubicBezTo>
                    <a:pt x="13410" y="5020"/>
                    <a:pt x="13356" y="5073"/>
                    <a:pt x="13303" y="5154"/>
                  </a:cubicBezTo>
                  <a:lnTo>
                    <a:pt x="13303" y="5127"/>
                  </a:lnTo>
                  <a:cubicBezTo>
                    <a:pt x="13195" y="5234"/>
                    <a:pt x="13195" y="5341"/>
                    <a:pt x="13303" y="5448"/>
                  </a:cubicBezTo>
                  <a:cubicBezTo>
                    <a:pt x="13410" y="5555"/>
                    <a:pt x="13356" y="5689"/>
                    <a:pt x="13463" y="5769"/>
                  </a:cubicBezTo>
                  <a:cubicBezTo>
                    <a:pt x="13570" y="5850"/>
                    <a:pt x="13543" y="6010"/>
                    <a:pt x="13624" y="6091"/>
                  </a:cubicBezTo>
                  <a:cubicBezTo>
                    <a:pt x="13731" y="6171"/>
                    <a:pt x="13704" y="6331"/>
                    <a:pt x="13811" y="6412"/>
                  </a:cubicBezTo>
                  <a:lnTo>
                    <a:pt x="13784" y="6412"/>
                  </a:lnTo>
                  <a:cubicBezTo>
                    <a:pt x="13891" y="6572"/>
                    <a:pt x="13891" y="6760"/>
                    <a:pt x="13945" y="6947"/>
                  </a:cubicBezTo>
                  <a:cubicBezTo>
                    <a:pt x="13972" y="7081"/>
                    <a:pt x="14025" y="7188"/>
                    <a:pt x="14052" y="7295"/>
                  </a:cubicBezTo>
                  <a:cubicBezTo>
                    <a:pt x="14105" y="7402"/>
                    <a:pt x="14132" y="7482"/>
                    <a:pt x="14186" y="7563"/>
                  </a:cubicBezTo>
                  <a:cubicBezTo>
                    <a:pt x="14186" y="7563"/>
                    <a:pt x="14159" y="7589"/>
                    <a:pt x="14159" y="7589"/>
                  </a:cubicBezTo>
                  <a:cubicBezTo>
                    <a:pt x="14132" y="7509"/>
                    <a:pt x="14079" y="7482"/>
                    <a:pt x="13998" y="7482"/>
                  </a:cubicBezTo>
                  <a:cubicBezTo>
                    <a:pt x="13624" y="7643"/>
                    <a:pt x="13784" y="8151"/>
                    <a:pt x="13463" y="8339"/>
                  </a:cubicBezTo>
                  <a:cubicBezTo>
                    <a:pt x="13410" y="8392"/>
                    <a:pt x="13356" y="8446"/>
                    <a:pt x="13329" y="8526"/>
                  </a:cubicBezTo>
                  <a:lnTo>
                    <a:pt x="13329" y="8499"/>
                  </a:lnTo>
                  <a:cubicBezTo>
                    <a:pt x="13249" y="8553"/>
                    <a:pt x="13195" y="8607"/>
                    <a:pt x="13142" y="8660"/>
                  </a:cubicBezTo>
                  <a:cubicBezTo>
                    <a:pt x="13062" y="8767"/>
                    <a:pt x="12901" y="8714"/>
                    <a:pt x="12821" y="8821"/>
                  </a:cubicBezTo>
                  <a:lnTo>
                    <a:pt x="12848" y="8821"/>
                  </a:lnTo>
                  <a:cubicBezTo>
                    <a:pt x="12767" y="8874"/>
                    <a:pt x="12714" y="8928"/>
                    <a:pt x="12660" y="8981"/>
                  </a:cubicBezTo>
                  <a:lnTo>
                    <a:pt x="12526" y="8981"/>
                  </a:lnTo>
                  <a:cubicBezTo>
                    <a:pt x="12473" y="9035"/>
                    <a:pt x="12392" y="9088"/>
                    <a:pt x="12339" y="9142"/>
                  </a:cubicBezTo>
                  <a:cubicBezTo>
                    <a:pt x="12259" y="9249"/>
                    <a:pt x="12125" y="9195"/>
                    <a:pt x="12018" y="9302"/>
                  </a:cubicBezTo>
                  <a:lnTo>
                    <a:pt x="11723" y="9302"/>
                  </a:lnTo>
                  <a:cubicBezTo>
                    <a:pt x="11634" y="9372"/>
                    <a:pt x="11534" y="9386"/>
                    <a:pt x="11429" y="9386"/>
                  </a:cubicBezTo>
                  <a:cubicBezTo>
                    <a:pt x="11356" y="9386"/>
                    <a:pt x="11281" y="9379"/>
                    <a:pt x="11207" y="9379"/>
                  </a:cubicBezTo>
                  <a:cubicBezTo>
                    <a:pt x="11100" y="9379"/>
                    <a:pt x="10993" y="9394"/>
                    <a:pt x="10894" y="9463"/>
                  </a:cubicBezTo>
                  <a:lnTo>
                    <a:pt x="10599" y="9463"/>
                  </a:lnTo>
                  <a:cubicBezTo>
                    <a:pt x="10510" y="9532"/>
                    <a:pt x="10409" y="9547"/>
                    <a:pt x="10305" y="9547"/>
                  </a:cubicBezTo>
                  <a:cubicBezTo>
                    <a:pt x="10232" y="9547"/>
                    <a:pt x="10157" y="9540"/>
                    <a:pt x="10083" y="9540"/>
                  </a:cubicBezTo>
                  <a:cubicBezTo>
                    <a:pt x="9975" y="9540"/>
                    <a:pt x="9869" y="9554"/>
                    <a:pt x="9769" y="9624"/>
                  </a:cubicBezTo>
                  <a:lnTo>
                    <a:pt x="9636" y="9624"/>
                  </a:lnTo>
                  <a:cubicBezTo>
                    <a:pt x="9546" y="9693"/>
                    <a:pt x="9446" y="9707"/>
                    <a:pt x="9341" y="9707"/>
                  </a:cubicBezTo>
                  <a:cubicBezTo>
                    <a:pt x="9268" y="9707"/>
                    <a:pt x="9194" y="9700"/>
                    <a:pt x="9119" y="9700"/>
                  </a:cubicBezTo>
                  <a:cubicBezTo>
                    <a:pt x="9012" y="9700"/>
                    <a:pt x="8905" y="9715"/>
                    <a:pt x="8806" y="9784"/>
                  </a:cubicBezTo>
                  <a:lnTo>
                    <a:pt x="8672" y="9784"/>
                  </a:lnTo>
                  <a:cubicBezTo>
                    <a:pt x="8583" y="9854"/>
                    <a:pt x="8482" y="9868"/>
                    <a:pt x="8378" y="9868"/>
                  </a:cubicBezTo>
                  <a:cubicBezTo>
                    <a:pt x="8305" y="9868"/>
                    <a:pt x="8230" y="9861"/>
                    <a:pt x="8155" y="9861"/>
                  </a:cubicBezTo>
                  <a:cubicBezTo>
                    <a:pt x="8048" y="9861"/>
                    <a:pt x="7942" y="9875"/>
                    <a:pt x="7842" y="9945"/>
                  </a:cubicBezTo>
                  <a:lnTo>
                    <a:pt x="7709" y="9945"/>
                  </a:lnTo>
                  <a:cubicBezTo>
                    <a:pt x="7619" y="10014"/>
                    <a:pt x="7519" y="10029"/>
                    <a:pt x="7414" y="10029"/>
                  </a:cubicBezTo>
                  <a:cubicBezTo>
                    <a:pt x="7341" y="10029"/>
                    <a:pt x="7266" y="10022"/>
                    <a:pt x="7192" y="10022"/>
                  </a:cubicBezTo>
                  <a:cubicBezTo>
                    <a:pt x="7085" y="10022"/>
                    <a:pt x="6978" y="10036"/>
                    <a:pt x="6879" y="10105"/>
                  </a:cubicBezTo>
                  <a:lnTo>
                    <a:pt x="6745" y="10105"/>
                  </a:lnTo>
                  <a:cubicBezTo>
                    <a:pt x="6695" y="10127"/>
                    <a:pt x="6656" y="10137"/>
                    <a:pt x="6627" y="10137"/>
                  </a:cubicBezTo>
                  <a:cubicBezTo>
                    <a:pt x="6547" y="10137"/>
                    <a:pt x="6538" y="10062"/>
                    <a:pt x="6558" y="9945"/>
                  </a:cubicBezTo>
                  <a:cubicBezTo>
                    <a:pt x="6638" y="9891"/>
                    <a:pt x="6665" y="9838"/>
                    <a:pt x="6718" y="9784"/>
                  </a:cubicBezTo>
                  <a:cubicBezTo>
                    <a:pt x="6772" y="9731"/>
                    <a:pt x="6852" y="9677"/>
                    <a:pt x="6906" y="9624"/>
                  </a:cubicBezTo>
                  <a:cubicBezTo>
                    <a:pt x="6959" y="9543"/>
                    <a:pt x="7046" y="9543"/>
                    <a:pt x="7136" y="9543"/>
                  </a:cubicBezTo>
                  <a:cubicBezTo>
                    <a:pt x="7227" y="9543"/>
                    <a:pt x="7320" y="9543"/>
                    <a:pt x="7387" y="9463"/>
                  </a:cubicBezTo>
                  <a:lnTo>
                    <a:pt x="7361" y="9463"/>
                  </a:lnTo>
                  <a:cubicBezTo>
                    <a:pt x="7468" y="9383"/>
                    <a:pt x="7601" y="9409"/>
                    <a:pt x="7709" y="9302"/>
                  </a:cubicBezTo>
                  <a:lnTo>
                    <a:pt x="7842" y="9302"/>
                  </a:lnTo>
                  <a:cubicBezTo>
                    <a:pt x="7949" y="9222"/>
                    <a:pt x="8083" y="9249"/>
                    <a:pt x="8190" y="9142"/>
                  </a:cubicBezTo>
                  <a:cubicBezTo>
                    <a:pt x="8271" y="9062"/>
                    <a:pt x="8404" y="9088"/>
                    <a:pt x="8511" y="8981"/>
                  </a:cubicBezTo>
                  <a:lnTo>
                    <a:pt x="8645" y="8981"/>
                  </a:lnTo>
                  <a:cubicBezTo>
                    <a:pt x="8752" y="8901"/>
                    <a:pt x="8886" y="8928"/>
                    <a:pt x="8993" y="8821"/>
                  </a:cubicBezTo>
                  <a:cubicBezTo>
                    <a:pt x="9074" y="8740"/>
                    <a:pt x="9207" y="8767"/>
                    <a:pt x="9314" y="8660"/>
                  </a:cubicBezTo>
                  <a:cubicBezTo>
                    <a:pt x="9395" y="8553"/>
                    <a:pt x="9529" y="8607"/>
                    <a:pt x="9636" y="8499"/>
                  </a:cubicBezTo>
                  <a:cubicBezTo>
                    <a:pt x="9769" y="8419"/>
                    <a:pt x="9877" y="8312"/>
                    <a:pt x="9957" y="8178"/>
                  </a:cubicBezTo>
                  <a:cubicBezTo>
                    <a:pt x="9930" y="8125"/>
                    <a:pt x="9930" y="8071"/>
                    <a:pt x="9957" y="8044"/>
                  </a:cubicBezTo>
                  <a:cubicBezTo>
                    <a:pt x="9903" y="7964"/>
                    <a:pt x="9850" y="7911"/>
                    <a:pt x="9796" y="7857"/>
                  </a:cubicBezTo>
                  <a:cubicBezTo>
                    <a:pt x="9662" y="7750"/>
                    <a:pt x="9555" y="7670"/>
                    <a:pt x="9368" y="7670"/>
                  </a:cubicBezTo>
                  <a:cubicBezTo>
                    <a:pt x="9074" y="7670"/>
                    <a:pt x="8806" y="7804"/>
                    <a:pt x="8565" y="7937"/>
                  </a:cubicBezTo>
                  <a:cubicBezTo>
                    <a:pt x="8752" y="7750"/>
                    <a:pt x="8940" y="7563"/>
                    <a:pt x="9020" y="7322"/>
                  </a:cubicBezTo>
                  <a:cubicBezTo>
                    <a:pt x="9100" y="7161"/>
                    <a:pt x="9181" y="7001"/>
                    <a:pt x="9314" y="6894"/>
                  </a:cubicBezTo>
                  <a:cubicBezTo>
                    <a:pt x="9395" y="6813"/>
                    <a:pt x="9555" y="6840"/>
                    <a:pt x="9636" y="6733"/>
                  </a:cubicBezTo>
                  <a:lnTo>
                    <a:pt x="9609" y="6733"/>
                  </a:lnTo>
                  <a:cubicBezTo>
                    <a:pt x="9689" y="6679"/>
                    <a:pt x="9743" y="6626"/>
                    <a:pt x="9796" y="6572"/>
                  </a:cubicBezTo>
                  <a:cubicBezTo>
                    <a:pt x="9877" y="6492"/>
                    <a:pt x="10010" y="6519"/>
                    <a:pt x="10091" y="6412"/>
                  </a:cubicBezTo>
                  <a:cubicBezTo>
                    <a:pt x="10144" y="6358"/>
                    <a:pt x="10198" y="6305"/>
                    <a:pt x="10251" y="6251"/>
                  </a:cubicBezTo>
                  <a:cubicBezTo>
                    <a:pt x="10332" y="6198"/>
                    <a:pt x="10385" y="6144"/>
                    <a:pt x="10412" y="6091"/>
                  </a:cubicBezTo>
                  <a:cubicBezTo>
                    <a:pt x="10465" y="6037"/>
                    <a:pt x="10519" y="5983"/>
                    <a:pt x="10572" y="5930"/>
                  </a:cubicBezTo>
                  <a:cubicBezTo>
                    <a:pt x="10626" y="5903"/>
                    <a:pt x="10679" y="5850"/>
                    <a:pt x="10733" y="5769"/>
                  </a:cubicBezTo>
                  <a:lnTo>
                    <a:pt x="10733" y="5796"/>
                  </a:lnTo>
                  <a:cubicBezTo>
                    <a:pt x="10787" y="5743"/>
                    <a:pt x="10840" y="5689"/>
                    <a:pt x="10894" y="5609"/>
                  </a:cubicBezTo>
                  <a:lnTo>
                    <a:pt x="10894" y="5636"/>
                  </a:lnTo>
                  <a:cubicBezTo>
                    <a:pt x="10947" y="5582"/>
                    <a:pt x="11001" y="5528"/>
                    <a:pt x="11054" y="5448"/>
                  </a:cubicBezTo>
                  <a:lnTo>
                    <a:pt x="11054" y="5475"/>
                  </a:lnTo>
                  <a:cubicBezTo>
                    <a:pt x="11161" y="5368"/>
                    <a:pt x="11135" y="5234"/>
                    <a:pt x="11215" y="5127"/>
                  </a:cubicBezTo>
                  <a:cubicBezTo>
                    <a:pt x="11215" y="5073"/>
                    <a:pt x="11215" y="5047"/>
                    <a:pt x="11215" y="5020"/>
                  </a:cubicBezTo>
                  <a:cubicBezTo>
                    <a:pt x="11161" y="4940"/>
                    <a:pt x="11108" y="4886"/>
                    <a:pt x="11054" y="4833"/>
                  </a:cubicBezTo>
                  <a:cubicBezTo>
                    <a:pt x="11019" y="4761"/>
                    <a:pt x="10959" y="4749"/>
                    <a:pt x="10892" y="4749"/>
                  </a:cubicBezTo>
                  <a:cubicBezTo>
                    <a:pt x="10858" y="4749"/>
                    <a:pt x="10822" y="4752"/>
                    <a:pt x="10787" y="4752"/>
                  </a:cubicBezTo>
                  <a:cubicBezTo>
                    <a:pt x="10894" y="4725"/>
                    <a:pt x="11001" y="4752"/>
                    <a:pt x="11054" y="4645"/>
                  </a:cubicBezTo>
                  <a:lnTo>
                    <a:pt x="11054" y="4672"/>
                  </a:lnTo>
                  <a:cubicBezTo>
                    <a:pt x="11108" y="4618"/>
                    <a:pt x="11161" y="4565"/>
                    <a:pt x="11215" y="4511"/>
                  </a:cubicBezTo>
                  <a:cubicBezTo>
                    <a:pt x="11242" y="4511"/>
                    <a:pt x="11242" y="4485"/>
                    <a:pt x="11242" y="4431"/>
                  </a:cubicBezTo>
                  <a:cubicBezTo>
                    <a:pt x="11242" y="4404"/>
                    <a:pt x="11242" y="4351"/>
                    <a:pt x="11188" y="4324"/>
                  </a:cubicBezTo>
                  <a:cubicBezTo>
                    <a:pt x="10332" y="4030"/>
                    <a:pt x="10974" y="3789"/>
                    <a:pt x="11215" y="3521"/>
                  </a:cubicBezTo>
                  <a:cubicBezTo>
                    <a:pt x="11268" y="3494"/>
                    <a:pt x="11322" y="3441"/>
                    <a:pt x="11375" y="3360"/>
                  </a:cubicBezTo>
                  <a:lnTo>
                    <a:pt x="11375" y="3387"/>
                  </a:lnTo>
                  <a:cubicBezTo>
                    <a:pt x="11429" y="3334"/>
                    <a:pt x="11482" y="3280"/>
                    <a:pt x="11536" y="3200"/>
                  </a:cubicBezTo>
                  <a:lnTo>
                    <a:pt x="11536" y="3227"/>
                  </a:lnTo>
                  <a:cubicBezTo>
                    <a:pt x="11590" y="3173"/>
                    <a:pt x="11643" y="3120"/>
                    <a:pt x="11697" y="3039"/>
                  </a:cubicBezTo>
                  <a:lnTo>
                    <a:pt x="11697" y="3066"/>
                  </a:lnTo>
                  <a:cubicBezTo>
                    <a:pt x="11804" y="2986"/>
                    <a:pt x="11777" y="2825"/>
                    <a:pt x="11857" y="2745"/>
                  </a:cubicBezTo>
                  <a:cubicBezTo>
                    <a:pt x="11911" y="2691"/>
                    <a:pt x="11964" y="2638"/>
                    <a:pt x="12018" y="2557"/>
                  </a:cubicBezTo>
                  <a:lnTo>
                    <a:pt x="12018" y="2584"/>
                  </a:lnTo>
                  <a:cubicBezTo>
                    <a:pt x="12152" y="2370"/>
                    <a:pt x="12125" y="2156"/>
                    <a:pt x="12018" y="1942"/>
                  </a:cubicBezTo>
                  <a:cubicBezTo>
                    <a:pt x="11927" y="1862"/>
                    <a:pt x="11836" y="1836"/>
                    <a:pt x="11753" y="1836"/>
                  </a:cubicBezTo>
                  <a:cubicBezTo>
                    <a:pt x="11641" y="1836"/>
                    <a:pt x="11544" y="1884"/>
                    <a:pt x="11482" y="1915"/>
                  </a:cubicBezTo>
                  <a:cubicBezTo>
                    <a:pt x="11536" y="1888"/>
                    <a:pt x="11643" y="1755"/>
                    <a:pt x="11697" y="1594"/>
                  </a:cubicBezTo>
                  <a:lnTo>
                    <a:pt x="11697" y="1621"/>
                  </a:lnTo>
                  <a:cubicBezTo>
                    <a:pt x="11777" y="1567"/>
                    <a:pt x="11804" y="1487"/>
                    <a:pt x="11857" y="1433"/>
                  </a:cubicBezTo>
                  <a:cubicBezTo>
                    <a:pt x="11857" y="1380"/>
                    <a:pt x="11857" y="1353"/>
                    <a:pt x="11857" y="1326"/>
                  </a:cubicBezTo>
                  <a:cubicBezTo>
                    <a:pt x="11804" y="1246"/>
                    <a:pt x="11750" y="1219"/>
                    <a:pt x="11643" y="1192"/>
                  </a:cubicBezTo>
                  <a:cubicBezTo>
                    <a:pt x="11643" y="1192"/>
                    <a:pt x="11590" y="1219"/>
                    <a:pt x="11590" y="1219"/>
                  </a:cubicBezTo>
                  <a:cubicBezTo>
                    <a:pt x="11590" y="1219"/>
                    <a:pt x="11574" y="1188"/>
                    <a:pt x="11566" y="1173"/>
                  </a:cubicBezTo>
                  <a:lnTo>
                    <a:pt x="11566" y="1173"/>
                  </a:lnTo>
                  <a:cubicBezTo>
                    <a:pt x="11574" y="1170"/>
                    <a:pt x="11590" y="1139"/>
                    <a:pt x="11590" y="1139"/>
                  </a:cubicBezTo>
                  <a:cubicBezTo>
                    <a:pt x="11590" y="995"/>
                    <a:pt x="11675" y="809"/>
                    <a:pt x="11464" y="809"/>
                  </a:cubicBezTo>
                  <a:cubicBezTo>
                    <a:pt x="11439" y="809"/>
                    <a:pt x="11410" y="812"/>
                    <a:pt x="11375" y="818"/>
                  </a:cubicBezTo>
                  <a:cubicBezTo>
                    <a:pt x="11349" y="844"/>
                    <a:pt x="11322" y="858"/>
                    <a:pt x="11295" y="858"/>
                  </a:cubicBezTo>
                  <a:cubicBezTo>
                    <a:pt x="11268" y="858"/>
                    <a:pt x="11242" y="844"/>
                    <a:pt x="11215" y="818"/>
                  </a:cubicBezTo>
                  <a:cubicBezTo>
                    <a:pt x="11081" y="684"/>
                    <a:pt x="11215" y="443"/>
                    <a:pt x="11054" y="336"/>
                  </a:cubicBezTo>
                  <a:cubicBezTo>
                    <a:pt x="11005" y="270"/>
                    <a:pt x="10940" y="252"/>
                    <a:pt x="10870" y="252"/>
                  </a:cubicBezTo>
                  <a:cubicBezTo>
                    <a:pt x="10788" y="252"/>
                    <a:pt x="10697" y="276"/>
                    <a:pt x="10614" y="276"/>
                  </a:cubicBezTo>
                  <a:cubicBezTo>
                    <a:pt x="10537" y="276"/>
                    <a:pt x="10465" y="256"/>
                    <a:pt x="10412" y="175"/>
                  </a:cubicBezTo>
                  <a:cubicBezTo>
                    <a:pt x="10387" y="172"/>
                    <a:pt x="10364" y="171"/>
                    <a:pt x="10344" y="171"/>
                  </a:cubicBezTo>
                  <a:cubicBezTo>
                    <a:pt x="10019" y="171"/>
                    <a:pt x="10292" y="556"/>
                    <a:pt x="10091" y="657"/>
                  </a:cubicBezTo>
                  <a:lnTo>
                    <a:pt x="10117" y="657"/>
                  </a:lnTo>
                  <a:cubicBezTo>
                    <a:pt x="10010" y="711"/>
                    <a:pt x="10037" y="844"/>
                    <a:pt x="9984" y="925"/>
                  </a:cubicBezTo>
                  <a:cubicBezTo>
                    <a:pt x="9957" y="1032"/>
                    <a:pt x="9984" y="1139"/>
                    <a:pt x="9957" y="1219"/>
                  </a:cubicBezTo>
                  <a:cubicBezTo>
                    <a:pt x="9930" y="1139"/>
                    <a:pt x="9850" y="1032"/>
                    <a:pt x="9769" y="978"/>
                  </a:cubicBezTo>
                  <a:cubicBezTo>
                    <a:pt x="9716" y="925"/>
                    <a:pt x="9662" y="871"/>
                    <a:pt x="9609" y="818"/>
                  </a:cubicBezTo>
                  <a:cubicBezTo>
                    <a:pt x="9555" y="764"/>
                    <a:pt x="9502" y="737"/>
                    <a:pt x="9448" y="737"/>
                  </a:cubicBezTo>
                  <a:cubicBezTo>
                    <a:pt x="9395" y="737"/>
                    <a:pt x="9341" y="764"/>
                    <a:pt x="9288" y="818"/>
                  </a:cubicBezTo>
                  <a:cubicBezTo>
                    <a:pt x="9234" y="871"/>
                    <a:pt x="9181" y="925"/>
                    <a:pt x="9127" y="978"/>
                  </a:cubicBezTo>
                  <a:cubicBezTo>
                    <a:pt x="9020" y="1192"/>
                    <a:pt x="9020" y="1407"/>
                    <a:pt x="9154" y="1621"/>
                  </a:cubicBezTo>
                  <a:lnTo>
                    <a:pt x="9127" y="1594"/>
                  </a:lnTo>
                  <a:lnTo>
                    <a:pt x="9127" y="1594"/>
                  </a:lnTo>
                  <a:cubicBezTo>
                    <a:pt x="9288" y="1781"/>
                    <a:pt x="9154" y="1942"/>
                    <a:pt x="9154" y="2129"/>
                  </a:cubicBezTo>
                  <a:cubicBezTo>
                    <a:pt x="9181" y="2504"/>
                    <a:pt x="9395" y="2852"/>
                    <a:pt x="9288" y="3253"/>
                  </a:cubicBezTo>
                  <a:cubicBezTo>
                    <a:pt x="9261" y="3307"/>
                    <a:pt x="9234" y="3360"/>
                    <a:pt x="9207" y="3414"/>
                  </a:cubicBezTo>
                  <a:cubicBezTo>
                    <a:pt x="9181" y="3494"/>
                    <a:pt x="9154" y="3548"/>
                    <a:pt x="9154" y="3601"/>
                  </a:cubicBezTo>
                  <a:cubicBezTo>
                    <a:pt x="9127" y="3682"/>
                    <a:pt x="9127" y="3789"/>
                    <a:pt x="9100" y="3869"/>
                  </a:cubicBezTo>
                  <a:cubicBezTo>
                    <a:pt x="9074" y="3923"/>
                    <a:pt x="9047" y="3949"/>
                    <a:pt x="9020" y="4003"/>
                  </a:cubicBezTo>
                  <a:cubicBezTo>
                    <a:pt x="8966" y="4056"/>
                    <a:pt x="8913" y="4110"/>
                    <a:pt x="8833" y="4163"/>
                  </a:cubicBezTo>
                  <a:cubicBezTo>
                    <a:pt x="8511" y="4056"/>
                    <a:pt x="8404" y="3735"/>
                    <a:pt x="8164" y="3548"/>
                  </a:cubicBezTo>
                  <a:cubicBezTo>
                    <a:pt x="8083" y="3481"/>
                    <a:pt x="8003" y="3447"/>
                    <a:pt x="7926" y="3447"/>
                  </a:cubicBezTo>
                  <a:cubicBezTo>
                    <a:pt x="7849" y="3447"/>
                    <a:pt x="7775" y="3481"/>
                    <a:pt x="7709" y="3548"/>
                  </a:cubicBezTo>
                  <a:cubicBezTo>
                    <a:pt x="7575" y="3735"/>
                    <a:pt x="7601" y="3949"/>
                    <a:pt x="7682" y="4163"/>
                  </a:cubicBezTo>
                  <a:cubicBezTo>
                    <a:pt x="7709" y="4217"/>
                    <a:pt x="7709" y="4270"/>
                    <a:pt x="7709" y="4324"/>
                  </a:cubicBezTo>
                  <a:cubicBezTo>
                    <a:pt x="7869" y="4511"/>
                    <a:pt x="7682" y="4779"/>
                    <a:pt x="7869" y="4966"/>
                  </a:cubicBezTo>
                  <a:cubicBezTo>
                    <a:pt x="7869" y="5020"/>
                    <a:pt x="7869" y="5073"/>
                    <a:pt x="7869" y="5127"/>
                  </a:cubicBezTo>
                  <a:cubicBezTo>
                    <a:pt x="8003" y="5502"/>
                    <a:pt x="7735" y="5850"/>
                    <a:pt x="7789" y="6224"/>
                  </a:cubicBezTo>
                  <a:cubicBezTo>
                    <a:pt x="7735" y="6331"/>
                    <a:pt x="7628" y="6438"/>
                    <a:pt x="7548" y="6546"/>
                  </a:cubicBezTo>
                  <a:cubicBezTo>
                    <a:pt x="7494" y="6653"/>
                    <a:pt x="7414" y="6733"/>
                    <a:pt x="7307" y="6813"/>
                  </a:cubicBezTo>
                  <a:cubicBezTo>
                    <a:pt x="7200" y="6867"/>
                    <a:pt x="7120" y="6920"/>
                    <a:pt x="7093" y="7027"/>
                  </a:cubicBezTo>
                  <a:cubicBezTo>
                    <a:pt x="7066" y="7081"/>
                    <a:pt x="7039" y="7108"/>
                    <a:pt x="7039" y="7161"/>
                  </a:cubicBezTo>
                  <a:cubicBezTo>
                    <a:pt x="7039" y="7161"/>
                    <a:pt x="6986" y="7161"/>
                    <a:pt x="6986" y="7188"/>
                  </a:cubicBezTo>
                  <a:cubicBezTo>
                    <a:pt x="6959" y="6920"/>
                    <a:pt x="6691" y="6786"/>
                    <a:pt x="6584" y="6572"/>
                  </a:cubicBezTo>
                  <a:cubicBezTo>
                    <a:pt x="6485" y="6498"/>
                    <a:pt x="6501" y="6354"/>
                    <a:pt x="6418" y="6270"/>
                  </a:cubicBezTo>
                  <a:lnTo>
                    <a:pt x="6418" y="6270"/>
                  </a:lnTo>
                  <a:cubicBezTo>
                    <a:pt x="6367" y="6194"/>
                    <a:pt x="6314" y="6142"/>
                    <a:pt x="6236" y="6091"/>
                  </a:cubicBezTo>
                  <a:lnTo>
                    <a:pt x="6236" y="6091"/>
                  </a:lnTo>
                  <a:lnTo>
                    <a:pt x="6263" y="6117"/>
                  </a:lnTo>
                  <a:cubicBezTo>
                    <a:pt x="6210" y="6064"/>
                    <a:pt x="6156" y="6037"/>
                    <a:pt x="6103" y="6037"/>
                  </a:cubicBezTo>
                  <a:cubicBezTo>
                    <a:pt x="6049" y="6037"/>
                    <a:pt x="5996" y="6064"/>
                    <a:pt x="5942" y="6117"/>
                  </a:cubicBezTo>
                  <a:lnTo>
                    <a:pt x="5942" y="6091"/>
                  </a:lnTo>
                  <a:cubicBezTo>
                    <a:pt x="5888" y="6144"/>
                    <a:pt x="5835" y="6198"/>
                    <a:pt x="5781" y="6278"/>
                  </a:cubicBezTo>
                  <a:lnTo>
                    <a:pt x="5781" y="6251"/>
                  </a:lnTo>
                  <a:cubicBezTo>
                    <a:pt x="5648" y="6412"/>
                    <a:pt x="5674" y="6572"/>
                    <a:pt x="5781" y="6733"/>
                  </a:cubicBezTo>
                  <a:cubicBezTo>
                    <a:pt x="5942" y="6920"/>
                    <a:pt x="5755" y="7188"/>
                    <a:pt x="5942" y="7375"/>
                  </a:cubicBezTo>
                  <a:cubicBezTo>
                    <a:pt x="6129" y="7563"/>
                    <a:pt x="5915" y="7830"/>
                    <a:pt x="6103" y="8018"/>
                  </a:cubicBezTo>
                  <a:cubicBezTo>
                    <a:pt x="6103" y="8071"/>
                    <a:pt x="6129" y="8125"/>
                    <a:pt x="6103" y="8151"/>
                  </a:cubicBezTo>
                  <a:cubicBezTo>
                    <a:pt x="6210" y="8446"/>
                    <a:pt x="6236" y="8714"/>
                    <a:pt x="6103" y="8981"/>
                  </a:cubicBezTo>
                  <a:cubicBezTo>
                    <a:pt x="6049" y="9035"/>
                    <a:pt x="5996" y="9088"/>
                    <a:pt x="5942" y="9142"/>
                  </a:cubicBezTo>
                  <a:cubicBezTo>
                    <a:pt x="5888" y="9195"/>
                    <a:pt x="5835" y="9249"/>
                    <a:pt x="5781" y="9302"/>
                  </a:cubicBezTo>
                  <a:cubicBezTo>
                    <a:pt x="5728" y="9356"/>
                    <a:pt x="5674" y="9409"/>
                    <a:pt x="5621" y="9463"/>
                  </a:cubicBezTo>
                  <a:cubicBezTo>
                    <a:pt x="5567" y="9517"/>
                    <a:pt x="5514" y="9570"/>
                    <a:pt x="5460" y="9624"/>
                  </a:cubicBezTo>
                  <a:cubicBezTo>
                    <a:pt x="5407" y="9677"/>
                    <a:pt x="5353" y="9731"/>
                    <a:pt x="5300" y="9784"/>
                  </a:cubicBezTo>
                  <a:cubicBezTo>
                    <a:pt x="5246" y="9838"/>
                    <a:pt x="5193" y="9891"/>
                    <a:pt x="5139" y="9945"/>
                  </a:cubicBezTo>
                  <a:cubicBezTo>
                    <a:pt x="5085" y="9998"/>
                    <a:pt x="5032" y="10052"/>
                    <a:pt x="4978" y="10105"/>
                  </a:cubicBezTo>
                  <a:cubicBezTo>
                    <a:pt x="4925" y="10159"/>
                    <a:pt x="4871" y="10212"/>
                    <a:pt x="4818" y="10266"/>
                  </a:cubicBezTo>
                  <a:cubicBezTo>
                    <a:pt x="4738" y="10373"/>
                    <a:pt x="4577" y="10320"/>
                    <a:pt x="4497" y="10453"/>
                  </a:cubicBezTo>
                  <a:lnTo>
                    <a:pt x="4497" y="10427"/>
                  </a:lnTo>
                  <a:cubicBezTo>
                    <a:pt x="4443" y="10480"/>
                    <a:pt x="4390" y="10534"/>
                    <a:pt x="4336" y="10587"/>
                  </a:cubicBezTo>
                  <a:cubicBezTo>
                    <a:pt x="4257" y="10666"/>
                    <a:pt x="4164" y="10678"/>
                    <a:pt x="4069" y="10678"/>
                  </a:cubicBezTo>
                  <a:cubicBezTo>
                    <a:pt x="4025" y="10678"/>
                    <a:pt x="3980" y="10676"/>
                    <a:pt x="3936" y="10676"/>
                  </a:cubicBezTo>
                  <a:cubicBezTo>
                    <a:pt x="3849" y="10676"/>
                    <a:pt x="3766" y="10686"/>
                    <a:pt x="3694" y="10748"/>
                  </a:cubicBezTo>
                  <a:lnTo>
                    <a:pt x="3533" y="10748"/>
                  </a:lnTo>
                  <a:cubicBezTo>
                    <a:pt x="3454" y="10827"/>
                    <a:pt x="3361" y="10839"/>
                    <a:pt x="3266" y="10839"/>
                  </a:cubicBezTo>
                  <a:cubicBezTo>
                    <a:pt x="3222" y="10839"/>
                    <a:pt x="3177" y="10836"/>
                    <a:pt x="3133" y="10836"/>
                  </a:cubicBezTo>
                  <a:cubicBezTo>
                    <a:pt x="3046" y="10836"/>
                    <a:pt x="2963" y="10847"/>
                    <a:pt x="2891" y="10908"/>
                  </a:cubicBezTo>
                  <a:cubicBezTo>
                    <a:pt x="2821" y="10978"/>
                    <a:pt x="2741" y="10992"/>
                    <a:pt x="2657" y="10992"/>
                  </a:cubicBezTo>
                  <a:cubicBezTo>
                    <a:pt x="2599" y="10992"/>
                    <a:pt x="2540" y="10985"/>
                    <a:pt x="2482" y="10985"/>
                  </a:cubicBezTo>
                  <a:cubicBezTo>
                    <a:pt x="2398" y="10985"/>
                    <a:pt x="2318" y="10999"/>
                    <a:pt x="2248" y="11069"/>
                  </a:cubicBezTo>
                  <a:lnTo>
                    <a:pt x="2114" y="11069"/>
                  </a:lnTo>
                  <a:cubicBezTo>
                    <a:pt x="1954" y="11203"/>
                    <a:pt x="1740" y="11096"/>
                    <a:pt x="1606" y="11230"/>
                  </a:cubicBezTo>
                  <a:lnTo>
                    <a:pt x="1445" y="11230"/>
                  </a:lnTo>
                  <a:cubicBezTo>
                    <a:pt x="1314" y="11251"/>
                    <a:pt x="1179" y="11253"/>
                    <a:pt x="1042" y="11253"/>
                  </a:cubicBezTo>
                  <a:cubicBezTo>
                    <a:pt x="1012" y="11253"/>
                    <a:pt x="982" y="11253"/>
                    <a:pt x="952" y="11253"/>
                  </a:cubicBezTo>
                  <a:cubicBezTo>
                    <a:pt x="619" y="11253"/>
                    <a:pt x="286" y="11265"/>
                    <a:pt x="0" y="11551"/>
                  </a:cubicBezTo>
                  <a:lnTo>
                    <a:pt x="0" y="12996"/>
                  </a:lnTo>
                  <a:cubicBezTo>
                    <a:pt x="122" y="13107"/>
                    <a:pt x="253" y="13144"/>
                    <a:pt x="384" y="13144"/>
                  </a:cubicBezTo>
                  <a:cubicBezTo>
                    <a:pt x="569" y="13144"/>
                    <a:pt x="753" y="13070"/>
                    <a:pt x="910" y="13023"/>
                  </a:cubicBezTo>
                  <a:cubicBezTo>
                    <a:pt x="1954" y="12702"/>
                    <a:pt x="3025" y="12568"/>
                    <a:pt x="4095" y="12247"/>
                  </a:cubicBezTo>
                  <a:cubicBezTo>
                    <a:pt x="4375" y="12158"/>
                    <a:pt x="4667" y="12069"/>
                    <a:pt x="4951" y="12069"/>
                  </a:cubicBezTo>
                  <a:cubicBezTo>
                    <a:pt x="5264" y="12069"/>
                    <a:pt x="5568" y="12177"/>
                    <a:pt x="5835" y="12514"/>
                  </a:cubicBezTo>
                  <a:cubicBezTo>
                    <a:pt x="5996" y="12702"/>
                    <a:pt x="6317" y="12835"/>
                    <a:pt x="6558" y="12835"/>
                  </a:cubicBezTo>
                  <a:cubicBezTo>
                    <a:pt x="6601" y="12832"/>
                    <a:pt x="6638" y="12829"/>
                    <a:pt x="6670" y="12829"/>
                  </a:cubicBezTo>
                  <a:cubicBezTo>
                    <a:pt x="6853" y="12829"/>
                    <a:pt x="6860" y="12902"/>
                    <a:pt x="6906" y="13130"/>
                  </a:cubicBezTo>
                  <a:cubicBezTo>
                    <a:pt x="7013" y="13585"/>
                    <a:pt x="7039" y="14147"/>
                    <a:pt x="7548" y="14441"/>
                  </a:cubicBezTo>
                  <a:cubicBezTo>
                    <a:pt x="7628" y="14495"/>
                    <a:pt x="7709" y="14522"/>
                    <a:pt x="7789" y="14522"/>
                  </a:cubicBezTo>
                  <a:cubicBezTo>
                    <a:pt x="7869" y="14522"/>
                    <a:pt x="7949" y="14495"/>
                    <a:pt x="8030" y="14441"/>
                  </a:cubicBezTo>
                  <a:lnTo>
                    <a:pt x="8003" y="14441"/>
                  </a:lnTo>
                  <a:cubicBezTo>
                    <a:pt x="8164" y="14308"/>
                    <a:pt x="8030" y="14067"/>
                    <a:pt x="8190" y="13933"/>
                  </a:cubicBezTo>
                  <a:cubicBezTo>
                    <a:pt x="8164" y="13853"/>
                    <a:pt x="8164" y="13746"/>
                    <a:pt x="8164" y="13638"/>
                  </a:cubicBezTo>
                  <a:cubicBezTo>
                    <a:pt x="8234" y="13474"/>
                    <a:pt x="8202" y="13331"/>
                    <a:pt x="8174" y="13208"/>
                  </a:cubicBezTo>
                  <a:lnTo>
                    <a:pt x="8174" y="13208"/>
                  </a:lnTo>
                  <a:cubicBezTo>
                    <a:pt x="8220" y="13369"/>
                    <a:pt x="8366" y="13490"/>
                    <a:pt x="8511" y="13612"/>
                  </a:cubicBezTo>
                  <a:cubicBezTo>
                    <a:pt x="8672" y="13719"/>
                    <a:pt x="8913" y="13719"/>
                    <a:pt x="8993" y="13960"/>
                  </a:cubicBezTo>
                  <a:cubicBezTo>
                    <a:pt x="8993" y="13986"/>
                    <a:pt x="8993" y="14040"/>
                    <a:pt x="8993" y="14093"/>
                  </a:cubicBezTo>
                  <a:cubicBezTo>
                    <a:pt x="8993" y="14365"/>
                    <a:pt x="9116" y="14415"/>
                    <a:pt x="9262" y="14415"/>
                  </a:cubicBezTo>
                  <a:cubicBezTo>
                    <a:pt x="9348" y="14415"/>
                    <a:pt x="9442" y="14398"/>
                    <a:pt x="9524" y="14398"/>
                  </a:cubicBezTo>
                  <a:cubicBezTo>
                    <a:pt x="9565" y="14398"/>
                    <a:pt x="9603" y="14402"/>
                    <a:pt x="9636" y="14415"/>
                  </a:cubicBezTo>
                  <a:cubicBezTo>
                    <a:pt x="9716" y="14522"/>
                    <a:pt x="9689" y="14656"/>
                    <a:pt x="9796" y="14763"/>
                  </a:cubicBezTo>
                  <a:cubicBezTo>
                    <a:pt x="9927" y="14938"/>
                    <a:pt x="9934" y="15274"/>
                    <a:pt x="10209" y="15274"/>
                  </a:cubicBezTo>
                  <a:cubicBezTo>
                    <a:pt x="10271" y="15274"/>
                    <a:pt x="10346" y="15257"/>
                    <a:pt x="10439" y="15218"/>
                  </a:cubicBezTo>
                  <a:lnTo>
                    <a:pt x="10439" y="15218"/>
                  </a:lnTo>
                  <a:lnTo>
                    <a:pt x="10412" y="15244"/>
                  </a:lnTo>
                  <a:cubicBezTo>
                    <a:pt x="10492" y="15191"/>
                    <a:pt x="10546" y="15137"/>
                    <a:pt x="10572" y="15057"/>
                  </a:cubicBezTo>
                  <a:cubicBezTo>
                    <a:pt x="10645" y="14999"/>
                    <a:pt x="10694" y="14976"/>
                    <a:pt x="10727" y="14976"/>
                  </a:cubicBezTo>
                  <a:cubicBezTo>
                    <a:pt x="10817" y="14976"/>
                    <a:pt x="10794" y="15140"/>
                    <a:pt x="10813" y="15218"/>
                  </a:cubicBezTo>
                  <a:cubicBezTo>
                    <a:pt x="10860" y="15335"/>
                    <a:pt x="10764" y="15554"/>
                    <a:pt x="10953" y="15554"/>
                  </a:cubicBezTo>
                  <a:cubicBezTo>
                    <a:pt x="10980" y="15554"/>
                    <a:pt x="11014" y="15549"/>
                    <a:pt x="11054" y="15539"/>
                  </a:cubicBezTo>
                  <a:lnTo>
                    <a:pt x="11054" y="15566"/>
                  </a:lnTo>
                  <a:cubicBezTo>
                    <a:pt x="11242" y="15432"/>
                    <a:pt x="11054" y="15084"/>
                    <a:pt x="11375" y="15057"/>
                  </a:cubicBezTo>
                  <a:cubicBezTo>
                    <a:pt x="11401" y="15054"/>
                    <a:pt x="11423" y="15053"/>
                    <a:pt x="11444" y="15053"/>
                  </a:cubicBezTo>
                  <a:cubicBezTo>
                    <a:pt x="11797" y="15053"/>
                    <a:pt x="11520" y="15464"/>
                    <a:pt x="11697" y="15566"/>
                  </a:cubicBezTo>
                  <a:cubicBezTo>
                    <a:pt x="11723" y="15592"/>
                    <a:pt x="11723" y="15646"/>
                    <a:pt x="11723" y="15699"/>
                  </a:cubicBezTo>
                  <a:cubicBezTo>
                    <a:pt x="11884" y="15887"/>
                    <a:pt x="11697" y="16181"/>
                    <a:pt x="11884" y="16369"/>
                  </a:cubicBezTo>
                  <a:lnTo>
                    <a:pt x="11857" y="16342"/>
                  </a:lnTo>
                  <a:lnTo>
                    <a:pt x="11857" y="16342"/>
                  </a:lnTo>
                  <a:cubicBezTo>
                    <a:pt x="11911" y="16422"/>
                    <a:pt x="11964" y="16449"/>
                    <a:pt x="12018" y="16529"/>
                  </a:cubicBezTo>
                  <a:cubicBezTo>
                    <a:pt x="12071" y="16569"/>
                    <a:pt x="12125" y="16589"/>
                    <a:pt x="12178" y="16589"/>
                  </a:cubicBezTo>
                  <a:cubicBezTo>
                    <a:pt x="12232" y="16589"/>
                    <a:pt x="12285" y="16569"/>
                    <a:pt x="12339" y="16529"/>
                  </a:cubicBezTo>
                  <a:cubicBezTo>
                    <a:pt x="12478" y="16442"/>
                    <a:pt x="12549" y="16344"/>
                    <a:pt x="12575" y="16221"/>
                  </a:cubicBezTo>
                  <a:lnTo>
                    <a:pt x="12575" y="16221"/>
                  </a:lnTo>
                  <a:cubicBezTo>
                    <a:pt x="12568" y="16326"/>
                    <a:pt x="12576" y="16423"/>
                    <a:pt x="12687" y="16502"/>
                  </a:cubicBezTo>
                  <a:lnTo>
                    <a:pt x="12687" y="16984"/>
                  </a:lnTo>
                  <a:cubicBezTo>
                    <a:pt x="12780" y="17044"/>
                    <a:pt x="12850" y="17069"/>
                    <a:pt x="12905" y="17069"/>
                  </a:cubicBezTo>
                  <a:cubicBezTo>
                    <a:pt x="13121" y="17069"/>
                    <a:pt x="13105" y="16695"/>
                    <a:pt x="13276" y="16609"/>
                  </a:cubicBezTo>
                  <a:cubicBezTo>
                    <a:pt x="13463" y="16690"/>
                    <a:pt x="13463" y="16904"/>
                    <a:pt x="13543" y="17064"/>
                  </a:cubicBezTo>
                  <a:cubicBezTo>
                    <a:pt x="13570" y="17198"/>
                    <a:pt x="13517" y="17359"/>
                    <a:pt x="13624" y="17466"/>
                  </a:cubicBezTo>
                  <a:cubicBezTo>
                    <a:pt x="13650" y="17519"/>
                    <a:pt x="13650" y="17573"/>
                    <a:pt x="13650" y="17627"/>
                  </a:cubicBezTo>
                  <a:cubicBezTo>
                    <a:pt x="13784" y="17760"/>
                    <a:pt x="13650" y="17974"/>
                    <a:pt x="13784" y="18108"/>
                  </a:cubicBezTo>
                  <a:cubicBezTo>
                    <a:pt x="13891" y="18189"/>
                    <a:pt x="13865" y="18349"/>
                    <a:pt x="13972" y="18429"/>
                  </a:cubicBezTo>
                  <a:lnTo>
                    <a:pt x="13945" y="18429"/>
                  </a:lnTo>
                  <a:cubicBezTo>
                    <a:pt x="14018" y="18486"/>
                    <a:pt x="14081" y="18509"/>
                    <a:pt x="14136" y="18509"/>
                  </a:cubicBezTo>
                  <a:cubicBezTo>
                    <a:pt x="14264" y="18509"/>
                    <a:pt x="14352" y="18389"/>
                    <a:pt x="14427" y="18296"/>
                  </a:cubicBezTo>
                  <a:lnTo>
                    <a:pt x="14453" y="18269"/>
                  </a:lnTo>
                  <a:cubicBezTo>
                    <a:pt x="14630" y="18193"/>
                    <a:pt x="14354" y="17783"/>
                    <a:pt x="14706" y="17783"/>
                  </a:cubicBezTo>
                  <a:cubicBezTo>
                    <a:pt x="14727" y="17783"/>
                    <a:pt x="14749" y="17784"/>
                    <a:pt x="14775" y="17787"/>
                  </a:cubicBezTo>
                  <a:cubicBezTo>
                    <a:pt x="14935" y="17974"/>
                    <a:pt x="14748" y="18269"/>
                    <a:pt x="14935" y="18429"/>
                  </a:cubicBezTo>
                  <a:cubicBezTo>
                    <a:pt x="14967" y="18456"/>
                    <a:pt x="15000" y="18467"/>
                    <a:pt x="15033" y="18467"/>
                  </a:cubicBezTo>
                  <a:cubicBezTo>
                    <a:pt x="15147" y="18467"/>
                    <a:pt x="15272" y="18350"/>
                    <a:pt x="15390" y="18350"/>
                  </a:cubicBezTo>
                  <a:cubicBezTo>
                    <a:pt x="15446" y="18350"/>
                    <a:pt x="15500" y="18377"/>
                    <a:pt x="15551" y="18456"/>
                  </a:cubicBezTo>
                  <a:cubicBezTo>
                    <a:pt x="15601" y="18494"/>
                    <a:pt x="15650" y="18513"/>
                    <a:pt x="15700" y="18513"/>
                  </a:cubicBezTo>
                  <a:cubicBezTo>
                    <a:pt x="15757" y="18513"/>
                    <a:pt x="15815" y="18487"/>
                    <a:pt x="15872" y="18429"/>
                  </a:cubicBezTo>
                  <a:cubicBezTo>
                    <a:pt x="16033" y="18322"/>
                    <a:pt x="15899" y="18082"/>
                    <a:pt x="16033" y="17948"/>
                  </a:cubicBezTo>
                  <a:cubicBezTo>
                    <a:pt x="16140" y="17841"/>
                    <a:pt x="16140" y="17760"/>
                    <a:pt x="16033" y="17653"/>
                  </a:cubicBezTo>
                  <a:cubicBezTo>
                    <a:pt x="15926" y="17412"/>
                    <a:pt x="16140" y="17305"/>
                    <a:pt x="16193" y="17145"/>
                  </a:cubicBezTo>
                  <a:cubicBezTo>
                    <a:pt x="16193" y="17091"/>
                    <a:pt x="16193" y="17064"/>
                    <a:pt x="16193" y="17011"/>
                  </a:cubicBezTo>
                  <a:cubicBezTo>
                    <a:pt x="16166" y="16957"/>
                    <a:pt x="16113" y="16904"/>
                    <a:pt x="16059" y="16850"/>
                  </a:cubicBezTo>
                  <a:lnTo>
                    <a:pt x="16033" y="16824"/>
                  </a:lnTo>
                  <a:cubicBezTo>
                    <a:pt x="15979" y="16797"/>
                    <a:pt x="15926" y="16716"/>
                    <a:pt x="15872" y="16690"/>
                  </a:cubicBezTo>
                  <a:cubicBezTo>
                    <a:pt x="15765" y="16529"/>
                    <a:pt x="15524" y="16663"/>
                    <a:pt x="15390" y="16529"/>
                  </a:cubicBezTo>
                  <a:cubicBezTo>
                    <a:pt x="15325" y="16447"/>
                    <a:pt x="15259" y="16415"/>
                    <a:pt x="15206" y="16415"/>
                  </a:cubicBezTo>
                  <a:cubicBezTo>
                    <a:pt x="15200" y="16415"/>
                    <a:pt x="15195" y="16416"/>
                    <a:pt x="15190" y="16416"/>
                  </a:cubicBezTo>
                  <a:lnTo>
                    <a:pt x="15190" y="16416"/>
                  </a:lnTo>
                  <a:cubicBezTo>
                    <a:pt x="15298" y="16365"/>
                    <a:pt x="15447" y="16295"/>
                    <a:pt x="15578" y="16208"/>
                  </a:cubicBezTo>
                  <a:lnTo>
                    <a:pt x="15551" y="16208"/>
                  </a:lnTo>
                  <a:cubicBezTo>
                    <a:pt x="15516" y="15976"/>
                    <a:pt x="15416" y="15920"/>
                    <a:pt x="15294" y="15920"/>
                  </a:cubicBezTo>
                  <a:cubicBezTo>
                    <a:pt x="15180" y="15920"/>
                    <a:pt x="15046" y="15969"/>
                    <a:pt x="14930" y="15969"/>
                  </a:cubicBezTo>
                  <a:cubicBezTo>
                    <a:pt x="14883" y="15969"/>
                    <a:pt x="14840" y="15962"/>
                    <a:pt x="14801" y="15940"/>
                  </a:cubicBezTo>
                  <a:lnTo>
                    <a:pt x="14801" y="15940"/>
                  </a:lnTo>
                  <a:cubicBezTo>
                    <a:pt x="14839" y="15950"/>
                    <a:pt x="14875" y="15954"/>
                    <a:pt x="14908" y="15954"/>
                  </a:cubicBezTo>
                  <a:cubicBezTo>
                    <a:pt x="15061" y="15954"/>
                    <a:pt x="15164" y="15858"/>
                    <a:pt x="15230" y="15726"/>
                  </a:cubicBezTo>
                  <a:cubicBezTo>
                    <a:pt x="15337" y="15619"/>
                    <a:pt x="15337" y="15512"/>
                    <a:pt x="15230" y="15405"/>
                  </a:cubicBezTo>
                  <a:lnTo>
                    <a:pt x="15069" y="15244"/>
                  </a:lnTo>
                  <a:cubicBezTo>
                    <a:pt x="14962" y="15084"/>
                    <a:pt x="14721" y="15218"/>
                    <a:pt x="14587" y="15084"/>
                  </a:cubicBezTo>
                  <a:cubicBezTo>
                    <a:pt x="14507" y="14977"/>
                    <a:pt x="14373" y="15003"/>
                    <a:pt x="14266" y="14923"/>
                  </a:cubicBezTo>
                  <a:cubicBezTo>
                    <a:pt x="14066" y="14656"/>
                    <a:pt x="13977" y="14222"/>
                    <a:pt x="13598" y="14222"/>
                  </a:cubicBezTo>
                  <a:cubicBezTo>
                    <a:pt x="13521" y="14222"/>
                    <a:pt x="13433" y="14240"/>
                    <a:pt x="13329" y="14281"/>
                  </a:cubicBezTo>
                  <a:lnTo>
                    <a:pt x="13008" y="14281"/>
                  </a:lnTo>
                  <a:cubicBezTo>
                    <a:pt x="12951" y="14324"/>
                    <a:pt x="12894" y="14351"/>
                    <a:pt x="12836" y="14351"/>
                  </a:cubicBezTo>
                  <a:cubicBezTo>
                    <a:pt x="12786" y="14351"/>
                    <a:pt x="12737" y="14331"/>
                    <a:pt x="12687" y="14281"/>
                  </a:cubicBezTo>
                  <a:cubicBezTo>
                    <a:pt x="12660" y="14281"/>
                    <a:pt x="12660" y="14254"/>
                    <a:pt x="12633" y="14227"/>
                  </a:cubicBezTo>
                  <a:cubicBezTo>
                    <a:pt x="12633" y="14174"/>
                    <a:pt x="12633" y="14147"/>
                    <a:pt x="12687" y="14120"/>
                  </a:cubicBezTo>
                  <a:cubicBezTo>
                    <a:pt x="12821" y="13960"/>
                    <a:pt x="13035" y="14093"/>
                    <a:pt x="13169" y="13933"/>
                  </a:cubicBezTo>
                  <a:lnTo>
                    <a:pt x="13169" y="13933"/>
                  </a:lnTo>
                  <a:lnTo>
                    <a:pt x="13142" y="13960"/>
                  </a:lnTo>
                  <a:cubicBezTo>
                    <a:pt x="13276" y="13746"/>
                    <a:pt x="13303" y="13531"/>
                    <a:pt x="13115" y="13317"/>
                  </a:cubicBezTo>
                  <a:lnTo>
                    <a:pt x="13008" y="13317"/>
                  </a:lnTo>
                  <a:cubicBezTo>
                    <a:pt x="12874" y="13244"/>
                    <a:pt x="12740" y="13226"/>
                    <a:pt x="12608" y="13226"/>
                  </a:cubicBezTo>
                  <a:cubicBezTo>
                    <a:pt x="12486" y="13226"/>
                    <a:pt x="12367" y="13242"/>
                    <a:pt x="12251" y="13242"/>
                  </a:cubicBezTo>
                  <a:cubicBezTo>
                    <a:pt x="12218" y="13242"/>
                    <a:pt x="12184" y="13240"/>
                    <a:pt x="12152" y="13237"/>
                  </a:cubicBezTo>
                  <a:cubicBezTo>
                    <a:pt x="11991" y="13210"/>
                    <a:pt x="11804" y="13264"/>
                    <a:pt x="11884" y="12996"/>
                  </a:cubicBezTo>
                  <a:cubicBezTo>
                    <a:pt x="11937" y="12943"/>
                    <a:pt x="11991" y="12889"/>
                    <a:pt x="12045" y="12835"/>
                  </a:cubicBezTo>
                  <a:cubicBezTo>
                    <a:pt x="11901" y="12705"/>
                    <a:pt x="11827" y="12638"/>
                    <a:pt x="11721" y="12638"/>
                  </a:cubicBezTo>
                  <a:cubicBezTo>
                    <a:pt x="11652" y="12638"/>
                    <a:pt x="11570" y="12666"/>
                    <a:pt x="11446" y="12723"/>
                  </a:cubicBezTo>
                  <a:lnTo>
                    <a:pt x="11446" y="12723"/>
                  </a:lnTo>
                  <a:cubicBezTo>
                    <a:pt x="11556" y="12645"/>
                    <a:pt x="11623" y="12543"/>
                    <a:pt x="11563" y="12407"/>
                  </a:cubicBezTo>
                  <a:cubicBezTo>
                    <a:pt x="11511" y="12303"/>
                    <a:pt x="11450" y="12266"/>
                    <a:pt x="11385" y="12266"/>
                  </a:cubicBezTo>
                  <a:cubicBezTo>
                    <a:pt x="11249" y="12266"/>
                    <a:pt x="11092" y="12425"/>
                    <a:pt x="10947" y="12461"/>
                  </a:cubicBezTo>
                  <a:cubicBezTo>
                    <a:pt x="10840" y="12488"/>
                    <a:pt x="10760" y="12568"/>
                    <a:pt x="10679" y="12568"/>
                  </a:cubicBezTo>
                  <a:cubicBezTo>
                    <a:pt x="10894" y="12380"/>
                    <a:pt x="11429" y="12461"/>
                    <a:pt x="11215" y="11872"/>
                  </a:cubicBezTo>
                  <a:lnTo>
                    <a:pt x="11242" y="11872"/>
                  </a:lnTo>
                  <a:cubicBezTo>
                    <a:pt x="11188" y="11818"/>
                    <a:pt x="11135" y="11765"/>
                    <a:pt x="11081" y="11711"/>
                  </a:cubicBezTo>
                  <a:cubicBezTo>
                    <a:pt x="10980" y="11648"/>
                    <a:pt x="10879" y="11621"/>
                    <a:pt x="10777" y="11621"/>
                  </a:cubicBezTo>
                  <a:cubicBezTo>
                    <a:pt x="10665" y="11621"/>
                    <a:pt x="10552" y="11655"/>
                    <a:pt x="10439" y="11711"/>
                  </a:cubicBezTo>
                  <a:lnTo>
                    <a:pt x="10117" y="11711"/>
                  </a:lnTo>
                  <a:cubicBezTo>
                    <a:pt x="9966" y="11772"/>
                    <a:pt x="9755" y="11824"/>
                    <a:pt x="9586" y="11824"/>
                  </a:cubicBezTo>
                  <a:cubicBezTo>
                    <a:pt x="9455" y="11824"/>
                    <a:pt x="9349" y="11793"/>
                    <a:pt x="9314" y="11711"/>
                  </a:cubicBezTo>
                  <a:cubicBezTo>
                    <a:pt x="9047" y="11042"/>
                    <a:pt x="8458" y="11417"/>
                    <a:pt x="8056" y="11203"/>
                  </a:cubicBezTo>
                  <a:lnTo>
                    <a:pt x="8056" y="11203"/>
                  </a:lnTo>
                  <a:cubicBezTo>
                    <a:pt x="8152" y="11233"/>
                    <a:pt x="8244" y="11246"/>
                    <a:pt x="8333" y="11246"/>
                  </a:cubicBezTo>
                  <a:cubicBezTo>
                    <a:pt x="8788" y="11246"/>
                    <a:pt x="9165" y="10908"/>
                    <a:pt x="9636" y="10908"/>
                  </a:cubicBezTo>
                  <a:lnTo>
                    <a:pt x="9609" y="10908"/>
                  </a:lnTo>
                  <a:cubicBezTo>
                    <a:pt x="9716" y="10837"/>
                    <a:pt x="9829" y="10819"/>
                    <a:pt x="9943" y="10819"/>
                  </a:cubicBezTo>
                  <a:cubicBezTo>
                    <a:pt x="10057" y="10819"/>
                    <a:pt x="10172" y="10837"/>
                    <a:pt x="10283" y="10837"/>
                  </a:cubicBezTo>
                  <a:cubicBezTo>
                    <a:pt x="10394" y="10837"/>
                    <a:pt x="10501" y="10819"/>
                    <a:pt x="10599" y="10748"/>
                  </a:cubicBezTo>
                  <a:lnTo>
                    <a:pt x="10572" y="10748"/>
                  </a:lnTo>
                  <a:cubicBezTo>
                    <a:pt x="10679" y="10676"/>
                    <a:pt x="10793" y="10659"/>
                    <a:pt x="10907" y="10659"/>
                  </a:cubicBezTo>
                  <a:cubicBezTo>
                    <a:pt x="11021" y="10659"/>
                    <a:pt x="11135" y="10676"/>
                    <a:pt x="11247" y="10676"/>
                  </a:cubicBezTo>
                  <a:cubicBezTo>
                    <a:pt x="11358" y="10676"/>
                    <a:pt x="11465" y="10659"/>
                    <a:pt x="11563" y="10587"/>
                  </a:cubicBezTo>
                  <a:lnTo>
                    <a:pt x="11536" y="10587"/>
                  </a:lnTo>
                  <a:cubicBezTo>
                    <a:pt x="11953" y="10558"/>
                    <a:pt x="12370" y="10476"/>
                    <a:pt x="12778" y="10476"/>
                  </a:cubicBezTo>
                  <a:cubicBezTo>
                    <a:pt x="13131" y="10476"/>
                    <a:pt x="13477" y="10537"/>
                    <a:pt x="13811" y="10748"/>
                  </a:cubicBezTo>
                  <a:cubicBezTo>
                    <a:pt x="13811" y="10801"/>
                    <a:pt x="13811" y="10828"/>
                    <a:pt x="13811" y="10882"/>
                  </a:cubicBezTo>
                  <a:cubicBezTo>
                    <a:pt x="13875" y="10966"/>
                    <a:pt x="13905" y="11101"/>
                    <a:pt x="14020" y="11101"/>
                  </a:cubicBezTo>
                  <a:cubicBezTo>
                    <a:pt x="14051" y="11101"/>
                    <a:pt x="14087" y="11091"/>
                    <a:pt x="14132" y="11069"/>
                  </a:cubicBezTo>
                  <a:cubicBezTo>
                    <a:pt x="14215" y="11007"/>
                    <a:pt x="14250" y="10865"/>
                    <a:pt x="14347" y="10865"/>
                  </a:cubicBezTo>
                  <a:cubicBezTo>
                    <a:pt x="14376" y="10865"/>
                    <a:pt x="14411" y="10878"/>
                    <a:pt x="14453" y="10908"/>
                  </a:cubicBezTo>
                  <a:cubicBezTo>
                    <a:pt x="14748" y="11310"/>
                    <a:pt x="15096" y="11685"/>
                    <a:pt x="14775" y="12220"/>
                  </a:cubicBezTo>
                  <a:lnTo>
                    <a:pt x="14775" y="12193"/>
                  </a:lnTo>
                  <a:cubicBezTo>
                    <a:pt x="14641" y="12407"/>
                    <a:pt x="14641" y="12621"/>
                    <a:pt x="14775" y="12835"/>
                  </a:cubicBezTo>
                  <a:cubicBezTo>
                    <a:pt x="14851" y="12899"/>
                    <a:pt x="14926" y="12926"/>
                    <a:pt x="15002" y="12926"/>
                  </a:cubicBezTo>
                  <a:cubicBezTo>
                    <a:pt x="15087" y="12926"/>
                    <a:pt x="15172" y="12892"/>
                    <a:pt x="15256" y="12835"/>
                  </a:cubicBezTo>
                  <a:cubicBezTo>
                    <a:pt x="15310" y="12782"/>
                    <a:pt x="15363" y="12728"/>
                    <a:pt x="15417" y="12675"/>
                  </a:cubicBezTo>
                  <a:cubicBezTo>
                    <a:pt x="15471" y="12621"/>
                    <a:pt x="15524" y="12568"/>
                    <a:pt x="15578" y="12514"/>
                  </a:cubicBezTo>
                  <a:cubicBezTo>
                    <a:pt x="15685" y="12434"/>
                    <a:pt x="15658" y="12273"/>
                    <a:pt x="15738" y="12193"/>
                  </a:cubicBezTo>
                  <a:cubicBezTo>
                    <a:pt x="15899" y="12059"/>
                    <a:pt x="15765" y="11845"/>
                    <a:pt x="15899" y="11685"/>
                  </a:cubicBezTo>
                  <a:cubicBezTo>
                    <a:pt x="15899" y="11658"/>
                    <a:pt x="15899" y="11604"/>
                    <a:pt x="15899" y="11551"/>
                  </a:cubicBezTo>
                  <a:cubicBezTo>
                    <a:pt x="15944" y="11522"/>
                    <a:pt x="15981" y="11511"/>
                    <a:pt x="16012" y="11511"/>
                  </a:cubicBezTo>
                  <a:cubicBezTo>
                    <a:pt x="16128" y="11511"/>
                    <a:pt x="16162" y="11669"/>
                    <a:pt x="16247" y="11711"/>
                  </a:cubicBezTo>
                  <a:lnTo>
                    <a:pt x="16220" y="11711"/>
                  </a:lnTo>
                  <a:cubicBezTo>
                    <a:pt x="16247" y="11738"/>
                    <a:pt x="16274" y="11751"/>
                    <a:pt x="16300" y="11751"/>
                  </a:cubicBezTo>
                  <a:cubicBezTo>
                    <a:pt x="16327" y="11751"/>
                    <a:pt x="16354" y="11738"/>
                    <a:pt x="16381" y="11711"/>
                  </a:cubicBezTo>
                  <a:cubicBezTo>
                    <a:pt x="16434" y="11685"/>
                    <a:pt x="16488" y="11658"/>
                    <a:pt x="16541" y="11631"/>
                  </a:cubicBezTo>
                  <a:cubicBezTo>
                    <a:pt x="16836" y="11711"/>
                    <a:pt x="16889" y="11925"/>
                    <a:pt x="16809" y="12193"/>
                  </a:cubicBezTo>
                  <a:cubicBezTo>
                    <a:pt x="16755" y="12354"/>
                    <a:pt x="16836" y="12541"/>
                    <a:pt x="16702" y="12675"/>
                  </a:cubicBezTo>
                  <a:cubicBezTo>
                    <a:pt x="16568" y="12889"/>
                    <a:pt x="16568" y="13103"/>
                    <a:pt x="16702" y="13317"/>
                  </a:cubicBezTo>
                  <a:cubicBezTo>
                    <a:pt x="16786" y="13374"/>
                    <a:pt x="16871" y="13408"/>
                    <a:pt x="16956" y="13408"/>
                  </a:cubicBezTo>
                  <a:cubicBezTo>
                    <a:pt x="17032" y="13408"/>
                    <a:pt x="17108" y="13380"/>
                    <a:pt x="17184" y="13317"/>
                  </a:cubicBezTo>
                  <a:cubicBezTo>
                    <a:pt x="17237" y="13264"/>
                    <a:pt x="17291" y="13210"/>
                    <a:pt x="17344" y="13157"/>
                  </a:cubicBezTo>
                  <a:cubicBezTo>
                    <a:pt x="17398" y="13103"/>
                    <a:pt x="17451" y="13050"/>
                    <a:pt x="17505" y="12996"/>
                  </a:cubicBezTo>
                  <a:lnTo>
                    <a:pt x="17478" y="12996"/>
                  </a:lnTo>
                  <a:cubicBezTo>
                    <a:pt x="17612" y="12943"/>
                    <a:pt x="17665" y="12782"/>
                    <a:pt x="17826" y="12755"/>
                  </a:cubicBezTo>
                  <a:cubicBezTo>
                    <a:pt x="17879" y="12782"/>
                    <a:pt x="17960" y="12862"/>
                    <a:pt x="18040" y="12889"/>
                  </a:cubicBezTo>
                  <a:cubicBezTo>
                    <a:pt x="18227" y="12889"/>
                    <a:pt x="18281" y="13050"/>
                    <a:pt x="18388" y="13157"/>
                  </a:cubicBezTo>
                  <a:cubicBezTo>
                    <a:pt x="18442" y="13183"/>
                    <a:pt x="18495" y="13210"/>
                    <a:pt x="18549" y="13237"/>
                  </a:cubicBezTo>
                  <a:cubicBezTo>
                    <a:pt x="18575" y="13264"/>
                    <a:pt x="18629" y="13317"/>
                    <a:pt x="18656" y="13344"/>
                  </a:cubicBezTo>
                  <a:cubicBezTo>
                    <a:pt x="18656" y="13398"/>
                    <a:pt x="18682" y="13451"/>
                    <a:pt x="18709" y="13505"/>
                  </a:cubicBezTo>
                  <a:cubicBezTo>
                    <a:pt x="18709" y="13612"/>
                    <a:pt x="18709" y="13719"/>
                    <a:pt x="18629" y="13799"/>
                  </a:cubicBezTo>
                  <a:cubicBezTo>
                    <a:pt x="18522" y="14013"/>
                    <a:pt x="18495" y="14227"/>
                    <a:pt x="18629" y="14441"/>
                  </a:cubicBezTo>
                  <a:cubicBezTo>
                    <a:pt x="18705" y="14505"/>
                    <a:pt x="18781" y="14532"/>
                    <a:pt x="18857" y="14532"/>
                  </a:cubicBezTo>
                  <a:cubicBezTo>
                    <a:pt x="18941" y="14532"/>
                    <a:pt x="19026" y="14498"/>
                    <a:pt x="19111" y="14441"/>
                  </a:cubicBezTo>
                  <a:cubicBezTo>
                    <a:pt x="19164" y="14388"/>
                    <a:pt x="19218" y="14334"/>
                    <a:pt x="19271" y="14281"/>
                  </a:cubicBezTo>
                  <a:cubicBezTo>
                    <a:pt x="19325" y="14227"/>
                    <a:pt x="19378" y="14174"/>
                    <a:pt x="19432" y="14093"/>
                  </a:cubicBezTo>
                  <a:cubicBezTo>
                    <a:pt x="19432" y="14067"/>
                    <a:pt x="19432" y="14013"/>
                    <a:pt x="19432" y="13960"/>
                  </a:cubicBezTo>
                  <a:cubicBezTo>
                    <a:pt x="19485" y="13906"/>
                    <a:pt x="19539" y="13853"/>
                    <a:pt x="19592" y="13799"/>
                  </a:cubicBezTo>
                  <a:cubicBezTo>
                    <a:pt x="19994" y="13853"/>
                    <a:pt x="19833" y="14093"/>
                    <a:pt x="19753" y="14308"/>
                  </a:cubicBezTo>
                  <a:cubicBezTo>
                    <a:pt x="19753" y="14361"/>
                    <a:pt x="19753" y="14388"/>
                    <a:pt x="19753" y="14441"/>
                  </a:cubicBezTo>
                  <a:cubicBezTo>
                    <a:pt x="19646" y="14575"/>
                    <a:pt x="19646" y="14763"/>
                    <a:pt x="19753" y="14789"/>
                  </a:cubicBezTo>
                  <a:cubicBezTo>
                    <a:pt x="20288" y="14896"/>
                    <a:pt x="20288" y="15351"/>
                    <a:pt x="20395" y="15726"/>
                  </a:cubicBezTo>
                  <a:cubicBezTo>
                    <a:pt x="20449" y="15780"/>
                    <a:pt x="20502" y="15833"/>
                    <a:pt x="20556" y="15887"/>
                  </a:cubicBezTo>
                  <a:cubicBezTo>
                    <a:pt x="20770" y="15994"/>
                    <a:pt x="21091" y="15860"/>
                    <a:pt x="21198" y="16208"/>
                  </a:cubicBezTo>
                  <a:cubicBezTo>
                    <a:pt x="21216" y="16205"/>
                    <a:pt x="21232" y="16203"/>
                    <a:pt x="21248" y="16203"/>
                  </a:cubicBezTo>
                  <a:cubicBezTo>
                    <a:pt x="21484" y="16203"/>
                    <a:pt x="21555" y="16534"/>
                    <a:pt x="21791" y="16534"/>
                  </a:cubicBezTo>
                  <a:cubicBezTo>
                    <a:pt x="21807" y="16534"/>
                    <a:pt x="21823" y="16532"/>
                    <a:pt x="21841" y="16529"/>
                  </a:cubicBezTo>
                  <a:lnTo>
                    <a:pt x="21814" y="16529"/>
                  </a:lnTo>
                  <a:cubicBezTo>
                    <a:pt x="21921" y="16315"/>
                    <a:pt x="22162" y="16315"/>
                    <a:pt x="22323" y="16208"/>
                  </a:cubicBezTo>
                  <a:lnTo>
                    <a:pt x="22296" y="16208"/>
                  </a:lnTo>
                  <a:cubicBezTo>
                    <a:pt x="22430" y="16047"/>
                    <a:pt x="22430" y="15887"/>
                    <a:pt x="22323" y="15726"/>
                  </a:cubicBezTo>
                  <a:cubicBezTo>
                    <a:pt x="22296" y="15726"/>
                    <a:pt x="22296" y="15726"/>
                    <a:pt x="22269" y="15673"/>
                  </a:cubicBezTo>
                  <a:cubicBezTo>
                    <a:pt x="22269" y="15646"/>
                    <a:pt x="22269" y="15619"/>
                    <a:pt x="22323" y="15566"/>
                  </a:cubicBezTo>
                  <a:cubicBezTo>
                    <a:pt x="22403" y="15459"/>
                    <a:pt x="22403" y="15351"/>
                    <a:pt x="22323" y="15244"/>
                  </a:cubicBezTo>
                  <a:cubicBezTo>
                    <a:pt x="22242" y="15003"/>
                    <a:pt x="22430" y="15030"/>
                    <a:pt x="22563" y="15003"/>
                  </a:cubicBezTo>
                  <a:cubicBezTo>
                    <a:pt x="22696" y="14977"/>
                    <a:pt x="22907" y="15029"/>
                    <a:pt x="22781" y="14771"/>
                  </a:cubicBezTo>
                  <a:lnTo>
                    <a:pt x="22781" y="14771"/>
                  </a:lnTo>
                  <a:cubicBezTo>
                    <a:pt x="22789" y="14776"/>
                    <a:pt x="22797" y="14783"/>
                    <a:pt x="22804" y="14789"/>
                  </a:cubicBezTo>
                  <a:lnTo>
                    <a:pt x="22778" y="14763"/>
                  </a:lnTo>
                  <a:lnTo>
                    <a:pt x="22778" y="14763"/>
                  </a:lnTo>
                  <a:cubicBezTo>
                    <a:pt x="22779" y="14765"/>
                    <a:pt x="22780" y="14768"/>
                    <a:pt x="22781" y="14771"/>
                  </a:cubicBezTo>
                  <a:lnTo>
                    <a:pt x="22781" y="14771"/>
                  </a:lnTo>
                  <a:cubicBezTo>
                    <a:pt x="22696" y="14706"/>
                    <a:pt x="22602" y="14692"/>
                    <a:pt x="22505" y="14692"/>
                  </a:cubicBezTo>
                  <a:cubicBezTo>
                    <a:pt x="22437" y="14692"/>
                    <a:pt x="22368" y="14699"/>
                    <a:pt x="22301" y="14699"/>
                  </a:cubicBezTo>
                  <a:cubicBezTo>
                    <a:pt x="22195" y="14699"/>
                    <a:pt x="22093" y="14683"/>
                    <a:pt x="22001" y="14602"/>
                  </a:cubicBezTo>
                  <a:lnTo>
                    <a:pt x="22001" y="14629"/>
                  </a:lnTo>
                  <a:cubicBezTo>
                    <a:pt x="21948" y="14201"/>
                    <a:pt x="22376" y="14495"/>
                    <a:pt x="22483" y="14281"/>
                  </a:cubicBezTo>
                  <a:cubicBezTo>
                    <a:pt x="22563" y="14201"/>
                    <a:pt x="22724" y="14227"/>
                    <a:pt x="22804" y="14120"/>
                  </a:cubicBezTo>
                  <a:cubicBezTo>
                    <a:pt x="22938" y="13986"/>
                    <a:pt x="22911" y="13826"/>
                    <a:pt x="22804" y="13638"/>
                  </a:cubicBezTo>
                  <a:cubicBezTo>
                    <a:pt x="22751" y="13585"/>
                    <a:pt x="22697" y="13531"/>
                    <a:pt x="22617" y="13505"/>
                  </a:cubicBezTo>
                  <a:lnTo>
                    <a:pt x="22162" y="13505"/>
                  </a:lnTo>
                  <a:cubicBezTo>
                    <a:pt x="22051" y="13535"/>
                    <a:pt x="21943" y="13565"/>
                    <a:pt x="21854" y="13565"/>
                  </a:cubicBezTo>
                  <a:cubicBezTo>
                    <a:pt x="21707" y="13565"/>
                    <a:pt x="21610" y="13483"/>
                    <a:pt x="21627" y="13183"/>
                  </a:cubicBezTo>
                  <a:cubicBezTo>
                    <a:pt x="21386" y="13183"/>
                    <a:pt x="21118" y="13157"/>
                    <a:pt x="20877" y="13157"/>
                  </a:cubicBezTo>
                  <a:cubicBezTo>
                    <a:pt x="20743" y="13050"/>
                    <a:pt x="20770" y="12943"/>
                    <a:pt x="20877" y="12836"/>
                  </a:cubicBezTo>
                  <a:lnTo>
                    <a:pt x="20877" y="12836"/>
                  </a:lnTo>
                  <a:lnTo>
                    <a:pt x="20850" y="12862"/>
                  </a:lnTo>
                  <a:cubicBezTo>
                    <a:pt x="21038" y="12621"/>
                    <a:pt x="20502" y="12595"/>
                    <a:pt x="20690" y="12354"/>
                  </a:cubicBezTo>
                  <a:lnTo>
                    <a:pt x="20690" y="12354"/>
                  </a:lnTo>
                  <a:lnTo>
                    <a:pt x="20717" y="12380"/>
                  </a:lnTo>
                  <a:cubicBezTo>
                    <a:pt x="20770" y="12327"/>
                    <a:pt x="20824" y="12273"/>
                    <a:pt x="20877" y="12220"/>
                  </a:cubicBezTo>
                  <a:cubicBezTo>
                    <a:pt x="20931" y="12166"/>
                    <a:pt x="20984" y="12086"/>
                    <a:pt x="21038" y="12033"/>
                  </a:cubicBezTo>
                  <a:cubicBezTo>
                    <a:pt x="21011" y="11979"/>
                    <a:pt x="21011" y="11952"/>
                    <a:pt x="21038" y="11899"/>
                  </a:cubicBezTo>
                  <a:cubicBezTo>
                    <a:pt x="20984" y="11845"/>
                    <a:pt x="20931" y="11792"/>
                    <a:pt x="20877" y="11738"/>
                  </a:cubicBezTo>
                  <a:cubicBezTo>
                    <a:pt x="20767" y="11665"/>
                    <a:pt x="20652" y="11647"/>
                    <a:pt x="20534" y="11647"/>
                  </a:cubicBezTo>
                  <a:cubicBezTo>
                    <a:pt x="20424" y="11647"/>
                    <a:pt x="20312" y="11662"/>
                    <a:pt x="20199" y="11662"/>
                  </a:cubicBezTo>
                  <a:cubicBezTo>
                    <a:pt x="20167" y="11662"/>
                    <a:pt x="20134" y="11661"/>
                    <a:pt x="20101" y="11658"/>
                  </a:cubicBezTo>
                  <a:cubicBezTo>
                    <a:pt x="19967" y="11631"/>
                    <a:pt x="19780" y="11631"/>
                    <a:pt x="19887" y="11390"/>
                  </a:cubicBezTo>
                  <a:cubicBezTo>
                    <a:pt x="19887" y="11337"/>
                    <a:pt x="19887" y="11310"/>
                    <a:pt x="19914" y="11283"/>
                  </a:cubicBezTo>
                  <a:cubicBezTo>
                    <a:pt x="19833" y="11203"/>
                    <a:pt x="19753" y="11169"/>
                    <a:pt x="19673" y="11169"/>
                  </a:cubicBezTo>
                  <a:cubicBezTo>
                    <a:pt x="19592" y="11169"/>
                    <a:pt x="19512" y="11203"/>
                    <a:pt x="19432" y="11256"/>
                  </a:cubicBezTo>
                  <a:cubicBezTo>
                    <a:pt x="19396" y="11256"/>
                    <a:pt x="19360" y="11316"/>
                    <a:pt x="19325" y="11316"/>
                  </a:cubicBezTo>
                  <a:cubicBezTo>
                    <a:pt x="19307" y="11316"/>
                    <a:pt x="19289" y="11301"/>
                    <a:pt x="19271" y="11256"/>
                  </a:cubicBezTo>
                  <a:cubicBezTo>
                    <a:pt x="19244" y="11203"/>
                    <a:pt x="19244" y="11176"/>
                    <a:pt x="19244" y="11122"/>
                  </a:cubicBezTo>
                  <a:cubicBezTo>
                    <a:pt x="19137" y="11015"/>
                    <a:pt x="19137" y="10882"/>
                    <a:pt x="19271" y="10775"/>
                  </a:cubicBezTo>
                  <a:cubicBezTo>
                    <a:pt x="19432" y="10534"/>
                    <a:pt x="19271" y="10427"/>
                    <a:pt x="19111" y="10293"/>
                  </a:cubicBezTo>
                  <a:cubicBezTo>
                    <a:pt x="19030" y="10239"/>
                    <a:pt x="18950" y="10212"/>
                    <a:pt x="18870" y="10212"/>
                  </a:cubicBezTo>
                  <a:cubicBezTo>
                    <a:pt x="18789" y="10212"/>
                    <a:pt x="18709" y="10239"/>
                    <a:pt x="18629" y="10293"/>
                  </a:cubicBezTo>
                  <a:lnTo>
                    <a:pt x="18468" y="10293"/>
                  </a:lnTo>
                  <a:cubicBezTo>
                    <a:pt x="18338" y="10358"/>
                    <a:pt x="18217" y="10394"/>
                    <a:pt x="18108" y="10394"/>
                  </a:cubicBezTo>
                  <a:cubicBezTo>
                    <a:pt x="17908" y="10394"/>
                    <a:pt x="17749" y="10272"/>
                    <a:pt x="17644" y="9986"/>
                  </a:cubicBezTo>
                  <a:lnTo>
                    <a:pt x="17644" y="9986"/>
                  </a:lnTo>
                  <a:cubicBezTo>
                    <a:pt x="17514" y="9916"/>
                    <a:pt x="17381" y="9892"/>
                    <a:pt x="17260" y="9886"/>
                  </a:cubicBezTo>
                  <a:lnTo>
                    <a:pt x="17260" y="9886"/>
                  </a:lnTo>
                  <a:cubicBezTo>
                    <a:pt x="17575" y="9776"/>
                    <a:pt x="17915" y="9490"/>
                    <a:pt x="18308" y="9490"/>
                  </a:cubicBezTo>
                  <a:lnTo>
                    <a:pt x="18442" y="9490"/>
                  </a:lnTo>
                  <a:cubicBezTo>
                    <a:pt x="18549" y="9427"/>
                    <a:pt x="18662" y="9412"/>
                    <a:pt x="18776" y="9412"/>
                  </a:cubicBezTo>
                  <a:cubicBezTo>
                    <a:pt x="18879" y="9412"/>
                    <a:pt x="18984" y="9425"/>
                    <a:pt x="19085" y="9425"/>
                  </a:cubicBezTo>
                  <a:cubicBezTo>
                    <a:pt x="19207" y="9425"/>
                    <a:pt x="19325" y="9407"/>
                    <a:pt x="19432" y="9329"/>
                  </a:cubicBezTo>
                  <a:lnTo>
                    <a:pt x="19592" y="9329"/>
                  </a:lnTo>
                  <a:cubicBezTo>
                    <a:pt x="19700" y="9409"/>
                    <a:pt x="19646" y="9570"/>
                    <a:pt x="19753" y="9650"/>
                  </a:cubicBezTo>
                  <a:cubicBezTo>
                    <a:pt x="19823" y="9791"/>
                    <a:pt x="19915" y="9828"/>
                    <a:pt x="20014" y="9828"/>
                  </a:cubicBezTo>
                  <a:cubicBezTo>
                    <a:pt x="20104" y="9828"/>
                    <a:pt x="20199" y="9797"/>
                    <a:pt x="20288" y="9784"/>
                  </a:cubicBezTo>
                  <a:cubicBezTo>
                    <a:pt x="20636" y="9864"/>
                    <a:pt x="20690" y="10159"/>
                    <a:pt x="20797" y="10427"/>
                  </a:cubicBezTo>
                  <a:cubicBezTo>
                    <a:pt x="20824" y="10641"/>
                    <a:pt x="20717" y="10882"/>
                    <a:pt x="20877" y="11096"/>
                  </a:cubicBezTo>
                  <a:cubicBezTo>
                    <a:pt x="20957" y="11176"/>
                    <a:pt x="20931" y="11337"/>
                    <a:pt x="21038" y="11417"/>
                  </a:cubicBezTo>
                  <a:lnTo>
                    <a:pt x="21038" y="11390"/>
                  </a:lnTo>
                  <a:cubicBezTo>
                    <a:pt x="21095" y="11448"/>
                    <a:pt x="21153" y="11474"/>
                    <a:pt x="21210" y="11474"/>
                  </a:cubicBezTo>
                  <a:cubicBezTo>
                    <a:pt x="21260" y="11474"/>
                    <a:pt x="21309" y="11454"/>
                    <a:pt x="21359" y="11417"/>
                  </a:cubicBezTo>
                  <a:cubicBezTo>
                    <a:pt x="21413" y="11363"/>
                    <a:pt x="21466" y="11310"/>
                    <a:pt x="21520" y="11256"/>
                  </a:cubicBezTo>
                  <a:cubicBezTo>
                    <a:pt x="21653" y="11122"/>
                    <a:pt x="21520" y="10882"/>
                    <a:pt x="21680" y="10748"/>
                  </a:cubicBezTo>
                  <a:lnTo>
                    <a:pt x="21680" y="10775"/>
                  </a:lnTo>
                  <a:cubicBezTo>
                    <a:pt x="21787" y="10614"/>
                    <a:pt x="21868" y="10453"/>
                    <a:pt x="21734" y="10266"/>
                  </a:cubicBezTo>
                  <a:lnTo>
                    <a:pt x="21734" y="10266"/>
                  </a:lnTo>
                  <a:cubicBezTo>
                    <a:pt x="21868" y="10346"/>
                    <a:pt x="21868" y="10534"/>
                    <a:pt x="22001" y="10587"/>
                  </a:cubicBezTo>
                  <a:cubicBezTo>
                    <a:pt x="22028" y="10627"/>
                    <a:pt x="22055" y="10647"/>
                    <a:pt x="22082" y="10647"/>
                  </a:cubicBezTo>
                  <a:cubicBezTo>
                    <a:pt x="22108" y="10647"/>
                    <a:pt x="22135" y="10627"/>
                    <a:pt x="22162" y="10587"/>
                  </a:cubicBezTo>
                  <a:lnTo>
                    <a:pt x="22135" y="10587"/>
                  </a:lnTo>
                  <a:cubicBezTo>
                    <a:pt x="22152" y="10463"/>
                    <a:pt x="22196" y="10426"/>
                    <a:pt x="22253" y="10426"/>
                  </a:cubicBezTo>
                  <a:cubicBezTo>
                    <a:pt x="22338" y="10426"/>
                    <a:pt x="22451" y="10509"/>
                    <a:pt x="22538" y="10509"/>
                  </a:cubicBezTo>
                  <a:cubicBezTo>
                    <a:pt x="22582" y="10509"/>
                    <a:pt x="22619" y="10488"/>
                    <a:pt x="22644" y="10427"/>
                  </a:cubicBezTo>
                  <a:lnTo>
                    <a:pt x="22617" y="10427"/>
                  </a:lnTo>
                  <a:cubicBezTo>
                    <a:pt x="22649" y="10420"/>
                    <a:pt x="22676" y="10417"/>
                    <a:pt x="22701" y="10417"/>
                  </a:cubicBezTo>
                  <a:cubicBezTo>
                    <a:pt x="22879" y="10417"/>
                    <a:pt x="22861" y="10580"/>
                    <a:pt x="22885" y="10721"/>
                  </a:cubicBezTo>
                  <a:cubicBezTo>
                    <a:pt x="22911" y="11042"/>
                    <a:pt x="22778" y="11390"/>
                    <a:pt x="22965" y="11738"/>
                  </a:cubicBezTo>
                  <a:cubicBezTo>
                    <a:pt x="23018" y="11792"/>
                    <a:pt x="23072" y="11845"/>
                    <a:pt x="23152" y="11872"/>
                  </a:cubicBezTo>
                  <a:lnTo>
                    <a:pt x="23259" y="11872"/>
                  </a:lnTo>
                  <a:cubicBezTo>
                    <a:pt x="23420" y="11818"/>
                    <a:pt x="23527" y="11711"/>
                    <a:pt x="23581" y="11551"/>
                  </a:cubicBezTo>
                  <a:cubicBezTo>
                    <a:pt x="23778" y="11342"/>
                    <a:pt x="23954" y="11250"/>
                    <a:pt x="24114" y="11250"/>
                  </a:cubicBezTo>
                  <a:cubicBezTo>
                    <a:pt x="24344" y="11250"/>
                    <a:pt x="24542" y="11438"/>
                    <a:pt x="24731" y="11738"/>
                  </a:cubicBezTo>
                  <a:cubicBezTo>
                    <a:pt x="24731" y="11765"/>
                    <a:pt x="24731" y="11818"/>
                    <a:pt x="24731" y="11872"/>
                  </a:cubicBezTo>
                  <a:cubicBezTo>
                    <a:pt x="24865" y="12006"/>
                    <a:pt x="24731" y="12220"/>
                    <a:pt x="24892" y="12380"/>
                  </a:cubicBezTo>
                  <a:cubicBezTo>
                    <a:pt x="24946" y="12434"/>
                    <a:pt x="24999" y="12488"/>
                    <a:pt x="25053" y="12541"/>
                  </a:cubicBezTo>
                  <a:lnTo>
                    <a:pt x="25053" y="12514"/>
                  </a:lnTo>
                  <a:cubicBezTo>
                    <a:pt x="25099" y="12527"/>
                    <a:pt x="25138" y="12532"/>
                    <a:pt x="25173" y="12532"/>
                  </a:cubicBezTo>
                  <a:cubicBezTo>
                    <a:pt x="25439" y="12532"/>
                    <a:pt x="25392" y="12198"/>
                    <a:pt x="25534" y="12033"/>
                  </a:cubicBezTo>
                  <a:cubicBezTo>
                    <a:pt x="25584" y="11993"/>
                    <a:pt x="25604" y="11946"/>
                    <a:pt x="25611" y="11896"/>
                  </a:cubicBezTo>
                  <a:lnTo>
                    <a:pt x="25611" y="11896"/>
                  </a:lnTo>
                  <a:cubicBezTo>
                    <a:pt x="25622" y="11946"/>
                    <a:pt x="25646" y="11993"/>
                    <a:pt x="25695" y="12033"/>
                  </a:cubicBezTo>
                  <a:cubicBezTo>
                    <a:pt x="25787" y="12094"/>
                    <a:pt x="25855" y="12118"/>
                    <a:pt x="25906" y="12118"/>
                  </a:cubicBezTo>
                  <a:cubicBezTo>
                    <a:pt x="26080" y="12118"/>
                    <a:pt x="26067" y="11835"/>
                    <a:pt x="26150" y="11711"/>
                  </a:cubicBezTo>
                  <a:cubicBezTo>
                    <a:pt x="26230" y="11685"/>
                    <a:pt x="26284" y="11631"/>
                    <a:pt x="26337" y="11551"/>
                  </a:cubicBezTo>
                  <a:lnTo>
                    <a:pt x="26337" y="11551"/>
                  </a:lnTo>
                  <a:lnTo>
                    <a:pt x="26311" y="11577"/>
                  </a:lnTo>
                  <a:cubicBezTo>
                    <a:pt x="26418" y="11470"/>
                    <a:pt x="26391" y="11310"/>
                    <a:pt x="26498" y="11230"/>
                  </a:cubicBezTo>
                  <a:lnTo>
                    <a:pt x="26498" y="11230"/>
                  </a:lnTo>
                  <a:lnTo>
                    <a:pt x="26471" y="11256"/>
                  </a:lnTo>
                  <a:cubicBezTo>
                    <a:pt x="26605" y="11149"/>
                    <a:pt x="26578" y="11042"/>
                    <a:pt x="26498" y="10935"/>
                  </a:cubicBezTo>
                  <a:cubicBezTo>
                    <a:pt x="26337" y="10801"/>
                    <a:pt x="26097" y="10855"/>
                    <a:pt x="26016" y="10614"/>
                  </a:cubicBezTo>
                  <a:cubicBezTo>
                    <a:pt x="25936" y="10507"/>
                    <a:pt x="25722" y="10480"/>
                    <a:pt x="25829" y="10266"/>
                  </a:cubicBezTo>
                  <a:lnTo>
                    <a:pt x="25829" y="10266"/>
                  </a:lnTo>
                  <a:lnTo>
                    <a:pt x="25856" y="10293"/>
                  </a:lnTo>
                  <a:cubicBezTo>
                    <a:pt x="25989" y="10132"/>
                    <a:pt x="25963" y="9972"/>
                    <a:pt x="25856" y="9811"/>
                  </a:cubicBezTo>
                  <a:cubicBezTo>
                    <a:pt x="25802" y="9757"/>
                    <a:pt x="25749" y="9704"/>
                    <a:pt x="25695" y="9650"/>
                  </a:cubicBezTo>
                  <a:cubicBezTo>
                    <a:pt x="25619" y="9587"/>
                    <a:pt x="25543" y="9560"/>
                    <a:pt x="25467" y="9560"/>
                  </a:cubicBezTo>
                  <a:cubicBezTo>
                    <a:pt x="25383" y="9560"/>
                    <a:pt x="25298" y="9594"/>
                    <a:pt x="25213" y="9650"/>
                  </a:cubicBezTo>
                  <a:lnTo>
                    <a:pt x="24731" y="9650"/>
                  </a:lnTo>
                  <a:cubicBezTo>
                    <a:pt x="24624" y="9650"/>
                    <a:pt x="24624" y="9543"/>
                    <a:pt x="24571" y="9490"/>
                  </a:cubicBezTo>
                  <a:cubicBezTo>
                    <a:pt x="24491" y="9383"/>
                    <a:pt x="24330" y="9409"/>
                    <a:pt x="24250" y="9329"/>
                  </a:cubicBezTo>
                  <a:cubicBezTo>
                    <a:pt x="24089" y="9195"/>
                    <a:pt x="24250" y="8981"/>
                    <a:pt x="24089" y="8847"/>
                  </a:cubicBezTo>
                  <a:cubicBezTo>
                    <a:pt x="23963" y="8658"/>
                    <a:pt x="23825" y="8581"/>
                    <a:pt x="23682" y="8561"/>
                  </a:cubicBezTo>
                  <a:lnTo>
                    <a:pt x="23682" y="8561"/>
                  </a:lnTo>
                  <a:cubicBezTo>
                    <a:pt x="23817" y="8558"/>
                    <a:pt x="23955" y="8547"/>
                    <a:pt x="24089" y="8499"/>
                  </a:cubicBezTo>
                  <a:cubicBezTo>
                    <a:pt x="24143" y="8446"/>
                    <a:pt x="24203" y="8433"/>
                    <a:pt x="24266" y="8433"/>
                  </a:cubicBezTo>
                  <a:cubicBezTo>
                    <a:pt x="24330" y="8433"/>
                    <a:pt x="24397" y="8446"/>
                    <a:pt x="24464" y="8446"/>
                  </a:cubicBezTo>
                  <a:cubicBezTo>
                    <a:pt x="24510" y="8435"/>
                    <a:pt x="24554" y="8431"/>
                    <a:pt x="24598" y="8431"/>
                  </a:cubicBezTo>
                  <a:cubicBezTo>
                    <a:pt x="24853" y="8431"/>
                    <a:pt x="25071" y="8587"/>
                    <a:pt x="25313" y="8587"/>
                  </a:cubicBezTo>
                  <a:cubicBezTo>
                    <a:pt x="25342" y="8587"/>
                    <a:pt x="25371" y="8585"/>
                    <a:pt x="25401" y="8580"/>
                  </a:cubicBezTo>
                  <a:cubicBezTo>
                    <a:pt x="25508" y="8607"/>
                    <a:pt x="25615" y="8607"/>
                    <a:pt x="25695" y="8687"/>
                  </a:cubicBezTo>
                  <a:cubicBezTo>
                    <a:pt x="25775" y="8767"/>
                    <a:pt x="25936" y="8740"/>
                    <a:pt x="26016" y="8847"/>
                  </a:cubicBezTo>
                  <a:cubicBezTo>
                    <a:pt x="26123" y="8954"/>
                    <a:pt x="26257" y="8901"/>
                    <a:pt x="26364" y="8981"/>
                  </a:cubicBezTo>
                  <a:cubicBezTo>
                    <a:pt x="26418" y="8981"/>
                    <a:pt x="26444" y="9008"/>
                    <a:pt x="26498" y="9008"/>
                  </a:cubicBezTo>
                  <a:cubicBezTo>
                    <a:pt x="26574" y="9059"/>
                    <a:pt x="26650" y="9085"/>
                    <a:pt x="26725" y="9085"/>
                  </a:cubicBezTo>
                  <a:cubicBezTo>
                    <a:pt x="26810" y="9085"/>
                    <a:pt x="26895" y="9052"/>
                    <a:pt x="26980" y="8981"/>
                  </a:cubicBezTo>
                  <a:lnTo>
                    <a:pt x="26980" y="9008"/>
                  </a:lnTo>
                  <a:cubicBezTo>
                    <a:pt x="27087" y="8901"/>
                    <a:pt x="27087" y="8794"/>
                    <a:pt x="26980" y="8687"/>
                  </a:cubicBezTo>
                  <a:cubicBezTo>
                    <a:pt x="26873" y="8607"/>
                    <a:pt x="26926" y="8446"/>
                    <a:pt x="26819" y="8366"/>
                  </a:cubicBezTo>
                  <a:cubicBezTo>
                    <a:pt x="26766" y="8312"/>
                    <a:pt x="26712" y="8259"/>
                    <a:pt x="26659" y="8205"/>
                  </a:cubicBezTo>
                  <a:lnTo>
                    <a:pt x="26632" y="8205"/>
                  </a:lnTo>
                  <a:cubicBezTo>
                    <a:pt x="26578" y="8098"/>
                    <a:pt x="26418" y="8018"/>
                    <a:pt x="26552" y="7884"/>
                  </a:cubicBezTo>
                  <a:cubicBezTo>
                    <a:pt x="26581" y="7854"/>
                    <a:pt x="26626" y="7833"/>
                    <a:pt x="26679" y="7833"/>
                  </a:cubicBezTo>
                  <a:cubicBezTo>
                    <a:pt x="26723" y="7833"/>
                    <a:pt x="26771" y="7848"/>
                    <a:pt x="26819" y="7884"/>
                  </a:cubicBezTo>
                  <a:cubicBezTo>
                    <a:pt x="26869" y="7921"/>
                    <a:pt x="26919" y="7941"/>
                    <a:pt x="26968" y="7941"/>
                  </a:cubicBezTo>
                  <a:cubicBezTo>
                    <a:pt x="27026" y="7941"/>
                    <a:pt x="27083" y="7914"/>
                    <a:pt x="27140" y="7857"/>
                  </a:cubicBezTo>
                  <a:lnTo>
                    <a:pt x="27140" y="7884"/>
                  </a:lnTo>
                  <a:cubicBezTo>
                    <a:pt x="27200" y="7784"/>
                    <a:pt x="27245" y="7684"/>
                    <a:pt x="27342" y="7684"/>
                  </a:cubicBezTo>
                  <a:cubicBezTo>
                    <a:pt x="27375" y="7684"/>
                    <a:pt x="27414" y="7696"/>
                    <a:pt x="27462" y="7723"/>
                  </a:cubicBezTo>
                  <a:cubicBezTo>
                    <a:pt x="27542" y="7804"/>
                    <a:pt x="27702" y="7777"/>
                    <a:pt x="27783" y="7884"/>
                  </a:cubicBezTo>
                  <a:cubicBezTo>
                    <a:pt x="27860" y="7928"/>
                    <a:pt x="27928" y="7958"/>
                    <a:pt x="27980" y="7958"/>
                  </a:cubicBezTo>
                  <a:cubicBezTo>
                    <a:pt x="28053" y="7958"/>
                    <a:pt x="28093" y="7896"/>
                    <a:pt x="28077" y="7723"/>
                  </a:cubicBezTo>
                  <a:cubicBezTo>
                    <a:pt x="28157" y="7494"/>
                    <a:pt x="28267" y="7427"/>
                    <a:pt x="28389" y="7427"/>
                  </a:cubicBezTo>
                  <a:cubicBezTo>
                    <a:pt x="28552" y="7427"/>
                    <a:pt x="28738" y="7547"/>
                    <a:pt x="28907" y="7563"/>
                  </a:cubicBezTo>
                  <a:lnTo>
                    <a:pt x="28907" y="7536"/>
                  </a:lnTo>
                  <a:cubicBezTo>
                    <a:pt x="29014" y="7603"/>
                    <a:pt x="29121" y="7636"/>
                    <a:pt x="29228" y="7636"/>
                  </a:cubicBezTo>
                  <a:cubicBezTo>
                    <a:pt x="29335" y="7636"/>
                    <a:pt x="29442" y="7603"/>
                    <a:pt x="29549" y="7536"/>
                  </a:cubicBezTo>
                  <a:lnTo>
                    <a:pt x="29549" y="7563"/>
                  </a:lnTo>
                  <a:cubicBezTo>
                    <a:pt x="29790" y="7402"/>
                    <a:pt x="29870" y="7188"/>
                    <a:pt x="29683" y="6920"/>
                  </a:cubicBezTo>
                  <a:lnTo>
                    <a:pt x="29710" y="6920"/>
                  </a:lnTo>
                  <a:cubicBezTo>
                    <a:pt x="29603" y="6840"/>
                    <a:pt x="29442" y="6786"/>
                    <a:pt x="29549" y="6599"/>
                  </a:cubicBezTo>
                  <a:cubicBezTo>
                    <a:pt x="29630" y="6532"/>
                    <a:pt x="29710" y="6505"/>
                    <a:pt x="29794" y="6505"/>
                  </a:cubicBezTo>
                  <a:cubicBezTo>
                    <a:pt x="29877" y="6505"/>
                    <a:pt x="29964" y="6532"/>
                    <a:pt x="30058" y="6572"/>
                  </a:cubicBezTo>
                  <a:lnTo>
                    <a:pt x="30111" y="6572"/>
                  </a:lnTo>
                  <a:lnTo>
                    <a:pt x="30165" y="6599"/>
                  </a:lnTo>
                  <a:cubicBezTo>
                    <a:pt x="30309" y="6455"/>
                    <a:pt x="30406" y="6200"/>
                    <a:pt x="30614" y="6200"/>
                  </a:cubicBezTo>
                  <a:cubicBezTo>
                    <a:pt x="30676" y="6200"/>
                    <a:pt x="30748" y="6222"/>
                    <a:pt x="30834" y="6278"/>
                  </a:cubicBezTo>
                  <a:lnTo>
                    <a:pt x="30834" y="6251"/>
                  </a:lnTo>
                  <a:cubicBezTo>
                    <a:pt x="30914" y="6318"/>
                    <a:pt x="30995" y="6351"/>
                    <a:pt x="31075" y="6351"/>
                  </a:cubicBezTo>
                  <a:cubicBezTo>
                    <a:pt x="31155" y="6351"/>
                    <a:pt x="31236" y="6318"/>
                    <a:pt x="31316" y="6251"/>
                  </a:cubicBezTo>
                  <a:lnTo>
                    <a:pt x="31316" y="6251"/>
                  </a:lnTo>
                  <a:lnTo>
                    <a:pt x="31289" y="6278"/>
                  </a:lnTo>
                  <a:cubicBezTo>
                    <a:pt x="31316" y="6278"/>
                    <a:pt x="31316" y="6251"/>
                    <a:pt x="31343" y="6224"/>
                  </a:cubicBezTo>
                  <a:cubicBezTo>
                    <a:pt x="31343" y="6171"/>
                    <a:pt x="31343" y="6144"/>
                    <a:pt x="31289" y="6117"/>
                  </a:cubicBezTo>
                  <a:cubicBezTo>
                    <a:pt x="31236" y="6010"/>
                    <a:pt x="31048" y="5983"/>
                    <a:pt x="31155" y="5796"/>
                  </a:cubicBezTo>
                  <a:cubicBezTo>
                    <a:pt x="31203" y="5748"/>
                    <a:pt x="31251" y="5701"/>
                    <a:pt x="31298" y="5634"/>
                  </a:cubicBezTo>
                  <a:lnTo>
                    <a:pt x="31298" y="5634"/>
                  </a:lnTo>
                  <a:cubicBezTo>
                    <a:pt x="31316" y="5629"/>
                    <a:pt x="31319" y="5605"/>
                    <a:pt x="31343" y="5582"/>
                  </a:cubicBezTo>
                  <a:cubicBezTo>
                    <a:pt x="31343" y="5528"/>
                    <a:pt x="31343" y="5502"/>
                    <a:pt x="31289" y="5475"/>
                  </a:cubicBezTo>
                  <a:lnTo>
                    <a:pt x="31316" y="5475"/>
                  </a:lnTo>
                  <a:cubicBezTo>
                    <a:pt x="31240" y="5412"/>
                    <a:pt x="31164" y="5384"/>
                    <a:pt x="31088" y="5384"/>
                  </a:cubicBezTo>
                  <a:cubicBezTo>
                    <a:pt x="31003" y="5384"/>
                    <a:pt x="30919" y="5418"/>
                    <a:pt x="30834" y="5475"/>
                  </a:cubicBezTo>
                  <a:lnTo>
                    <a:pt x="30673" y="5475"/>
                  </a:lnTo>
                  <a:cubicBezTo>
                    <a:pt x="30628" y="5498"/>
                    <a:pt x="30592" y="5507"/>
                    <a:pt x="30563" y="5507"/>
                  </a:cubicBezTo>
                  <a:cubicBezTo>
                    <a:pt x="30378" y="5507"/>
                    <a:pt x="30464" y="5121"/>
                    <a:pt x="30294" y="5121"/>
                  </a:cubicBezTo>
                  <a:cubicBezTo>
                    <a:pt x="30267" y="5121"/>
                    <a:pt x="30234" y="5131"/>
                    <a:pt x="30192" y="5154"/>
                  </a:cubicBezTo>
                  <a:cubicBezTo>
                    <a:pt x="30107" y="5258"/>
                    <a:pt x="30012" y="5285"/>
                    <a:pt x="29914" y="5285"/>
                  </a:cubicBezTo>
                  <a:cubicBezTo>
                    <a:pt x="29806" y="5285"/>
                    <a:pt x="29694" y="5252"/>
                    <a:pt x="29588" y="5252"/>
                  </a:cubicBezTo>
                  <a:cubicBezTo>
                    <a:pt x="29518" y="5252"/>
                    <a:pt x="29451" y="5266"/>
                    <a:pt x="29389" y="5314"/>
                  </a:cubicBezTo>
                  <a:cubicBezTo>
                    <a:pt x="29335" y="5368"/>
                    <a:pt x="29255" y="5421"/>
                    <a:pt x="29228" y="5475"/>
                  </a:cubicBezTo>
                  <a:cubicBezTo>
                    <a:pt x="29179" y="5494"/>
                    <a:pt x="29140" y="5502"/>
                    <a:pt x="29109" y="5502"/>
                  </a:cubicBezTo>
                  <a:cubicBezTo>
                    <a:pt x="28919" y="5502"/>
                    <a:pt x="29018" y="5200"/>
                    <a:pt x="28880" y="5154"/>
                  </a:cubicBezTo>
                  <a:lnTo>
                    <a:pt x="28907" y="5154"/>
                  </a:lnTo>
                  <a:cubicBezTo>
                    <a:pt x="28798" y="5088"/>
                    <a:pt x="28702" y="5060"/>
                    <a:pt x="28618" y="5060"/>
                  </a:cubicBezTo>
                  <a:cubicBezTo>
                    <a:pt x="28391" y="5060"/>
                    <a:pt x="28240" y="5261"/>
                    <a:pt x="28104" y="5475"/>
                  </a:cubicBezTo>
                  <a:cubicBezTo>
                    <a:pt x="28050" y="5528"/>
                    <a:pt x="27970" y="5582"/>
                    <a:pt x="27943" y="5636"/>
                  </a:cubicBezTo>
                  <a:cubicBezTo>
                    <a:pt x="27891" y="5698"/>
                    <a:pt x="27851" y="5722"/>
                    <a:pt x="27817" y="5722"/>
                  </a:cubicBezTo>
                  <a:cubicBezTo>
                    <a:pt x="27703" y="5722"/>
                    <a:pt x="27668" y="5450"/>
                    <a:pt x="27555" y="5450"/>
                  </a:cubicBezTo>
                  <a:cubicBezTo>
                    <a:pt x="27529" y="5450"/>
                    <a:pt x="27498" y="5465"/>
                    <a:pt x="27462" y="5502"/>
                  </a:cubicBezTo>
                  <a:lnTo>
                    <a:pt x="27462" y="5475"/>
                  </a:lnTo>
                  <a:cubicBezTo>
                    <a:pt x="27354" y="5555"/>
                    <a:pt x="27381" y="5716"/>
                    <a:pt x="27301" y="5796"/>
                  </a:cubicBezTo>
                  <a:lnTo>
                    <a:pt x="27274" y="5796"/>
                  </a:lnTo>
                  <a:cubicBezTo>
                    <a:pt x="27226" y="5883"/>
                    <a:pt x="27154" y="5904"/>
                    <a:pt x="27074" y="5904"/>
                  </a:cubicBezTo>
                  <a:cubicBezTo>
                    <a:pt x="26998" y="5904"/>
                    <a:pt x="26916" y="5885"/>
                    <a:pt x="26839" y="5885"/>
                  </a:cubicBezTo>
                  <a:cubicBezTo>
                    <a:pt x="26771" y="5885"/>
                    <a:pt x="26707" y="5900"/>
                    <a:pt x="26659" y="5957"/>
                  </a:cubicBezTo>
                  <a:cubicBezTo>
                    <a:pt x="26579" y="6029"/>
                    <a:pt x="26510" y="6056"/>
                    <a:pt x="26446" y="6056"/>
                  </a:cubicBezTo>
                  <a:cubicBezTo>
                    <a:pt x="26274" y="6056"/>
                    <a:pt x="26146" y="5855"/>
                    <a:pt x="25989" y="5796"/>
                  </a:cubicBezTo>
                  <a:lnTo>
                    <a:pt x="25882" y="5796"/>
                  </a:lnTo>
                  <a:cubicBezTo>
                    <a:pt x="25802" y="5850"/>
                    <a:pt x="25749" y="5903"/>
                    <a:pt x="25695" y="5957"/>
                  </a:cubicBezTo>
                  <a:cubicBezTo>
                    <a:pt x="25240" y="6412"/>
                    <a:pt x="24678" y="6679"/>
                    <a:pt x="24143" y="7001"/>
                  </a:cubicBezTo>
                  <a:cubicBezTo>
                    <a:pt x="23894" y="7096"/>
                    <a:pt x="23618" y="7110"/>
                    <a:pt x="23344" y="7110"/>
                  </a:cubicBezTo>
                  <a:cubicBezTo>
                    <a:pt x="23235" y="7110"/>
                    <a:pt x="23126" y="7108"/>
                    <a:pt x="23018" y="7108"/>
                  </a:cubicBezTo>
                  <a:cubicBezTo>
                    <a:pt x="22867" y="7167"/>
                    <a:pt x="22718" y="7236"/>
                    <a:pt x="22570" y="7304"/>
                  </a:cubicBezTo>
                  <a:lnTo>
                    <a:pt x="22570" y="7304"/>
                  </a:lnTo>
                  <a:cubicBezTo>
                    <a:pt x="22586" y="7293"/>
                    <a:pt x="22602" y="7281"/>
                    <a:pt x="22617" y="7268"/>
                  </a:cubicBezTo>
                  <a:cubicBezTo>
                    <a:pt x="23045" y="6947"/>
                    <a:pt x="23607" y="6653"/>
                    <a:pt x="23286" y="5957"/>
                  </a:cubicBezTo>
                  <a:cubicBezTo>
                    <a:pt x="23206" y="5823"/>
                    <a:pt x="23018" y="5876"/>
                    <a:pt x="22938" y="5743"/>
                  </a:cubicBezTo>
                  <a:cubicBezTo>
                    <a:pt x="22938" y="5609"/>
                    <a:pt x="22992" y="5448"/>
                    <a:pt x="23152" y="5395"/>
                  </a:cubicBezTo>
                  <a:cubicBezTo>
                    <a:pt x="23313" y="5288"/>
                    <a:pt x="23420" y="5100"/>
                    <a:pt x="23607" y="4993"/>
                  </a:cubicBezTo>
                  <a:lnTo>
                    <a:pt x="23581" y="4993"/>
                  </a:lnTo>
                  <a:cubicBezTo>
                    <a:pt x="23661" y="4940"/>
                    <a:pt x="23714" y="4886"/>
                    <a:pt x="23768" y="4833"/>
                  </a:cubicBezTo>
                  <a:cubicBezTo>
                    <a:pt x="23821" y="4779"/>
                    <a:pt x="23875" y="4725"/>
                    <a:pt x="23928" y="4672"/>
                  </a:cubicBezTo>
                  <a:cubicBezTo>
                    <a:pt x="23982" y="4618"/>
                    <a:pt x="24036" y="4565"/>
                    <a:pt x="24062" y="4485"/>
                  </a:cubicBezTo>
                  <a:cubicBezTo>
                    <a:pt x="24062" y="4431"/>
                    <a:pt x="24062" y="4404"/>
                    <a:pt x="24089" y="4351"/>
                  </a:cubicBezTo>
                  <a:cubicBezTo>
                    <a:pt x="24169" y="4244"/>
                    <a:pt x="24169" y="4137"/>
                    <a:pt x="24062" y="4030"/>
                  </a:cubicBezTo>
                  <a:cubicBezTo>
                    <a:pt x="23661" y="4003"/>
                    <a:pt x="23473" y="3789"/>
                    <a:pt x="23420" y="3387"/>
                  </a:cubicBezTo>
                  <a:cubicBezTo>
                    <a:pt x="23160" y="3387"/>
                    <a:pt x="23025" y="3075"/>
                    <a:pt x="22758" y="3075"/>
                  </a:cubicBezTo>
                  <a:cubicBezTo>
                    <a:pt x="22723" y="3075"/>
                    <a:pt x="22685" y="3080"/>
                    <a:pt x="22644" y="3093"/>
                  </a:cubicBezTo>
                  <a:cubicBezTo>
                    <a:pt x="22644" y="3146"/>
                    <a:pt x="22644" y="3173"/>
                    <a:pt x="22644" y="3227"/>
                  </a:cubicBezTo>
                  <a:cubicBezTo>
                    <a:pt x="22641" y="3226"/>
                    <a:pt x="22638" y="3226"/>
                    <a:pt x="22636" y="3226"/>
                  </a:cubicBezTo>
                  <a:cubicBezTo>
                    <a:pt x="22567" y="3226"/>
                    <a:pt x="22584" y="3472"/>
                    <a:pt x="22501" y="3472"/>
                  </a:cubicBezTo>
                  <a:cubicBezTo>
                    <a:pt x="22469" y="3472"/>
                    <a:pt x="22422" y="3435"/>
                    <a:pt x="22349" y="3334"/>
                  </a:cubicBezTo>
                  <a:cubicBezTo>
                    <a:pt x="22328" y="3302"/>
                    <a:pt x="22286" y="3287"/>
                    <a:pt x="22237" y="3287"/>
                  </a:cubicBezTo>
                  <a:cubicBezTo>
                    <a:pt x="22160" y="3287"/>
                    <a:pt x="22066" y="3322"/>
                    <a:pt x="22001" y="3387"/>
                  </a:cubicBezTo>
                  <a:lnTo>
                    <a:pt x="21975" y="3387"/>
                  </a:lnTo>
                  <a:cubicBezTo>
                    <a:pt x="21921" y="3441"/>
                    <a:pt x="21868" y="3494"/>
                    <a:pt x="21841" y="3575"/>
                  </a:cubicBezTo>
                  <a:cubicBezTo>
                    <a:pt x="21841" y="3601"/>
                    <a:pt x="21841" y="3655"/>
                    <a:pt x="21841" y="3708"/>
                  </a:cubicBezTo>
                  <a:cubicBezTo>
                    <a:pt x="21653" y="3896"/>
                    <a:pt x="21868" y="4351"/>
                    <a:pt x="21573" y="4378"/>
                  </a:cubicBezTo>
                  <a:cubicBezTo>
                    <a:pt x="20997" y="4430"/>
                    <a:pt x="21343" y="5021"/>
                    <a:pt x="21283" y="5021"/>
                  </a:cubicBezTo>
                  <a:cubicBezTo>
                    <a:pt x="21282" y="5021"/>
                    <a:pt x="21280" y="5020"/>
                    <a:pt x="21279" y="5020"/>
                  </a:cubicBezTo>
                  <a:cubicBezTo>
                    <a:pt x="21208" y="5005"/>
                    <a:pt x="21151" y="4998"/>
                    <a:pt x="21104" y="4998"/>
                  </a:cubicBezTo>
                  <a:cubicBezTo>
                    <a:pt x="20742" y="4998"/>
                    <a:pt x="21026" y="5413"/>
                    <a:pt x="20931" y="5555"/>
                  </a:cubicBezTo>
                  <a:cubicBezTo>
                    <a:pt x="20848" y="5704"/>
                    <a:pt x="20791" y="5756"/>
                    <a:pt x="20749" y="5756"/>
                  </a:cubicBezTo>
                  <a:cubicBezTo>
                    <a:pt x="20653" y="5756"/>
                    <a:pt x="20630" y="5493"/>
                    <a:pt x="20556" y="5475"/>
                  </a:cubicBezTo>
                  <a:cubicBezTo>
                    <a:pt x="20529" y="5421"/>
                    <a:pt x="20529" y="5395"/>
                    <a:pt x="20529" y="5341"/>
                  </a:cubicBezTo>
                  <a:cubicBezTo>
                    <a:pt x="20502" y="5261"/>
                    <a:pt x="20449" y="5207"/>
                    <a:pt x="20369" y="5154"/>
                  </a:cubicBezTo>
                  <a:lnTo>
                    <a:pt x="20395" y="5154"/>
                  </a:lnTo>
                  <a:cubicBezTo>
                    <a:pt x="20342" y="5100"/>
                    <a:pt x="20288" y="5073"/>
                    <a:pt x="20235" y="5073"/>
                  </a:cubicBezTo>
                  <a:cubicBezTo>
                    <a:pt x="20181" y="5073"/>
                    <a:pt x="20128" y="5100"/>
                    <a:pt x="20074" y="5154"/>
                  </a:cubicBezTo>
                  <a:cubicBezTo>
                    <a:pt x="20021" y="5207"/>
                    <a:pt x="19967" y="5261"/>
                    <a:pt x="19914" y="5314"/>
                  </a:cubicBezTo>
                  <a:cubicBezTo>
                    <a:pt x="19807" y="5421"/>
                    <a:pt x="19807" y="5528"/>
                    <a:pt x="19914" y="5636"/>
                  </a:cubicBezTo>
                  <a:cubicBezTo>
                    <a:pt x="19914" y="5796"/>
                    <a:pt x="19914" y="5930"/>
                    <a:pt x="19914" y="6091"/>
                  </a:cubicBezTo>
                  <a:cubicBezTo>
                    <a:pt x="20128" y="6412"/>
                    <a:pt x="19807" y="6706"/>
                    <a:pt x="19833" y="6974"/>
                  </a:cubicBezTo>
                  <a:cubicBezTo>
                    <a:pt x="19807" y="6867"/>
                    <a:pt x="19887" y="6706"/>
                    <a:pt x="19726" y="6599"/>
                  </a:cubicBezTo>
                  <a:lnTo>
                    <a:pt x="19753" y="6599"/>
                  </a:lnTo>
                  <a:cubicBezTo>
                    <a:pt x="19702" y="6549"/>
                    <a:pt x="19652" y="6522"/>
                    <a:pt x="19601" y="6522"/>
                  </a:cubicBezTo>
                  <a:cubicBezTo>
                    <a:pt x="19545" y="6522"/>
                    <a:pt x="19488" y="6555"/>
                    <a:pt x="19432" y="6626"/>
                  </a:cubicBezTo>
                  <a:cubicBezTo>
                    <a:pt x="19432" y="6653"/>
                    <a:pt x="19432" y="6706"/>
                    <a:pt x="19432" y="6733"/>
                  </a:cubicBezTo>
                  <a:cubicBezTo>
                    <a:pt x="19244" y="7108"/>
                    <a:pt x="18923" y="7402"/>
                    <a:pt x="18950" y="7884"/>
                  </a:cubicBezTo>
                  <a:cubicBezTo>
                    <a:pt x="18897" y="7937"/>
                    <a:pt x="18843" y="7991"/>
                    <a:pt x="18789" y="8044"/>
                  </a:cubicBezTo>
                  <a:cubicBezTo>
                    <a:pt x="18736" y="8098"/>
                    <a:pt x="18682" y="8125"/>
                    <a:pt x="18629" y="8178"/>
                  </a:cubicBezTo>
                  <a:cubicBezTo>
                    <a:pt x="18575" y="8205"/>
                    <a:pt x="18522" y="8205"/>
                    <a:pt x="18495" y="8205"/>
                  </a:cubicBezTo>
                  <a:cubicBezTo>
                    <a:pt x="18388" y="8285"/>
                    <a:pt x="18227" y="8259"/>
                    <a:pt x="18147" y="8366"/>
                  </a:cubicBezTo>
                  <a:lnTo>
                    <a:pt x="17987" y="8366"/>
                  </a:lnTo>
                  <a:cubicBezTo>
                    <a:pt x="17901" y="8432"/>
                    <a:pt x="17805" y="8448"/>
                    <a:pt x="17706" y="8448"/>
                  </a:cubicBezTo>
                  <a:cubicBezTo>
                    <a:pt x="17617" y="8448"/>
                    <a:pt x="17524" y="8435"/>
                    <a:pt x="17435" y="8435"/>
                  </a:cubicBezTo>
                  <a:cubicBezTo>
                    <a:pt x="17346" y="8435"/>
                    <a:pt x="17261" y="8448"/>
                    <a:pt x="17184" y="8499"/>
                  </a:cubicBezTo>
                  <a:cubicBezTo>
                    <a:pt x="17076" y="8526"/>
                    <a:pt x="16969" y="8526"/>
                    <a:pt x="16862" y="8526"/>
                  </a:cubicBezTo>
                  <a:cubicBezTo>
                    <a:pt x="16795" y="8584"/>
                    <a:pt x="16716" y="8597"/>
                    <a:pt x="16635" y="8597"/>
                  </a:cubicBezTo>
                  <a:cubicBezTo>
                    <a:pt x="16573" y="8597"/>
                    <a:pt x="16509" y="8589"/>
                    <a:pt x="16447" y="8589"/>
                  </a:cubicBezTo>
                  <a:cubicBezTo>
                    <a:pt x="16366" y="8589"/>
                    <a:pt x="16288" y="8602"/>
                    <a:pt x="16220" y="8660"/>
                  </a:cubicBezTo>
                  <a:cubicBezTo>
                    <a:pt x="16113" y="8660"/>
                    <a:pt x="16006" y="8687"/>
                    <a:pt x="15899" y="8687"/>
                  </a:cubicBezTo>
                  <a:cubicBezTo>
                    <a:pt x="15769" y="8701"/>
                    <a:pt x="15623" y="8778"/>
                    <a:pt x="15499" y="8778"/>
                  </a:cubicBezTo>
                  <a:cubicBezTo>
                    <a:pt x="15394" y="8778"/>
                    <a:pt x="15306" y="8723"/>
                    <a:pt x="15256" y="8526"/>
                  </a:cubicBezTo>
                  <a:cubicBezTo>
                    <a:pt x="15337" y="8419"/>
                    <a:pt x="15471" y="8446"/>
                    <a:pt x="15578" y="8366"/>
                  </a:cubicBezTo>
                  <a:cubicBezTo>
                    <a:pt x="15604" y="8339"/>
                    <a:pt x="15658" y="8339"/>
                    <a:pt x="15711" y="8339"/>
                  </a:cubicBezTo>
                  <a:cubicBezTo>
                    <a:pt x="15818" y="8259"/>
                    <a:pt x="15952" y="8285"/>
                    <a:pt x="16059" y="8178"/>
                  </a:cubicBezTo>
                  <a:lnTo>
                    <a:pt x="16033" y="8178"/>
                  </a:lnTo>
                  <a:cubicBezTo>
                    <a:pt x="16140" y="8098"/>
                    <a:pt x="16274" y="8125"/>
                    <a:pt x="16381" y="8018"/>
                  </a:cubicBezTo>
                  <a:cubicBezTo>
                    <a:pt x="16461" y="7937"/>
                    <a:pt x="16595" y="7964"/>
                    <a:pt x="16702" y="7857"/>
                  </a:cubicBezTo>
                  <a:cubicBezTo>
                    <a:pt x="16782" y="7777"/>
                    <a:pt x="16916" y="7804"/>
                    <a:pt x="17023" y="7696"/>
                  </a:cubicBezTo>
                  <a:lnTo>
                    <a:pt x="16996" y="7696"/>
                  </a:lnTo>
                  <a:cubicBezTo>
                    <a:pt x="17050" y="7670"/>
                    <a:pt x="17130" y="7589"/>
                    <a:pt x="17157" y="7536"/>
                  </a:cubicBezTo>
                  <a:cubicBezTo>
                    <a:pt x="17210" y="7482"/>
                    <a:pt x="17264" y="7429"/>
                    <a:pt x="17317" y="7375"/>
                  </a:cubicBezTo>
                  <a:cubicBezTo>
                    <a:pt x="17451" y="7215"/>
                    <a:pt x="17451" y="7054"/>
                    <a:pt x="17317" y="6920"/>
                  </a:cubicBezTo>
                  <a:cubicBezTo>
                    <a:pt x="17291" y="6867"/>
                    <a:pt x="17237" y="6813"/>
                    <a:pt x="17184" y="6786"/>
                  </a:cubicBezTo>
                  <a:cubicBezTo>
                    <a:pt x="16729" y="6679"/>
                    <a:pt x="17050" y="6546"/>
                    <a:pt x="17130" y="6412"/>
                  </a:cubicBezTo>
                  <a:cubicBezTo>
                    <a:pt x="17264" y="6198"/>
                    <a:pt x="17237" y="5903"/>
                    <a:pt x="17478" y="5769"/>
                  </a:cubicBezTo>
                  <a:cubicBezTo>
                    <a:pt x="17531" y="5743"/>
                    <a:pt x="17585" y="5689"/>
                    <a:pt x="17639" y="5609"/>
                  </a:cubicBezTo>
                  <a:cubicBezTo>
                    <a:pt x="17746" y="5528"/>
                    <a:pt x="17879" y="5555"/>
                    <a:pt x="17960" y="5448"/>
                  </a:cubicBezTo>
                  <a:cubicBezTo>
                    <a:pt x="18013" y="5421"/>
                    <a:pt x="18067" y="5368"/>
                    <a:pt x="18120" y="5314"/>
                  </a:cubicBezTo>
                  <a:cubicBezTo>
                    <a:pt x="18227" y="5207"/>
                    <a:pt x="18361" y="5234"/>
                    <a:pt x="18442" y="5127"/>
                  </a:cubicBezTo>
                  <a:cubicBezTo>
                    <a:pt x="18522" y="5073"/>
                    <a:pt x="18575" y="5020"/>
                    <a:pt x="18602" y="4940"/>
                  </a:cubicBezTo>
                  <a:cubicBezTo>
                    <a:pt x="18602" y="4913"/>
                    <a:pt x="18602" y="4859"/>
                    <a:pt x="18629" y="4806"/>
                  </a:cubicBezTo>
                  <a:cubicBezTo>
                    <a:pt x="18709" y="4699"/>
                    <a:pt x="18709" y="4592"/>
                    <a:pt x="18602" y="4511"/>
                  </a:cubicBezTo>
                  <a:cubicBezTo>
                    <a:pt x="18564" y="4434"/>
                    <a:pt x="18496" y="4415"/>
                    <a:pt x="18419" y="4415"/>
                  </a:cubicBezTo>
                  <a:cubicBezTo>
                    <a:pt x="18341" y="4415"/>
                    <a:pt x="18254" y="4435"/>
                    <a:pt x="18176" y="4435"/>
                  </a:cubicBezTo>
                  <a:cubicBezTo>
                    <a:pt x="18063" y="4435"/>
                    <a:pt x="17971" y="4393"/>
                    <a:pt x="17960" y="4190"/>
                  </a:cubicBezTo>
                  <a:cubicBezTo>
                    <a:pt x="18013" y="4137"/>
                    <a:pt x="18067" y="4056"/>
                    <a:pt x="18120" y="4003"/>
                  </a:cubicBezTo>
                  <a:lnTo>
                    <a:pt x="18120" y="4030"/>
                  </a:lnTo>
                  <a:cubicBezTo>
                    <a:pt x="18174" y="3815"/>
                    <a:pt x="18120" y="3548"/>
                    <a:pt x="18334" y="3387"/>
                  </a:cubicBezTo>
                  <a:cubicBezTo>
                    <a:pt x="18361" y="3334"/>
                    <a:pt x="18388" y="3280"/>
                    <a:pt x="18388" y="3200"/>
                  </a:cubicBezTo>
                  <a:cubicBezTo>
                    <a:pt x="18388" y="3039"/>
                    <a:pt x="18334" y="2879"/>
                    <a:pt x="18442" y="2745"/>
                  </a:cubicBezTo>
                  <a:cubicBezTo>
                    <a:pt x="18495" y="2691"/>
                    <a:pt x="18549" y="2638"/>
                    <a:pt x="18602" y="2557"/>
                  </a:cubicBezTo>
                  <a:lnTo>
                    <a:pt x="18602" y="2584"/>
                  </a:lnTo>
                  <a:cubicBezTo>
                    <a:pt x="18709" y="2504"/>
                    <a:pt x="18656" y="2343"/>
                    <a:pt x="18763" y="2263"/>
                  </a:cubicBezTo>
                  <a:cubicBezTo>
                    <a:pt x="18816" y="2210"/>
                    <a:pt x="18870" y="2156"/>
                    <a:pt x="18923" y="2102"/>
                  </a:cubicBezTo>
                  <a:cubicBezTo>
                    <a:pt x="19030" y="1888"/>
                    <a:pt x="19057" y="1674"/>
                    <a:pt x="18923" y="1460"/>
                  </a:cubicBezTo>
                  <a:cubicBezTo>
                    <a:pt x="18495" y="1353"/>
                    <a:pt x="18334" y="1032"/>
                    <a:pt x="18281" y="657"/>
                  </a:cubicBezTo>
                  <a:cubicBezTo>
                    <a:pt x="18227" y="604"/>
                    <a:pt x="18174" y="550"/>
                    <a:pt x="18120" y="497"/>
                  </a:cubicBezTo>
                  <a:cubicBezTo>
                    <a:pt x="18040" y="282"/>
                    <a:pt x="17799" y="282"/>
                    <a:pt x="17639" y="175"/>
                  </a:cubicBezTo>
                  <a:cubicBezTo>
                    <a:pt x="17573" y="88"/>
                    <a:pt x="17507" y="0"/>
                    <a:pt x="17413" y="0"/>
                  </a:cubicBezTo>
                  <a:close/>
                </a:path>
              </a:pathLst>
            </a:custGeom>
            <a:solidFill>
              <a:srgbClr val="83A3CA">
                <a:alpha val="6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" y="4509613"/>
              <a:ext cx="990761" cy="626270"/>
            </a:xfrm>
            <a:custGeom>
              <a:avLst/>
              <a:gdLst/>
              <a:ahLst/>
              <a:cxnLst/>
              <a:rect l="l" t="t" r="r" b="b"/>
              <a:pathLst>
                <a:path w="19620" h="12402" extrusionOk="0">
                  <a:moveTo>
                    <a:pt x="6775" y="4210"/>
                  </a:moveTo>
                  <a:lnTo>
                    <a:pt x="6775" y="4210"/>
                  </a:lnTo>
                  <a:cubicBezTo>
                    <a:pt x="6829" y="4511"/>
                    <a:pt x="6882" y="4807"/>
                    <a:pt x="6906" y="5095"/>
                  </a:cubicBezTo>
                  <a:lnTo>
                    <a:pt x="6906" y="5095"/>
                  </a:lnTo>
                  <a:cubicBezTo>
                    <a:pt x="6821" y="4819"/>
                    <a:pt x="6799" y="4519"/>
                    <a:pt x="6775" y="4210"/>
                  </a:cubicBezTo>
                  <a:close/>
                  <a:moveTo>
                    <a:pt x="6022" y="7745"/>
                  </a:moveTo>
                  <a:lnTo>
                    <a:pt x="6022" y="7745"/>
                  </a:lnTo>
                  <a:cubicBezTo>
                    <a:pt x="6022" y="7852"/>
                    <a:pt x="6103" y="7932"/>
                    <a:pt x="6156" y="8012"/>
                  </a:cubicBezTo>
                  <a:cubicBezTo>
                    <a:pt x="6169" y="8158"/>
                    <a:pt x="6117" y="8318"/>
                    <a:pt x="6087" y="8474"/>
                  </a:cubicBezTo>
                  <a:lnTo>
                    <a:pt x="6087" y="8474"/>
                  </a:lnTo>
                  <a:cubicBezTo>
                    <a:pt x="6082" y="8317"/>
                    <a:pt x="6097" y="8155"/>
                    <a:pt x="6129" y="7986"/>
                  </a:cubicBezTo>
                  <a:cubicBezTo>
                    <a:pt x="6076" y="7905"/>
                    <a:pt x="6022" y="7852"/>
                    <a:pt x="6022" y="7745"/>
                  </a:cubicBezTo>
                  <a:close/>
                  <a:moveTo>
                    <a:pt x="6167" y="8937"/>
                  </a:moveTo>
                  <a:lnTo>
                    <a:pt x="6167" y="8937"/>
                  </a:lnTo>
                  <a:cubicBezTo>
                    <a:pt x="6290" y="9104"/>
                    <a:pt x="6382" y="9281"/>
                    <a:pt x="6459" y="9462"/>
                  </a:cubicBezTo>
                  <a:lnTo>
                    <a:pt x="6459" y="9462"/>
                  </a:lnTo>
                  <a:cubicBezTo>
                    <a:pt x="6323" y="9292"/>
                    <a:pt x="6227" y="9118"/>
                    <a:pt x="6167" y="8937"/>
                  </a:cubicBezTo>
                  <a:close/>
                  <a:moveTo>
                    <a:pt x="13946" y="0"/>
                  </a:moveTo>
                  <a:cubicBezTo>
                    <a:pt x="13765" y="0"/>
                    <a:pt x="13691" y="162"/>
                    <a:pt x="13597" y="304"/>
                  </a:cubicBezTo>
                  <a:cubicBezTo>
                    <a:pt x="13463" y="545"/>
                    <a:pt x="13383" y="839"/>
                    <a:pt x="13142" y="1053"/>
                  </a:cubicBezTo>
                  <a:cubicBezTo>
                    <a:pt x="12981" y="1990"/>
                    <a:pt x="12981" y="2980"/>
                    <a:pt x="12981" y="3944"/>
                  </a:cubicBezTo>
                  <a:cubicBezTo>
                    <a:pt x="12981" y="4496"/>
                    <a:pt x="12895" y="4617"/>
                    <a:pt x="12376" y="4617"/>
                  </a:cubicBezTo>
                  <a:cubicBezTo>
                    <a:pt x="12316" y="4617"/>
                    <a:pt x="12250" y="4616"/>
                    <a:pt x="12178" y="4613"/>
                  </a:cubicBezTo>
                  <a:cubicBezTo>
                    <a:pt x="12232" y="4426"/>
                    <a:pt x="12285" y="4265"/>
                    <a:pt x="12339" y="4078"/>
                  </a:cubicBezTo>
                  <a:lnTo>
                    <a:pt x="12339" y="4078"/>
                  </a:lnTo>
                  <a:cubicBezTo>
                    <a:pt x="12296" y="4092"/>
                    <a:pt x="12230" y="4122"/>
                    <a:pt x="12178" y="4122"/>
                  </a:cubicBezTo>
                  <a:cubicBezTo>
                    <a:pt x="12133" y="4122"/>
                    <a:pt x="12098" y="4099"/>
                    <a:pt x="12098" y="4024"/>
                  </a:cubicBezTo>
                  <a:cubicBezTo>
                    <a:pt x="12098" y="3837"/>
                    <a:pt x="12205" y="3676"/>
                    <a:pt x="12232" y="3489"/>
                  </a:cubicBezTo>
                  <a:cubicBezTo>
                    <a:pt x="12392" y="2793"/>
                    <a:pt x="12687" y="2124"/>
                    <a:pt x="12660" y="1374"/>
                  </a:cubicBezTo>
                  <a:cubicBezTo>
                    <a:pt x="12660" y="1134"/>
                    <a:pt x="12687" y="866"/>
                    <a:pt x="12366" y="812"/>
                  </a:cubicBezTo>
                  <a:cubicBezTo>
                    <a:pt x="12334" y="805"/>
                    <a:pt x="12303" y="802"/>
                    <a:pt x="12272" y="802"/>
                  </a:cubicBezTo>
                  <a:cubicBezTo>
                    <a:pt x="12070" y="802"/>
                    <a:pt x="11893" y="948"/>
                    <a:pt x="11777" y="1134"/>
                  </a:cubicBezTo>
                  <a:cubicBezTo>
                    <a:pt x="11563" y="1401"/>
                    <a:pt x="11429" y="1722"/>
                    <a:pt x="11349" y="2070"/>
                  </a:cubicBezTo>
                  <a:cubicBezTo>
                    <a:pt x="11278" y="2281"/>
                    <a:pt x="11208" y="2513"/>
                    <a:pt x="10939" y="2513"/>
                  </a:cubicBezTo>
                  <a:cubicBezTo>
                    <a:pt x="10901" y="2513"/>
                    <a:pt x="10860" y="2509"/>
                    <a:pt x="10813" y="2499"/>
                  </a:cubicBezTo>
                  <a:cubicBezTo>
                    <a:pt x="10782" y="2492"/>
                    <a:pt x="10752" y="2489"/>
                    <a:pt x="10722" y="2489"/>
                  </a:cubicBezTo>
                  <a:cubicBezTo>
                    <a:pt x="10502" y="2489"/>
                    <a:pt x="10343" y="2658"/>
                    <a:pt x="10224" y="2847"/>
                  </a:cubicBezTo>
                  <a:cubicBezTo>
                    <a:pt x="10117" y="3034"/>
                    <a:pt x="10091" y="3302"/>
                    <a:pt x="9823" y="3435"/>
                  </a:cubicBezTo>
                  <a:cubicBezTo>
                    <a:pt x="9823" y="3328"/>
                    <a:pt x="9796" y="3248"/>
                    <a:pt x="9823" y="3168"/>
                  </a:cubicBezTo>
                  <a:cubicBezTo>
                    <a:pt x="10091" y="2392"/>
                    <a:pt x="9796" y="1642"/>
                    <a:pt x="9662" y="893"/>
                  </a:cubicBezTo>
                  <a:cubicBezTo>
                    <a:pt x="9636" y="786"/>
                    <a:pt x="9555" y="652"/>
                    <a:pt x="9502" y="545"/>
                  </a:cubicBezTo>
                  <a:cubicBezTo>
                    <a:pt x="9370" y="361"/>
                    <a:pt x="9219" y="267"/>
                    <a:pt x="9074" y="267"/>
                  </a:cubicBezTo>
                  <a:cubicBezTo>
                    <a:pt x="8925" y="267"/>
                    <a:pt x="8781" y="367"/>
                    <a:pt x="8672" y="571"/>
                  </a:cubicBezTo>
                  <a:cubicBezTo>
                    <a:pt x="8485" y="866"/>
                    <a:pt x="8378" y="1214"/>
                    <a:pt x="8351" y="1562"/>
                  </a:cubicBezTo>
                  <a:cubicBezTo>
                    <a:pt x="8351" y="2552"/>
                    <a:pt x="8351" y="3569"/>
                    <a:pt x="8351" y="4586"/>
                  </a:cubicBezTo>
                  <a:cubicBezTo>
                    <a:pt x="8351" y="4881"/>
                    <a:pt x="8592" y="5148"/>
                    <a:pt x="8378" y="5470"/>
                  </a:cubicBezTo>
                  <a:cubicBezTo>
                    <a:pt x="8378" y="5148"/>
                    <a:pt x="8083" y="4961"/>
                    <a:pt x="8056" y="4667"/>
                  </a:cubicBezTo>
                  <a:cubicBezTo>
                    <a:pt x="8030" y="4372"/>
                    <a:pt x="8030" y="4078"/>
                    <a:pt x="8030" y="3783"/>
                  </a:cubicBezTo>
                  <a:cubicBezTo>
                    <a:pt x="8003" y="3275"/>
                    <a:pt x="7816" y="2820"/>
                    <a:pt x="7628" y="2392"/>
                  </a:cubicBezTo>
                  <a:cubicBezTo>
                    <a:pt x="7508" y="2151"/>
                    <a:pt x="7327" y="1895"/>
                    <a:pt x="7052" y="1895"/>
                  </a:cubicBezTo>
                  <a:cubicBezTo>
                    <a:pt x="6961" y="1895"/>
                    <a:pt x="6859" y="1923"/>
                    <a:pt x="6745" y="1990"/>
                  </a:cubicBezTo>
                  <a:cubicBezTo>
                    <a:pt x="6615" y="2435"/>
                    <a:pt x="6603" y="2872"/>
                    <a:pt x="6641" y="3298"/>
                  </a:cubicBezTo>
                  <a:lnTo>
                    <a:pt x="6641" y="3298"/>
                  </a:lnTo>
                  <a:cubicBezTo>
                    <a:pt x="6592" y="3126"/>
                    <a:pt x="6523" y="2957"/>
                    <a:pt x="6424" y="2793"/>
                  </a:cubicBezTo>
                  <a:cubicBezTo>
                    <a:pt x="6306" y="2582"/>
                    <a:pt x="6210" y="2350"/>
                    <a:pt x="5953" y="2350"/>
                  </a:cubicBezTo>
                  <a:cubicBezTo>
                    <a:pt x="5917" y="2350"/>
                    <a:pt x="5878" y="2355"/>
                    <a:pt x="5835" y="2365"/>
                  </a:cubicBezTo>
                  <a:cubicBezTo>
                    <a:pt x="5487" y="2418"/>
                    <a:pt x="5407" y="2713"/>
                    <a:pt x="5326" y="3007"/>
                  </a:cubicBezTo>
                  <a:cubicBezTo>
                    <a:pt x="5273" y="3168"/>
                    <a:pt x="5326" y="3355"/>
                    <a:pt x="5353" y="3542"/>
                  </a:cubicBezTo>
                  <a:cubicBezTo>
                    <a:pt x="5487" y="4212"/>
                    <a:pt x="5594" y="4854"/>
                    <a:pt x="5835" y="5496"/>
                  </a:cubicBezTo>
                  <a:cubicBezTo>
                    <a:pt x="5996" y="5844"/>
                    <a:pt x="5835" y="5978"/>
                    <a:pt x="5514" y="5978"/>
                  </a:cubicBezTo>
                  <a:cubicBezTo>
                    <a:pt x="5353" y="4827"/>
                    <a:pt x="5300" y="4613"/>
                    <a:pt x="5005" y="4185"/>
                  </a:cubicBezTo>
                  <a:lnTo>
                    <a:pt x="5005" y="4185"/>
                  </a:lnTo>
                  <a:cubicBezTo>
                    <a:pt x="4952" y="4345"/>
                    <a:pt x="5005" y="4479"/>
                    <a:pt x="5032" y="4640"/>
                  </a:cubicBezTo>
                  <a:cubicBezTo>
                    <a:pt x="5059" y="4854"/>
                    <a:pt x="5112" y="5068"/>
                    <a:pt x="5139" y="5282"/>
                  </a:cubicBezTo>
                  <a:cubicBezTo>
                    <a:pt x="5139" y="5416"/>
                    <a:pt x="5219" y="5577"/>
                    <a:pt x="5166" y="5657"/>
                  </a:cubicBezTo>
                  <a:cubicBezTo>
                    <a:pt x="5135" y="5700"/>
                    <a:pt x="5108" y="5716"/>
                    <a:pt x="5084" y="5716"/>
                  </a:cubicBezTo>
                  <a:cubicBezTo>
                    <a:pt x="5013" y="5716"/>
                    <a:pt x="4964" y="5571"/>
                    <a:pt x="4896" y="5571"/>
                  </a:cubicBezTo>
                  <a:cubicBezTo>
                    <a:pt x="4888" y="5571"/>
                    <a:pt x="4880" y="5572"/>
                    <a:pt x="4871" y="5577"/>
                  </a:cubicBezTo>
                  <a:cubicBezTo>
                    <a:pt x="4711" y="5737"/>
                    <a:pt x="4952" y="6058"/>
                    <a:pt x="4657" y="6192"/>
                  </a:cubicBezTo>
                  <a:cubicBezTo>
                    <a:pt x="4443" y="6085"/>
                    <a:pt x="4497" y="5871"/>
                    <a:pt x="4497" y="5710"/>
                  </a:cubicBezTo>
                  <a:cubicBezTo>
                    <a:pt x="4497" y="5175"/>
                    <a:pt x="4470" y="4640"/>
                    <a:pt x="4497" y="4105"/>
                  </a:cubicBezTo>
                  <a:cubicBezTo>
                    <a:pt x="4523" y="3569"/>
                    <a:pt x="4363" y="3087"/>
                    <a:pt x="4283" y="2606"/>
                  </a:cubicBezTo>
                  <a:cubicBezTo>
                    <a:pt x="4229" y="2365"/>
                    <a:pt x="4149" y="2097"/>
                    <a:pt x="3854" y="2097"/>
                  </a:cubicBezTo>
                  <a:cubicBezTo>
                    <a:pt x="3840" y="2096"/>
                    <a:pt x="3827" y="2095"/>
                    <a:pt x="3814" y="2095"/>
                  </a:cubicBezTo>
                  <a:cubicBezTo>
                    <a:pt x="3550" y="2095"/>
                    <a:pt x="3448" y="2347"/>
                    <a:pt x="3346" y="2525"/>
                  </a:cubicBezTo>
                  <a:cubicBezTo>
                    <a:pt x="3292" y="2632"/>
                    <a:pt x="3265" y="2739"/>
                    <a:pt x="3212" y="2820"/>
                  </a:cubicBezTo>
                  <a:cubicBezTo>
                    <a:pt x="2971" y="3569"/>
                    <a:pt x="2971" y="4292"/>
                    <a:pt x="3185" y="5041"/>
                  </a:cubicBezTo>
                  <a:cubicBezTo>
                    <a:pt x="3319" y="5496"/>
                    <a:pt x="3480" y="5951"/>
                    <a:pt x="3613" y="6406"/>
                  </a:cubicBezTo>
                  <a:cubicBezTo>
                    <a:pt x="3613" y="6433"/>
                    <a:pt x="3560" y="6487"/>
                    <a:pt x="3533" y="6540"/>
                  </a:cubicBezTo>
                  <a:cubicBezTo>
                    <a:pt x="3526" y="6541"/>
                    <a:pt x="3520" y="6541"/>
                    <a:pt x="3513" y="6541"/>
                  </a:cubicBezTo>
                  <a:cubicBezTo>
                    <a:pt x="3312" y="6541"/>
                    <a:pt x="3405" y="6161"/>
                    <a:pt x="3177" y="6161"/>
                  </a:cubicBezTo>
                  <a:cubicBezTo>
                    <a:pt x="3163" y="6161"/>
                    <a:pt x="3148" y="6163"/>
                    <a:pt x="3132" y="6165"/>
                  </a:cubicBezTo>
                  <a:cubicBezTo>
                    <a:pt x="3078" y="6299"/>
                    <a:pt x="3239" y="6513"/>
                    <a:pt x="2944" y="6540"/>
                  </a:cubicBezTo>
                  <a:cubicBezTo>
                    <a:pt x="2864" y="6058"/>
                    <a:pt x="2784" y="5630"/>
                    <a:pt x="2730" y="5175"/>
                  </a:cubicBezTo>
                  <a:cubicBezTo>
                    <a:pt x="2650" y="4533"/>
                    <a:pt x="2436" y="3944"/>
                    <a:pt x="2222" y="3328"/>
                  </a:cubicBezTo>
                  <a:cubicBezTo>
                    <a:pt x="2172" y="3155"/>
                    <a:pt x="2076" y="3004"/>
                    <a:pt x="1871" y="3004"/>
                  </a:cubicBezTo>
                  <a:cubicBezTo>
                    <a:pt x="1855" y="3004"/>
                    <a:pt x="1838" y="3005"/>
                    <a:pt x="1820" y="3007"/>
                  </a:cubicBezTo>
                  <a:cubicBezTo>
                    <a:pt x="1579" y="3007"/>
                    <a:pt x="1472" y="3221"/>
                    <a:pt x="1445" y="3435"/>
                  </a:cubicBezTo>
                  <a:cubicBezTo>
                    <a:pt x="1445" y="3757"/>
                    <a:pt x="1445" y="4078"/>
                    <a:pt x="1445" y="4399"/>
                  </a:cubicBezTo>
                  <a:cubicBezTo>
                    <a:pt x="1713" y="4934"/>
                    <a:pt x="1231" y="5470"/>
                    <a:pt x="1472" y="6005"/>
                  </a:cubicBezTo>
                  <a:cubicBezTo>
                    <a:pt x="1659" y="6433"/>
                    <a:pt x="1499" y="6835"/>
                    <a:pt x="1124" y="7129"/>
                  </a:cubicBezTo>
                  <a:cubicBezTo>
                    <a:pt x="910" y="7076"/>
                    <a:pt x="803" y="6942"/>
                    <a:pt x="803" y="6728"/>
                  </a:cubicBezTo>
                  <a:cubicBezTo>
                    <a:pt x="857" y="6219"/>
                    <a:pt x="723" y="5737"/>
                    <a:pt x="616" y="5229"/>
                  </a:cubicBezTo>
                  <a:cubicBezTo>
                    <a:pt x="509" y="4667"/>
                    <a:pt x="535" y="4024"/>
                    <a:pt x="0" y="3596"/>
                  </a:cubicBezTo>
                  <a:lnTo>
                    <a:pt x="0" y="10020"/>
                  </a:lnTo>
                  <a:cubicBezTo>
                    <a:pt x="76" y="9982"/>
                    <a:pt x="138" y="9864"/>
                    <a:pt x="215" y="9864"/>
                  </a:cubicBezTo>
                  <a:cubicBezTo>
                    <a:pt x="247" y="9864"/>
                    <a:pt x="282" y="9884"/>
                    <a:pt x="321" y="9939"/>
                  </a:cubicBezTo>
                  <a:cubicBezTo>
                    <a:pt x="428" y="10154"/>
                    <a:pt x="482" y="10394"/>
                    <a:pt x="482" y="10635"/>
                  </a:cubicBezTo>
                  <a:cubicBezTo>
                    <a:pt x="455" y="11090"/>
                    <a:pt x="642" y="11519"/>
                    <a:pt x="776" y="11947"/>
                  </a:cubicBezTo>
                  <a:cubicBezTo>
                    <a:pt x="857" y="12188"/>
                    <a:pt x="964" y="12375"/>
                    <a:pt x="1258" y="12402"/>
                  </a:cubicBezTo>
                  <a:cubicBezTo>
                    <a:pt x="1579" y="12402"/>
                    <a:pt x="1740" y="12188"/>
                    <a:pt x="1820" y="11947"/>
                  </a:cubicBezTo>
                  <a:cubicBezTo>
                    <a:pt x="1981" y="11465"/>
                    <a:pt x="1954" y="10983"/>
                    <a:pt x="1847" y="10528"/>
                  </a:cubicBezTo>
                  <a:cubicBezTo>
                    <a:pt x="1793" y="10180"/>
                    <a:pt x="1633" y="9886"/>
                    <a:pt x="1659" y="9431"/>
                  </a:cubicBezTo>
                  <a:lnTo>
                    <a:pt x="1659" y="9431"/>
                  </a:lnTo>
                  <a:cubicBezTo>
                    <a:pt x="2114" y="9752"/>
                    <a:pt x="2409" y="10127"/>
                    <a:pt x="2757" y="10448"/>
                  </a:cubicBezTo>
                  <a:cubicBezTo>
                    <a:pt x="2971" y="10635"/>
                    <a:pt x="3158" y="10876"/>
                    <a:pt x="3426" y="11010"/>
                  </a:cubicBezTo>
                  <a:cubicBezTo>
                    <a:pt x="3560" y="11069"/>
                    <a:pt x="3701" y="11129"/>
                    <a:pt x="3842" y="11129"/>
                  </a:cubicBezTo>
                  <a:cubicBezTo>
                    <a:pt x="3956" y="11129"/>
                    <a:pt x="4068" y="11091"/>
                    <a:pt x="4175" y="10983"/>
                  </a:cubicBezTo>
                  <a:cubicBezTo>
                    <a:pt x="4390" y="10769"/>
                    <a:pt x="4175" y="10555"/>
                    <a:pt x="4095" y="10341"/>
                  </a:cubicBezTo>
                  <a:cubicBezTo>
                    <a:pt x="3908" y="9939"/>
                    <a:pt x="3506" y="9645"/>
                    <a:pt x="3372" y="9217"/>
                  </a:cubicBezTo>
                  <a:lnTo>
                    <a:pt x="3372" y="9217"/>
                  </a:lnTo>
                  <a:cubicBezTo>
                    <a:pt x="3935" y="9404"/>
                    <a:pt x="4363" y="9806"/>
                    <a:pt x="4818" y="10154"/>
                  </a:cubicBezTo>
                  <a:cubicBezTo>
                    <a:pt x="5210" y="10434"/>
                    <a:pt x="5589" y="10597"/>
                    <a:pt x="6010" y="10597"/>
                  </a:cubicBezTo>
                  <a:cubicBezTo>
                    <a:pt x="6192" y="10597"/>
                    <a:pt x="6382" y="10566"/>
                    <a:pt x="6584" y="10502"/>
                  </a:cubicBezTo>
                  <a:cubicBezTo>
                    <a:pt x="6654" y="10380"/>
                    <a:pt x="6692" y="10262"/>
                    <a:pt x="6704" y="10148"/>
                  </a:cubicBezTo>
                  <a:lnTo>
                    <a:pt x="6704" y="10148"/>
                  </a:lnTo>
                  <a:cubicBezTo>
                    <a:pt x="6764" y="10323"/>
                    <a:pt x="6826" y="10496"/>
                    <a:pt x="6906" y="10662"/>
                  </a:cubicBezTo>
                  <a:cubicBezTo>
                    <a:pt x="6986" y="10769"/>
                    <a:pt x="7039" y="10876"/>
                    <a:pt x="7146" y="10983"/>
                  </a:cubicBezTo>
                  <a:cubicBezTo>
                    <a:pt x="7315" y="11140"/>
                    <a:pt x="7451" y="11221"/>
                    <a:pt x="7574" y="11221"/>
                  </a:cubicBezTo>
                  <a:cubicBezTo>
                    <a:pt x="7725" y="11221"/>
                    <a:pt x="7856" y="11100"/>
                    <a:pt x="8003" y="10849"/>
                  </a:cubicBezTo>
                  <a:cubicBezTo>
                    <a:pt x="8190" y="10528"/>
                    <a:pt x="8164" y="10207"/>
                    <a:pt x="8110" y="9832"/>
                  </a:cubicBezTo>
                  <a:cubicBezTo>
                    <a:pt x="8030" y="9324"/>
                    <a:pt x="7655" y="8896"/>
                    <a:pt x="7655" y="8334"/>
                  </a:cubicBezTo>
                  <a:cubicBezTo>
                    <a:pt x="7918" y="8334"/>
                    <a:pt x="8129" y="8505"/>
                    <a:pt x="8342" y="8505"/>
                  </a:cubicBezTo>
                  <a:cubicBezTo>
                    <a:pt x="8432" y="8505"/>
                    <a:pt x="8523" y="8475"/>
                    <a:pt x="8619" y="8387"/>
                  </a:cubicBezTo>
                  <a:cubicBezTo>
                    <a:pt x="8662" y="8352"/>
                    <a:pt x="8700" y="8338"/>
                    <a:pt x="8733" y="8338"/>
                  </a:cubicBezTo>
                  <a:cubicBezTo>
                    <a:pt x="8876" y="8338"/>
                    <a:pt x="8941" y="8604"/>
                    <a:pt x="9106" y="8604"/>
                  </a:cubicBezTo>
                  <a:cubicBezTo>
                    <a:pt x="9136" y="8604"/>
                    <a:pt x="9170" y="8595"/>
                    <a:pt x="9207" y="8574"/>
                  </a:cubicBezTo>
                  <a:cubicBezTo>
                    <a:pt x="9278" y="8524"/>
                    <a:pt x="9322" y="8500"/>
                    <a:pt x="9364" y="8500"/>
                  </a:cubicBezTo>
                  <a:cubicBezTo>
                    <a:pt x="9433" y="8500"/>
                    <a:pt x="9496" y="8565"/>
                    <a:pt x="9662" y="8681"/>
                  </a:cubicBezTo>
                  <a:cubicBezTo>
                    <a:pt x="10198" y="9056"/>
                    <a:pt x="10653" y="9538"/>
                    <a:pt x="11268" y="9725"/>
                  </a:cubicBezTo>
                  <a:cubicBezTo>
                    <a:pt x="11430" y="9784"/>
                    <a:pt x="11591" y="9851"/>
                    <a:pt x="11739" y="9851"/>
                  </a:cubicBezTo>
                  <a:cubicBezTo>
                    <a:pt x="11861" y="9851"/>
                    <a:pt x="11974" y="9805"/>
                    <a:pt x="12071" y="9672"/>
                  </a:cubicBezTo>
                  <a:cubicBezTo>
                    <a:pt x="12285" y="9404"/>
                    <a:pt x="12098" y="9136"/>
                    <a:pt x="11964" y="8922"/>
                  </a:cubicBezTo>
                  <a:cubicBezTo>
                    <a:pt x="11723" y="8574"/>
                    <a:pt x="11456" y="8253"/>
                    <a:pt x="11215" y="7905"/>
                  </a:cubicBezTo>
                  <a:cubicBezTo>
                    <a:pt x="11258" y="7862"/>
                    <a:pt x="11300" y="7850"/>
                    <a:pt x="11342" y="7850"/>
                  </a:cubicBezTo>
                  <a:cubicBezTo>
                    <a:pt x="11403" y="7850"/>
                    <a:pt x="11461" y="7878"/>
                    <a:pt x="11509" y="7878"/>
                  </a:cubicBezTo>
                  <a:cubicBezTo>
                    <a:pt x="11543" y="7880"/>
                    <a:pt x="11575" y="7881"/>
                    <a:pt x="11605" y="7881"/>
                  </a:cubicBezTo>
                  <a:cubicBezTo>
                    <a:pt x="12005" y="7881"/>
                    <a:pt x="12089" y="7715"/>
                    <a:pt x="11964" y="7316"/>
                  </a:cubicBezTo>
                  <a:cubicBezTo>
                    <a:pt x="11911" y="7156"/>
                    <a:pt x="11830" y="6968"/>
                    <a:pt x="11723" y="6835"/>
                  </a:cubicBezTo>
                  <a:cubicBezTo>
                    <a:pt x="11509" y="6540"/>
                    <a:pt x="11268" y="6246"/>
                    <a:pt x="11027" y="5951"/>
                  </a:cubicBezTo>
                  <a:cubicBezTo>
                    <a:pt x="11169" y="5857"/>
                    <a:pt x="11289" y="5804"/>
                    <a:pt x="11396" y="5804"/>
                  </a:cubicBezTo>
                  <a:cubicBezTo>
                    <a:pt x="11532" y="5804"/>
                    <a:pt x="11645" y="5890"/>
                    <a:pt x="11750" y="6085"/>
                  </a:cubicBezTo>
                  <a:cubicBezTo>
                    <a:pt x="11937" y="6380"/>
                    <a:pt x="12152" y="6647"/>
                    <a:pt x="12339" y="6942"/>
                  </a:cubicBezTo>
                  <a:cubicBezTo>
                    <a:pt x="12633" y="7370"/>
                    <a:pt x="12981" y="7718"/>
                    <a:pt x="13383" y="8039"/>
                  </a:cubicBezTo>
                  <a:cubicBezTo>
                    <a:pt x="13549" y="8155"/>
                    <a:pt x="13735" y="8261"/>
                    <a:pt x="13923" y="8261"/>
                  </a:cubicBezTo>
                  <a:cubicBezTo>
                    <a:pt x="14038" y="8261"/>
                    <a:pt x="14154" y="8221"/>
                    <a:pt x="14266" y="8119"/>
                  </a:cubicBezTo>
                  <a:cubicBezTo>
                    <a:pt x="14561" y="7825"/>
                    <a:pt x="14400" y="7504"/>
                    <a:pt x="14239" y="7236"/>
                  </a:cubicBezTo>
                  <a:cubicBezTo>
                    <a:pt x="14052" y="6942"/>
                    <a:pt x="13838" y="6674"/>
                    <a:pt x="13624" y="6406"/>
                  </a:cubicBezTo>
                  <a:cubicBezTo>
                    <a:pt x="13356" y="6085"/>
                    <a:pt x="13276" y="5710"/>
                    <a:pt x="13088" y="5229"/>
                  </a:cubicBezTo>
                  <a:lnTo>
                    <a:pt x="13088" y="5229"/>
                  </a:lnTo>
                  <a:cubicBezTo>
                    <a:pt x="13543" y="5443"/>
                    <a:pt x="13731" y="5737"/>
                    <a:pt x="13891" y="6032"/>
                  </a:cubicBezTo>
                  <a:cubicBezTo>
                    <a:pt x="14266" y="6674"/>
                    <a:pt x="14614" y="7343"/>
                    <a:pt x="15230" y="7825"/>
                  </a:cubicBezTo>
                  <a:cubicBezTo>
                    <a:pt x="15354" y="7928"/>
                    <a:pt x="15477" y="8047"/>
                    <a:pt x="15638" y="8047"/>
                  </a:cubicBezTo>
                  <a:cubicBezTo>
                    <a:pt x="15686" y="8047"/>
                    <a:pt x="15737" y="8037"/>
                    <a:pt x="15792" y="8012"/>
                  </a:cubicBezTo>
                  <a:cubicBezTo>
                    <a:pt x="16033" y="7905"/>
                    <a:pt x="16086" y="7638"/>
                    <a:pt x="16033" y="7397"/>
                  </a:cubicBezTo>
                  <a:cubicBezTo>
                    <a:pt x="15952" y="7076"/>
                    <a:pt x="15818" y="6781"/>
                    <a:pt x="15711" y="6487"/>
                  </a:cubicBezTo>
                  <a:cubicBezTo>
                    <a:pt x="15631" y="6406"/>
                    <a:pt x="15658" y="6246"/>
                    <a:pt x="15551" y="6165"/>
                  </a:cubicBezTo>
                  <a:cubicBezTo>
                    <a:pt x="15497" y="6112"/>
                    <a:pt x="15471" y="6058"/>
                    <a:pt x="15417" y="6005"/>
                  </a:cubicBezTo>
                  <a:cubicBezTo>
                    <a:pt x="15390" y="5951"/>
                    <a:pt x="15390" y="5898"/>
                    <a:pt x="15390" y="5844"/>
                  </a:cubicBezTo>
                  <a:cubicBezTo>
                    <a:pt x="15363" y="5577"/>
                    <a:pt x="15176" y="5363"/>
                    <a:pt x="15069" y="5041"/>
                  </a:cubicBezTo>
                  <a:lnTo>
                    <a:pt x="15069" y="5041"/>
                  </a:lnTo>
                  <a:cubicBezTo>
                    <a:pt x="15604" y="5202"/>
                    <a:pt x="15738" y="5764"/>
                    <a:pt x="16220" y="5844"/>
                  </a:cubicBezTo>
                  <a:cubicBezTo>
                    <a:pt x="16675" y="6165"/>
                    <a:pt x="17023" y="6674"/>
                    <a:pt x="17585" y="6861"/>
                  </a:cubicBezTo>
                  <a:cubicBezTo>
                    <a:pt x="17778" y="6929"/>
                    <a:pt x="17927" y="6967"/>
                    <a:pt x="18043" y="6967"/>
                  </a:cubicBezTo>
                  <a:cubicBezTo>
                    <a:pt x="18296" y="6967"/>
                    <a:pt x="18395" y="6785"/>
                    <a:pt x="18468" y="6326"/>
                  </a:cubicBezTo>
                  <a:cubicBezTo>
                    <a:pt x="18281" y="6058"/>
                    <a:pt x="18120" y="5791"/>
                    <a:pt x="17960" y="5523"/>
                  </a:cubicBezTo>
                  <a:cubicBezTo>
                    <a:pt x="17960" y="5523"/>
                    <a:pt x="17933" y="5496"/>
                    <a:pt x="17906" y="5470"/>
                  </a:cubicBezTo>
                  <a:cubicBezTo>
                    <a:pt x="17879" y="5416"/>
                    <a:pt x="17879" y="5363"/>
                    <a:pt x="17960" y="5363"/>
                  </a:cubicBezTo>
                  <a:cubicBezTo>
                    <a:pt x="18227" y="5416"/>
                    <a:pt x="18495" y="5470"/>
                    <a:pt x="18763" y="5523"/>
                  </a:cubicBezTo>
                  <a:cubicBezTo>
                    <a:pt x="18798" y="5527"/>
                    <a:pt x="18834" y="5529"/>
                    <a:pt x="18869" y="5529"/>
                  </a:cubicBezTo>
                  <a:cubicBezTo>
                    <a:pt x="19072" y="5529"/>
                    <a:pt x="19260" y="5457"/>
                    <a:pt x="19352" y="5229"/>
                  </a:cubicBezTo>
                  <a:cubicBezTo>
                    <a:pt x="19459" y="4988"/>
                    <a:pt x="19378" y="4747"/>
                    <a:pt x="19164" y="4586"/>
                  </a:cubicBezTo>
                  <a:cubicBezTo>
                    <a:pt x="18950" y="4426"/>
                    <a:pt x="18736" y="4265"/>
                    <a:pt x="18522" y="4105"/>
                  </a:cubicBezTo>
                  <a:cubicBezTo>
                    <a:pt x="18495" y="4105"/>
                    <a:pt x="18495" y="4024"/>
                    <a:pt x="18468" y="3997"/>
                  </a:cubicBezTo>
                  <a:cubicBezTo>
                    <a:pt x="18500" y="3966"/>
                    <a:pt x="18536" y="3955"/>
                    <a:pt x="18575" y="3955"/>
                  </a:cubicBezTo>
                  <a:cubicBezTo>
                    <a:pt x="18655" y="3955"/>
                    <a:pt x="18745" y="4001"/>
                    <a:pt x="18827" y="4001"/>
                  </a:cubicBezTo>
                  <a:cubicBezTo>
                    <a:pt x="18872" y="4001"/>
                    <a:pt x="18914" y="3987"/>
                    <a:pt x="18950" y="3944"/>
                  </a:cubicBezTo>
                  <a:cubicBezTo>
                    <a:pt x="18763" y="3676"/>
                    <a:pt x="18442" y="3864"/>
                    <a:pt x="18254" y="3623"/>
                  </a:cubicBezTo>
                  <a:cubicBezTo>
                    <a:pt x="18629" y="3221"/>
                    <a:pt x="19244" y="3195"/>
                    <a:pt x="19619" y="2739"/>
                  </a:cubicBezTo>
                  <a:cubicBezTo>
                    <a:pt x="19030" y="2552"/>
                    <a:pt x="19030" y="2552"/>
                    <a:pt x="19218" y="2070"/>
                  </a:cubicBezTo>
                  <a:cubicBezTo>
                    <a:pt x="19271" y="1937"/>
                    <a:pt x="19325" y="1829"/>
                    <a:pt x="19352" y="1696"/>
                  </a:cubicBezTo>
                  <a:cubicBezTo>
                    <a:pt x="19405" y="1535"/>
                    <a:pt x="19352" y="1374"/>
                    <a:pt x="19191" y="1294"/>
                  </a:cubicBezTo>
                  <a:cubicBezTo>
                    <a:pt x="19124" y="1254"/>
                    <a:pt x="19057" y="1234"/>
                    <a:pt x="18994" y="1234"/>
                  </a:cubicBezTo>
                  <a:cubicBezTo>
                    <a:pt x="18930" y="1234"/>
                    <a:pt x="18870" y="1254"/>
                    <a:pt x="18816" y="1294"/>
                  </a:cubicBezTo>
                  <a:cubicBezTo>
                    <a:pt x="18575" y="1428"/>
                    <a:pt x="18388" y="1642"/>
                    <a:pt x="18281" y="1883"/>
                  </a:cubicBezTo>
                  <a:cubicBezTo>
                    <a:pt x="18120" y="2177"/>
                    <a:pt x="17960" y="2499"/>
                    <a:pt x="17826" y="2820"/>
                  </a:cubicBezTo>
                  <a:cubicBezTo>
                    <a:pt x="17692" y="3114"/>
                    <a:pt x="17478" y="3248"/>
                    <a:pt x="17076" y="3248"/>
                  </a:cubicBezTo>
                  <a:cubicBezTo>
                    <a:pt x="17264" y="2954"/>
                    <a:pt x="17398" y="2739"/>
                    <a:pt x="17531" y="2499"/>
                  </a:cubicBezTo>
                  <a:cubicBezTo>
                    <a:pt x="17853" y="1990"/>
                    <a:pt x="18120" y="1428"/>
                    <a:pt x="18254" y="839"/>
                  </a:cubicBezTo>
                  <a:cubicBezTo>
                    <a:pt x="18308" y="598"/>
                    <a:pt x="18308" y="331"/>
                    <a:pt x="18067" y="170"/>
                  </a:cubicBezTo>
                  <a:cubicBezTo>
                    <a:pt x="17995" y="127"/>
                    <a:pt x="17928" y="109"/>
                    <a:pt x="17866" y="109"/>
                  </a:cubicBezTo>
                  <a:cubicBezTo>
                    <a:pt x="17698" y="109"/>
                    <a:pt x="17561" y="240"/>
                    <a:pt x="17424" y="357"/>
                  </a:cubicBezTo>
                  <a:cubicBezTo>
                    <a:pt x="16996" y="759"/>
                    <a:pt x="16729" y="1294"/>
                    <a:pt x="16514" y="1856"/>
                  </a:cubicBezTo>
                  <a:cubicBezTo>
                    <a:pt x="16193" y="2132"/>
                    <a:pt x="16049" y="2546"/>
                    <a:pt x="15896" y="2877"/>
                  </a:cubicBezTo>
                  <a:lnTo>
                    <a:pt x="15896" y="2877"/>
                  </a:lnTo>
                  <a:cubicBezTo>
                    <a:pt x="15963" y="2574"/>
                    <a:pt x="15668" y="2196"/>
                    <a:pt x="15872" y="1856"/>
                  </a:cubicBezTo>
                  <a:cubicBezTo>
                    <a:pt x="15899" y="1455"/>
                    <a:pt x="15952" y="1053"/>
                    <a:pt x="15952" y="652"/>
                  </a:cubicBezTo>
                  <a:cubicBezTo>
                    <a:pt x="15952" y="464"/>
                    <a:pt x="15926" y="197"/>
                    <a:pt x="15658" y="143"/>
                  </a:cubicBezTo>
                  <a:cubicBezTo>
                    <a:pt x="15622" y="131"/>
                    <a:pt x="15588" y="126"/>
                    <a:pt x="15557" y="126"/>
                  </a:cubicBezTo>
                  <a:cubicBezTo>
                    <a:pt x="15377" y="126"/>
                    <a:pt x="15263" y="301"/>
                    <a:pt x="15149" y="438"/>
                  </a:cubicBezTo>
                  <a:cubicBezTo>
                    <a:pt x="15069" y="598"/>
                    <a:pt x="14989" y="786"/>
                    <a:pt x="14908" y="946"/>
                  </a:cubicBezTo>
                  <a:cubicBezTo>
                    <a:pt x="14801" y="1214"/>
                    <a:pt x="14668" y="1508"/>
                    <a:pt x="14561" y="1803"/>
                  </a:cubicBezTo>
                  <a:cubicBezTo>
                    <a:pt x="14427" y="1508"/>
                    <a:pt x="14427" y="1214"/>
                    <a:pt x="14427" y="946"/>
                  </a:cubicBezTo>
                  <a:cubicBezTo>
                    <a:pt x="14427" y="759"/>
                    <a:pt x="14427" y="571"/>
                    <a:pt x="14373" y="384"/>
                  </a:cubicBezTo>
                  <a:cubicBezTo>
                    <a:pt x="14346" y="197"/>
                    <a:pt x="14213" y="36"/>
                    <a:pt x="14025" y="9"/>
                  </a:cubicBezTo>
                  <a:cubicBezTo>
                    <a:pt x="13997" y="3"/>
                    <a:pt x="13970" y="0"/>
                    <a:pt x="13946" y="0"/>
                  </a:cubicBezTo>
                  <a:close/>
                </a:path>
              </a:pathLst>
            </a:custGeom>
            <a:solidFill>
              <a:srgbClr val="83A3CA">
                <a:alpha val="6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141875" y="3927760"/>
              <a:ext cx="1140340" cy="1226573"/>
            </a:xfrm>
            <a:custGeom>
              <a:avLst/>
              <a:gdLst/>
              <a:ahLst/>
              <a:cxnLst/>
              <a:rect l="l" t="t" r="r" b="b"/>
              <a:pathLst>
                <a:path w="30005" h="32274" extrusionOk="0">
                  <a:moveTo>
                    <a:pt x="16408" y="1332"/>
                  </a:moveTo>
                  <a:cubicBezTo>
                    <a:pt x="16416" y="1333"/>
                    <a:pt x="16424" y="1333"/>
                    <a:pt x="16432" y="1334"/>
                  </a:cubicBezTo>
                  <a:lnTo>
                    <a:pt x="16432" y="1334"/>
                  </a:lnTo>
                  <a:cubicBezTo>
                    <a:pt x="16433" y="1334"/>
                    <a:pt x="16434" y="1333"/>
                    <a:pt x="16434" y="1332"/>
                  </a:cubicBezTo>
                  <a:close/>
                  <a:moveTo>
                    <a:pt x="13179" y="9585"/>
                  </a:moveTo>
                  <a:lnTo>
                    <a:pt x="13179" y="9585"/>
                  </a:lnTo>
                  <a:cubicBezTo>
                    <a:pt x="13248" y="9680"/>
                    <a:pt x="13311" y="9776"/>
                    <a:pt x="13372" y="9873"/>
                  </a:cubicBezTo>
                  <a:lnTo>
                    <a:pt x="13372" y="9873"/>
                  </a:lnTo>
                  <a:cubicBezTo>
                    <a:pt x="13323" y="9802"/>
                    <a:pt x="13273" y="9730"/>
                    <a:pt x="13223" y="9656"/>
                  </a:cubicBezTo>
                  <a:cubicBezTo>
                    <a:pt x="13208" y="9635"/>
                    <a:pt x="13194" y="9611"/>
                    <a:pt x="13179" y="9585"/>
                  </a:cubicBezTo>
                  <a:close/>
                  <a:moveTo>
                    <a:pt x="13517" y="12788"/>
                  </a:moveTo>
                  <a:lnTo>
                    <a:pt x="13517" y="12788"/>
                  </a:lnTo>
                  <a:cubicBezTo>
                    <a:pt x="13535" y="12806"/>
                    <a:pt x="13553" y="12824"/>
                    <a:pt x="13571" y="12842"/>
                  </a:cubicBezTo>
                  <a:cubicBezTo>
                    <a:pt x="13544" y="12842"/>
                    <a:pt x="13544" y="12815"/>
                    <a:pt x="13517" y="12788"/>
                  </a:cubicBezTo>
                  <a:close/>
                  <a:moveTo>
                    <a:pt x="17784" y="12581"/>
                  </a:moveTo>
                  <a:cubicBezTo>
                    <a:pt x="17686" y="12757"/>
                    <a:pt x="17588" y="12928"/>
                    <a:pt x="17494" y="13094"/>
                  </a:cubicBezTo>
                  <a:lnTo>
                    <a:pt x="17494" y="13094"/>
                  </a:lnTo>
                  <a:cubicBezTo>
                    <a:pt x="17580" y="12928"/>
                    <a:pt x="17671" y="12748"/>
                    <a:pt x="17784" y="12581"/>
                  </a:cubicBezTo>
                  <a:close/>
                  <a:moveTo>
                    <a:pt x="14445" y="12739"/>
                  </a:moveTo>
                  <a:cubicBezTo>
                    <a:pt x="14556" y="12974"/>
                    <a:pt x="14659" y="13204"/>
                    <a:pt x="14775" y="13404"/>
                  </a:cubicBezTo>
                  <a:cubicBezTo>
                    <a:pt x="14624" y="13227"/>
                    <a:pt x="14544" y="12985"/>
                    <a:pt x="14445" y="12739"/>
                  </a:cubicBezTo>
                  <a:close/>
                  <a:moveTo>
                    <a:pt x="13704" y="13002"/>
                  </a:moveTo>
                  <a:lnTo>
                    <a:pt x="13704" y="13002"/>
                  </a:lnTo>
                  <a:cubicBezTo>
                    <a:pt x="13910" y="13208"/>
                    <a:pt x="14089" y="13438"/>
                    <a:pt x="14253" y="13678"/>
                  </a:cubicBezTo>
                  <a:lnTo>
                    <a:pt x="14253" y="13678"/>
                  </a:lnTo>
                  <a:cubicBezTo>
                    <a:pt x="14103" y="13466"/>
                    <a:pt x="13940" y="13265"/>
                    <a:pt x="13758" y="13082"/>
                  </a:cubicBezTo>
                  <a:cubicBezTo>
                    <a:pt x="13731" y="13056"/>
                    <a:pt x="13704" y="13029"/>
                    <a:pt x="13704" y="13002"/>
                  </a:cubicBezTo>
                  <a:close/>
                  <a:moveTo>
                    <a:pt x="14626" y="14264"/>
                  </a:moveTo>
                  <a:cubicBezTo>
                    <a:pt x="14740" y="14451"/>
                    <a:pt x="14852" y="14638"/>
                    <a:pt x="14969" y="14818"/>
                  </a:cubicBezTo>
                  <a:lnTo>
                    <a:pt x="14969" y="14818"/>
                  </a:lnTo>
                  <a:cubicBezTo>
                    <a:pt x="14946" y="14805"/>
                    <a:pt x="14925" y="14789"/>
                    <a:pt x="14909" y="14769"/>
                  </a:cubicBezTo>
                  <a:cubicBezTo>
                    <a:pt x="14818" y="14601"/>
                    <a:pt x="14724" y="14432"/>
                    <a:pt x="14626" y="14264"/>
                  </a:cubicBezTo>
                  <a:close/>
                  <a:moveTo>
                    <a:pt x="15093" y="14865"/>
                  </a:moveTo>
                  <a:lnTo>
                    <a:pt x="15093" y="14865"/>
                  </a:lnTo>
                  <a:cubicBezTo>
                    <a:pt x="15142" y="14875"/>
                    <a:pt x="15187" y="14888"/>
                    <a:pt x="15226" y="14907"/>
                  </a:cubicBezTo>
                  <a:lnTo>
                    <a:pt x="15226" y="14907"/>
                  </a:lnTo>
                  <a:cubicBezTo>
                    <a:pt x="15185" y="14890"/>
                    <a:pt x="15138" y="14878"/>
                    <a:pt x="15093" y="14865"/>
                  </a:cubicBezTo>
                  <a:close/>
                  <a:moveTo>
                    <a:pt x="27328" y="18971"/>
                  </a:moveTo>
                  <a:cubicBezTo>
                    <a:pt x="27335" y="18973"/>
                    <a:pt x="27342" y="18974"/>
                    <a:pt x="27349" y="18976"/>
                  </a:cubicBezTo>
                  <a:lnTo>
                    <a:pt x="27349" y="18976"/>
                  </a:lnTo>
                  <a:cubicBezTo>
                    <a:pt x="27351" y="18974"/>
                    <a:pt x="27353" y="18973"/>
                    <a:pt x="27355" y="18971"/>
                  </a:cubicBezTo>
                  <a:close/>
                  <a:moveTo>
                    <a:pt x="18449" y="1"/>
                  </a:moveTo>
                  <a:cubicBezTo>
                    <a:pt x="18418" y="1"/>
                    <a:pt x="18382" y="14"/>
                    <a:pt x="18335" y="48"/>
                  </a:cubicBezTo>
                  <a:lnTo>
                    <a:pt x="18335" y="21"/>
                  </a:lnTo>
                  <a:cubicBezTo>
                    <a:pt x="18147" y="208"/>
                    <a:pt x="18335" y="503"/>
                    <a:pt x="18174" y="690"/>
                  </a:cubicBezTo>
                  <a:lnTo>
                    <a:pt x="18174" y="1627"/>
                  </a:lnTo>
                  <a:cubicBezTo>
                    <a:pt x="18308" y="2323"/>
                    <a:pt x="18308" y="3019"/>
                    <a:pt x="18174" y="3741"/>
                  </a:cubicBezTo>
                  <a:cubicBezTo>
                    <a:pt x="18174" y="3848"/>
                    <a:pt x="18174" y="3929"/>
                    <a:pt x="18174" y="4036"/>
                  </a:cubicBezTo>
                  <a:cubicBezTo>
                    <a:pt x="17933" y="4250"/>
                    <a:pt x="17933" y="4544"/>
                    <a:pt x="17933" y="4839"/>
                  </a:cubicBezTo>
                  <a:cubicBezTo>
                    <a:pt x="17960" y="5401"/>
                    <a:pt x="17907" y="5963"/>
                    <a:pt x="17853" y="6552"/>
                  </a:cubicBezTo>
                  <a:lnTo>
                    <a:pt x="17853" y="6525"/>
                  </a:lnTo>
                  <a:cubicBezTo>
                    <a:pt x="17853" y="6020"/>
                    <a:pt x="17853" y="5868"/>
                    <a:pt x="17688" y="5868"/>
                  </a:cubicBezTo>
                  <a:cubicBezTo>
                    <a:pt x="17618" y="5868"/>
                    <a:pt x="17516" y="5896"/>
                    <a:pt x="17371" y="5936"/>
                  </a:cubicBezTo>
                  <a:cubicBezTo>
                    <a:pt x="17211" y="6445"/>
                    <a:pt x="17344" y="6953"/>
                    <a:pt x="17291" y="7462"/>
                  </a:cubicBezTo>
                  <a:cubicBezTo>
                    <a:pt x="17130" y="8104"/>
                    <a:pt x="16916" y="8693"/>
                    <a:pt x="16863" y="9362"/>
                  </a:cubicBezTo>
                  <a:cubicBezTo>
                    <a:pt x="16836" y="9389"/>
                    <a:pt x="16809" y="9389"/>
                    <a:pt x="16809" y="9416"/>
                  </a:cubicBezTo>
                  <a:cubicBezTo>
                    <a:pt x="16809" y="9395"/>
                    <a:pt x="16809" y="9368"/>
                    <a:pt x="16809" y="9335"/>
                  </a:cubicBezTo>
                  <a:cubicBezTo>
                    <a:pt x="16836" y="8532"/>
                    <a:pt x="16729" y="7756"/>
                    <a:pt x="16729" y="6980"/>
                  </a:cubicBezTo>
                  <a:cubicBezTo>
                    <a:pt x="16702" y="6819"/>
                    <a:pt x="16595" y="6712"/>
                    <a:pt x="16542" y="6578"/>
                  </a:cubicBezTo>
                  <a:cubicBezTo>
                    <a:pt x="16488" y="6364"/>
                    <a:pt x="16434" y="6123"/>
                    <a:pt x="16247" y="5963"/>
                  </a:cubicBezTo>
                  <a:cubicBezTo>
                    <a:pt x="16060" y="5722"/>
                    <a:pt x="16274" y="5401"/>
                    <a:pt x="16086" y="5160"/>
                  </a:cubicBezTo>
                  <a:cubicBezTo>
                    <a:pt x="16086" y="5106"/>
                    <a:pt x="16086" y="5080"/>
                    <a:pt x="16086" y="5026"/>
                  </a:cubicBezTo>
                  <a:cubicBezTo>
                    <a:pt x="15926" y="4839"/>
                    <a:pt x="16113" y="4544"/>
                    <a:pt x="15926" y="4357"/>
                  </a:cubicBezTo>
                  <a:cubicBezTo>
                    <a:pt x="15792" y="4143"/>
                    <a:pt x="15819" y="3929"/>
                    <a:pt x="15926" y="3714"/>
                  </a:cubicBezTo>
                  <a:cubicBezTo>
                    <a:pt x="15926" y="3661"/>
                    <a:pt x="15926" y="3607"/>
                    <a:pt x="15926" y="3554"/>
                  </a:cubicBezTo>
                  <a:cubicBezTo>
                    <a:pt x="16113" y="3367"/>
                    <a:pt x="15926" y="3099"/>
                    <a:pt x="16086" y="2912"/>
                  </a:cubicBezTo>
                  <a:cubicBezTo>
                    <a:pt x="16247" y="2804"/>
                    <a:pt x="16113" y="2564"/>
                    <a:pt x="16247" y="2430"/>
                  </a:cubicBezTo>
                  <a:cubicBezTo>
                    <a:pt x="16354" y="2349"/>
                    <a:pt x="16327" y="2216"/>
                    <a:pt x="16408" y="2109"/>
                  </a:cubicBezTo>
                  <a:cubicBezTo>
                    <a:pt x="16515" y="2028"/>
                    <a:pt x="16488" y="1894"/>
                    <a:pt x="16568" y="1787"/>
                  </a:cubicBezTo>
                  <a:cubicBezTo>
                    <a:pt x="16621" y="1604"/>
                    <a:pt x="16828" y="1369"/>
                    <a:pt x="16432" y="1334"/>
                  </a:cubicBezTo>
                  <a:lnTo>
                    <a:pt x="16432" y="1334"/>
                  </a:lnTo>
                  <a:cubicBezTo>
                    <a:pt x="16328" y="1415"/>
                    <a:pt x="16353" y="1547"/>
                    <a:pt x="16247" y="1654"/>
                  </a:cubicBezTo>
                  <a:lnTo>
                    <a:pt x="16247" y="1627"/>
                  </a:lnTo>
                  <a:cubicBezTo>
                    <a:pt x="16167" y="1734"/>
                    <a:pt x="16194" y="1868"/>
                    <a:pt x="16086" y="1948"/>
                  </a:cubicBezTo>
                  <a:cubicBezTo>
                    <a:pt x="16006" y="2055"/>
                    <a:pt x="16033" y="2189"/>
                    <a:pt x="15926" y="2269"/>
                  </a:cubicBezTo>
                  <a:cubicBezTo>
                    <a:pt x="15846" y="2376"/>
                    <a:pt x="15872" y="2510"/>
                    <a:pt x="15765" y="2617"/>
                  </a:cubicBezTo>
                  <a:lnTo>
                    <a:pt x="15792" y="2617"/>
                  </a:lnTo>
                  <a:cubicBezTo>
                    <a:pt x="15714" y="2687"/>
                    <a:pt x="15650" y="2714"/>
                    <a:pt x="15595" y="2714"/>
                  </a:cubicBezTo>
                  <a:cubicBezTo>
                    <a:pt x="15460" y="2714"/>
                    <a:pt x="15379" y="2552"/>
                    <a:pt x="15284" y="2457"/>
                  </a:cubicBezTo>
                  <a:cubicBezTo>
                    <a:pt x="15257" y="2430"/>
                    <a:pt x="15230" y="2416"/>
                    <a:pt x="15203" y="2416"/>
                  </a:cubicBezTo>
                  <a:cubicBezTo>
                    <a:pt x="15176" y="2416"/>
                    <a:pt x="15150" y="2430"/>
                    <a:pt x="15123" y="2457"/>
                  </a:cubicBezTo>
                  <a:lnTo>
                    <a:pt x="15150" y="2457"/>
                  </a:lnTo>
                  <a:cubicBezTo>
                    <a:pt x="15016" y="2537"/>
                    <a:pt x="15069" y="2697"/>
                    <a:pt x="14962" y="2778"/>
                  </a:cubicBezTo>
                  <a:cubicBezTo>
                    <a:pt x="14989" y="2831"/>
                    <a:pt x="14989" y="2885"/>
                    <a:pt x="14989" y="2912"/>
                  </a:cubicBezTo>
                  <a:cubicBezTo>
                    <a:pt x="14910" y="3025"/>
                    <a:pt x="14836" y="3066"/>
                    <a:pt x="14764" y="3066"/>
                  </a:cubicBezTo>
                  <a:cubicBezTo>
                    <a:pt x="14666" y="3066"/>
                    <a:pt x="14573" y="2989"/>
                    <a:pt x="14481" y="2912"/>
                  </a:cubicBezTo>
                  <a:cubicBezTo>
                    <a:pt x="14446" y="2906"/>
                    <a:pt x="14416" y="2902"/>
                    <a:pt x="14392" y="2902"/>
                  </a:cubicBezTo>
                  <a:cubicBezTo>
                    <a:pt x="14302" y="2902"/>
                    <a:pt x="14278" y="2946"/>
                    <a:pt x="14320" y="3072"/>
                  </a:cubicBezTo>
                  <a:cubicBezTo>
                    <a:pt x="14347" y="3126"/>
                    <a:pt x="14347" y="3179"/>
                    <a:pt x="14347" y="3233"/>
                  </a:cubicBezTo>
                  <a:cubicBezTo>
                    <a:pt x="14427" y="3313"/>
                    <a:pt x="14400" y="3474"/>
                    <a:pt x="14481" y="3554"/>
                  </a:cubicBezTo>
                  <a:cubicBezTo>
                    <a:pt x="14588" y="3661"/>
                    <a:pt x="14561" y="3795"/>
                    <a:pt x="14641" y="3875"/>
                  </a:cubicBezTo>
                  <a:cubicBezTo>
                    <a:pt x="14748" y="3982"/>
                    <a:pt x="14695" y="4116"/>
                    <a:pt x="14802" y="4196"/>
                  </a:cubicBezTo>
                  <a:cubicBezTo>
                    <a:pt x="14802" y="4250"/>
                    <a:pt x="14829" y="4303"/>
                    <a:pt x="14802" y="4330"/>
                  </a:cubicBezTo>
                  <a:cubicBezTo>
                    <a:pt x="14882" y="4437"/>
                    <a:pt x="14855" y="4598"/>
                    <a:pt x="14962" y="4678"/>
                  </a:cubicBezTo>
                  <a:cubicBezTo>
                    <a:pt x="15150" y="4865"/>
                    <a:pt x="14936" y="5160"/>
                    <a:pt x="15123" y="5320"/>
                  </a:cubicBezTo>
                  <a:cubicBezTo>
                    <a:pt x="15257" y="5427"/>
                    <a:pt x="15203" y="5588"/>
                    <a:pt x="15203" y="5722"/>
                  </a:cubicBezTo>
                  <a:cubicBezTo>
                    <a:pt x="15257" y="6043"/>
                    <a:pt x="14936" y="6284"/>
                    <a:pt x="14936" y="6632"/>
                  </a:cubicBezTo>
                  <a:cubicBezTo>
                    <a:pt x="15150" y="7462"/>
                    <a:pt x="15337" y="8318"/>
                    <a:pt x="15364" y="9201"/>
                  </a:cubicBezTo>
                  <a:cubicBezTo>
                    <a:pt x="15364" y="9389"/>
                    <a:pt x="15284" y="9576"/>
                    <a:pt x="15230" y="9764"/>
                  </a:cubicBezTo>
                  <a:cubicBezTo>
                    <a:pt x="15230" y="9871"/>
                    <a:pt x="15230" y="9978"/>
                    <a:pt x="15230" y="10085"/>
                  </a:cubicBezTo>
                  <a:cubicBezTo>
                    <a:pt x="15257" y="10219"/>
                    <a:pt x="15203" y="10352"/>
                    <a:pt x="15176" y="10459"/>
                  </a:cubicBezTo>
                  <a:cubicBezTo>
                    <a:pt x="15150" y="10566"/>
                    <a:pt x="15123" y="10674"/>
                    <a:pt x="15150" y="10781"/>
                  </a:cubicBezTo>
                  <a:cubicBezTo>
                    <a:pt x="15159" y="10818"/>
                    <a:pt x="15169" y="10853"/>
                    <a:pt x="15179" y="10886"/>
                  </a:cubicBezTo>
                  <a:lnTo>
                    <a:pt x="15179" y="10886"/>
                  </a:lnTo>
                  <a:cubicBezTo>
                    <a:pt x="15156" y="10833"/>
                    <a:pt x="15136" y="10780"/>
                    <a:pt x="15123" y="10727"/>
                  </a:cubicBezTo>
                  <a:cubicBezTo>
                    <a:pt x="15043" y="10192"/>
                    <a:pt x="14641" y="9871"/>
                    <a:pt x="14320" y="9496"/>
                  </a:cubicBezTo>
                  <a:cubicBezTo>
                    <a:pt x="14266" y="9442"/>
                    <a:pt x="14213" y="9389"/>
                    <a:pt x="14159" y="9335"/>
                  </a:cubicBezTo>
                  <a:cubicBezTo>
                    <a:pt x="14079" y="9255"/>
                    <a:pt x="14106" y="9094"/>
                    <a:pt x="13999" y="9014"/>
                  </a:cubicBezTo>
                  <a:cubicBezTo>
                    <a:pt x="13945" y="8961"/>
                    <a:pt x="13892" y="8907"/>
                    <a:pt x="13838" y="8853"/>
                  </a:cubicBezTo>
                  <a:cubicBezTo>
                    <a:pt x="13811" y="8800"/>
                    <a:pt x="13731" y="8746"/>
                    <a:pt x="13704" y="8693"/>
                  </a:cubicBezTo>
                  <a:cubicBezTo>
                    <a:pt x="13597" y="8613"/>
                    <a:pt x="13624" y="8452"/>
                    <a:pt x="13517" y="8372"/>
                  </a:cubicBezTo>
                  <a:lnTo>
                    <a:pt x="13517" y="8398"/>
                  </a:lnTo>
                  <a:cubicBezTo>
                    <a:pt x="13490" y="8318"/>
                    <a:pt x="13410" y="8265"/>
                    <a:pt x="13356" y="8211"/>
                  </a:cubicBezTo>
                  <a:cubicBezTo>
                    <a:pt x="13330" y="8158"/>
                    <a:pt x="13249" y="8104"/>
                    <a:pt x="13196" y="8051"/>
                  </a:cubicBezTo>
                  <a:cubicBezTo>
                    <a:pt x="13169" y="7997"/>
                    <a:pt x="13116" y="7943"/>
                    <a:pt x="13062" y="7890"/>
                  </a:cubicBezTo>
                  <a:cubicBezTo>
                    <a:pt x="12955" y="7810"/>
                    <a:pt x="12982" y="7649"/>
                    <a:pt x="12875" y="7569"/>
                  </a:cubicBezTo>
                  <a:lnTo>
                    <a:pt x="12875" y="7596"/>
                  </a:lnTo>
                  <a:cubicBezTo>
                    <a:pt x="12821" y="7515"/>
                    <a:pt x="12768" y="7462"/>
                    <a:pt x="12714" y="7408"/>
                  </a:cubicBezTo>
                  <a:lnTo>
                    <a:pt x="12714" y="7435"/>
                  </a:lnTo>
                  <a:cubicBezTo>
                    <a:pt x="12687" y="7355"/>
                    <a:pt x="12607" y="7301"/>
                    <a:pt x="12553" y="7248"/>
                  </a:cubicBezTo>
                  <a:lnTo>
                    <a:pt x="12553" y="7274"/>
                  </a:lnTo>
                  <a:cubicBezTo>
                    <a:pt x="12500" y="7194"/>
                    <a:pt x="12446" y="7140"/>
                    <a:pt x="12393" y="7087"/>
                  </a:cubicBezTo>
                  <a:cubicBezTo>
                    <a:pt x="12339" y="7033"/>
                    <a:pt x="12286" y="6980"/>
                    <a:pt x="12232" y="6926"/>
                  </a:cubicBezTo>
                  <a:cubicBezTo>
                    <a:pt x="12179" y="6873"/>
                    <a:pt x="12125" y="6819"/>
                    <a:pt x="12072" y="6766"/>
                  </a:cubicBezTo>
                  <a:cubicBezTo>
                    <a:pt x="12018" y="6712"/>
                    <a:pt x="11965" y="6659"/>
                    <a:pt x="11938" y="6605"/>
                  </a:cubicBezTo>
                  <a:lnTo>
                    <a:pt x="11911" y="6605"/>
                  </a:lnTo>
                  <a:cubicBezTo>
                    <a:pt x="11456" y="6016"/>
                    <a:pt x="10921" y="5481"/>
                    <a:pt x="10332" y="4999"/>
                  </a:cubicBezTo>
                  <a:lnTo>
                    <a:pt x="10305" y="4999"/>
                  </a:lnTo>
                  <a:cubicBezTo>
                    <a:pt x="10252" y="4946"/>
                    <a:pt x="10198" y="4892"/>
                    <a:pt x="10171" y="4839"/>
                  </a:cubicBezTo>
                  <a:lnTo>
                    <a:pt x="10145" y="4839"/>
                  </a:lnTo>
                  <a:cubicBezTo>
                    <a:pt x="10091" y="4785"/>
                    <a:pt x="10037" y="4732"/>
                    <a:pt x="9984" y="4678"/>
                  </a:cubicBezTo>
                  <a:cubicBezTo>
                    <a:pt x="9930" y="4625"/>
                    <a:pt x="9877" y="4571"/>
                    <a:pt x="9823" y="4517"/>
                  </a:cubicBezTo>
                  <a:lnTo>
                    <a:pt x="9823" y="4544"/>
                  </a:lnTo>
                  <a:cubicBezTo>
                    <a:pt x="9770" y="4464"/>
                    <a:pt x="9716" y="4410"/>
                    <a:pt x="9663" y="4384"/>
                  </a:cubicBezTo>
                  <a:cubicBezTo>
                    <a:pt x="9609" y="4303"/>
                    <a:pt x="9556" y="4250"/>
                    <a:pt x="9475" y="4223"/>
                  </a:cubicBezTo>
                  <a:cubicBezTo>
                    <a:pt x="9422" y="4223"/>
                    <a:pt x="9395" y="4196"/>
                    <a:pt x="9342" y="4196"/>
                  </a:cubicBezTo>
                  <a:cubicBezTo>
                    <a:pt x="9288" y="4143"/>
                    <a:pt x="9234" y="4089"/>
                    <a:pt x="9154" y="4062"/>
                  </a:cubicBezTo>
                  <a:lnTo>
                    <a:pt x="9047" y="4062"/>
                  </a:lnTo>
                  <a:cubicBezTo>
                    <a:pt x="8887" y="4196"/>
                    <a:pt x="8913" y="4357"/>
                    <a:pt x="9020" y="4517"/>
                  </a:cubicBezTo>
                  <a:cubicBezTo>
                    <a:pt x="9074" y="4598"/>
                    <a:pt x="9127" y="4625"/>
                    <a:pt x="9181" y="4705"/>
                  </a:cubicBezTo>
                  <a:cubicBezTo>
                    <a:pt x="9288" y="4785"/>
                    <a:pt x="9234" y="4946"/>
                    <a:pt x="9368" y="4999"/>
                  </a:cubicBezTo>
                  <a:lnTo>
                    <a:pt x="9342" y="4999"/>
                  </a:lnTo>
                  <a:cubicBezTo>
                    <a:pt x="9395" y="5080"/>
                    <a:pt x="9449" y="5133"/>
                    <a:pt x="9502" y="5160"/>
                  </a:cubicBezTo>
                  <a:cubicBezTo>
                    <a:pt x="9609" y="5508"/>
                    <a:pt x="9823" y="5775"/>
                    <a:pt x="10037" y="6043"/>
                  </a:cubicBezTo>
                  <a:cubicBezTo>
                    <a:pt x="10653" y="6819"/>
                    <a:pt x="11376" y="7515"/>
                    <a:pt x="11965" y="8291"/>
                  </a:cubicBezTo>
                  <a:cubicBezTo>
                    <a:pt x="12018" y="8345"/>
                    <a:pt x="12072" y="8398"/>
                    <a:pt x="12125" y="8452"/>
                  </a:cubicBezTo>
                  <a:cubicBezTo>
                    <a:pt x="12152" y="8479"/>
                    <a:pt x="12179" y="8506"/>
                    <a:pt x="12205" y="8506"/>
                  </a:cubicBezTo>
                  <a:cubicBezTo>
                    <a:pt x="12259" y="8559"/>
                    <a:pt x="12313" y="8613"/>
                    <a:pt x="12366" y="8666"/>
                  </a:cubicBezTo>
                  <a:cubicBezTo>
                    <a:pt x="12366" y="8693"/>
                    <a:pt x="12393" y="8720"/>
                    <a:pt x="12420" y="8746"/>
                  </a:cubicBezTo>
                  <a:cubicBezTo>
                    <a:pt x="12473" y="8800"/>
                    <a:pt x="12500" y="8853"/>
                    <a:pt x="12527" y="8907"/>
                  </a:cubicBezTo>
                  <a:cubicBezTo>
                    <a:pt x="12580" y="8961"/>
                    <a:pt x="12607" y="9014"/>
                    <a:pt x="12660" y="9068"/>
                  </a:cubicBezTo>
                  <a:cubicBezTo>
                    <a:pt x="12790" y="9156"/>
                    <a:pt x="12901" y="9257"/>
                    <a:pt x="13000" y="9365"/>
                  </a:cubicBezTo>
                  <a:lnTo>
                    <a:pt x="13000" y="9365"/>
                  </a:lnTo>
                  <a:cubicBezTo>
                    <a:pt x="12964" y="9342"/>
                    <a:pt x="12923" y="9328"/>
                    <a:pt x="12876" y="9328"/>
                  </a:cubicBezTo>
                  <a:cubicBezTo>
                    <a:pt x="12822" y="9328"/>
                    <a:pt x="12760" y="9346"/>
                    <a:pt x="12687" y="9389"/>
                  </a:cubicBezTo>
                  <a:cubicBezTo>
                    <a:pt x="12500" y="9737"/>
                    <a:pt x="12714" y="9978"/>
                    <a:pt x="12901" y="10219"/>
                  </a:cubicBezTo>
                  <a:cubicBezTo>
                    <a:pt x="13223" y="10700"/>
                    <a:pt x="13544" y="11182"/>
                    <a:pt x="13811" y="11691"/>
                  </a:cubicBezTo>
                  <a:cubicBezTo>
                    <a:pt x="13980" y="11879"/>
                    <a:pt x="14116" y="12094"/>
                    <a:pt x="14235" y="12315"/>
                  </a:cubicBezTo>
                  <a:lnTo>
                    <a:pt x="14235" y="12315"/>
                  </a:lnTo>
                  <a:cubicBezTo>
                    <a:pt x="14154" y="12192"/>
                    <a:pt x="14053" y="12079"/>
                    <a:pt x="13918" y="11985"/>
                  </a:cubicBezTo>
                  <a:cubicBezTo>
                    <a:pt x="13859" y="11968"/>
                    <a:pt x="13800" y="11959"/>
                    <a:pt x="13741" y="11959"/>
                  </a:cubicBezTo>
                  <a:cubicBezTo>
                    <a:pt x="13615" y="11959"/>
                    <a:pt x="13493" y="12001"/>
                    <a:pt x="13383" y="12092"/>
                  </a:cubicBezTo>
                  <a:cubicBezTo>
                    <a:pt x="13330" y="12146"/>
                    <a:pt x="13303" y="12199"/>
                    <a:pt x="13276" y="12279"/>
                  </a:cubicBezTo>
                  <a:cubicBezTo>
                    <a:pt x="13276" y="12333"/>
                    <a:pt x="13276" y="12360"/>
                    <a:pt x="13276" y="12387"/>
                  </a:cubicBezTo>
                  <a:cubicBezTo>
                    <a:pt x="13276" y="12467"/>
                    <a:pt x="13303" y="12547"/>
                    <a:pt x="13356" y="12601"/>
                  </a:cubicBezTo>
                  <a:cubicBezTo>
                    <a:pt x="13383" y="12627"/>
                    <a:pt x="13383" y="12654"/>
                    <a:pt x="13410" y="12681"/>
                  </a:cubicBezTo>
                  <a:lnTo>
                    <a:pt x="13410" y="12681"/>
                  </a:lnTo>
                  <a:cubicBezTo>
                    <a:pt x="13402" y="12673"/>
                    <a:pt x="13393" y="12664"/>
                    <a:pt x="13383" y="12654"/>
                  </a:cubicBezTo>
                  <a:lnTo>
                    <a:pt x="13330" y="12601"/>
                  </a:lnTo>
                  <a:cubicBezTo>
                    <a:pt x="13276" y="12547"/>
                    <a:pt x="13249" y="12520"/>
                    <a:pt x="13196" y="12467"/>
                  </a:cubicBezTo>
                  <a:cubicBezTo>
                    <a:pt x="13196" y="12467"/>
                    <a:pt x="13142" y="12413"/>
                    <a:pt x="13142" y="12413"/>
                  </a:cubicBezTo>
                  <a:cubicBezTo>
                    <a:pt x="13116" y="12387"/>
                    <a:pt x="13062" y="12333"/>
                    <a:pt x="13035" y="12306"/>
                  </a:cubicBezTo>
                  <a:cubicBezTo>
                    <a:pt x="13035" y="12306"/>
                    <a:pt x="12982" y="12253"/>
                    <a:pt x="12982" y="12253"/>
                  </a:cubicBezTo>
                  <a:cubicBezTo>
                    <a:pt x="12955" y="12226"/>
                    <a:pt x="12901" y="12172"/>
                    <a:pt x="12875" y="12146"/>
                  </a:cubicBezTo>
                  <a:cubicBezTo>
                    <a:pt x="12875" y="12146"/>
                    <a:pt x="12821" y="12092"/>
                    <a:pt x="12821" y="12092"/>
                  </a:cubicBezTo>
                  <a:cubicBezTo>
                    <a:pt x="12768" y="12065"/>
                    <a:pt x="12741" y="12012"/>
                    <a:pt x="12714" y="11985"/>
                  </a:cubicBezTo>
                  <a:cubicBezTo>
                    <a:pt x="12714" y="11985"/>
                    <a:pt x="12660" y="11932"/>
                    <a:pt x="12660" y="11932"/>
                  </a:cubicBezTo>
                  <a:cubicBezTo>
                    <a:pt x="12607" y="11905"/>
                    <a:pt x="12580" y="11851"/>
                    <a:pt x="12553" y="11824"/>
                  </a:cubicBezTo>
                  <a:cubicBezTo>
                    <a:pt x="12553" y="11824"/>
                    <a:pt x="12500" y="11771"/>
                    <a:pt x="12500" y="11771"/>
                  </a:cubicBezTo>
                  <a:cubicBezTo>
                    <a:pt x="12446" y="11744"/>
                    <a:pt x="12420" y="11691"/>
                    <a:pt x="12393" y="11664"/>
                  </a:cubicBezTo>
                  <a:cubicBezTo>
                    <a:pt x="12393" y="11664"/>
                    <a:pt x="12339" y="11610"/>
                    <a:pt x="12339" y="11610"/>
                  </a:cubicBezTo>
                  <a:cubicBezTo>
                    <a:pt x="12286" y="11584"/>
                    <a:pt x="12259" y="11530"/>
                    <a:pt x="12232" y="11503"/>
                  </a:cubicBezTo>
                  <a:cubicBezTo>
                    <a:pt x="12232" y="11503"/>
                    <a:pt x="12179" y="11450"/>
                    <a:pt x="12179" y="11450"/>
                  </a:cubicBezTo>
                  <a:cubicBezTo>
                    <a:pt x="12125" y="11423"/>
                    <a:pt x="12098" y="11369"/>
                    <a:pt x="12072" y="11343"/>
                  </a:cubicBezTo>
                  <a:cubicBezTo>
                    <a:pt x="12072" y="11343"/>
                    <a:pt x="12018" y="11289"/>
                    <a:pt x="12018" y="11289"/>
                  </a:cubicBezTo>
                  <a:cubicBezTo>
                    <a:pt x="11965" y="11262"/>
                    <a:pt x="11938" y="11209"/>
                    <a:pt x="11911" y="11182"/>
                  </a:cubicBezTo>
                  <a:cubicBezTo>
                    <a:pt x="11911" y="11182"/>
                    <a:pt x="11858" y="11129"/>
                    <a:pt x="11858" y="11129"/>
                  </a:cubicBezTo>
                  <a:cubicBezTo>
                    <a:pt x="11804" y="11102"/>
                    <a:pt x="11777" y="11048"/>
                    <a:pt x="11750" y="11022"/>
                  </a:cubicBezTo>
                  <a:cubicBezTo>
                    <a:pt x="11750" y="11022"/>
                    <a:pt x="11697" y="10968"/>
                    <a:pt x="11697" y="10968"/>
                  </a:cubicBezTo>
                  <a:cubicBezTo>
                    <a:pt x="11643" y="10941"/>
                    <a:pt x="11617" y="10888"/>
                    <a:pt x="11590" y="10861"/>
                  </a:cubicBezTo>
                  <a:cubicBezTo>
                    <a:pt x="11590" y="10861"/>
                    <a:pt x="11536" y="10807"/>
                    <a:pt x="11536" y="10807"/>
                  </a:cubicBezTo>
                  <a:cubicBezTo>
                    <a:pt x="11483" y="10781"/>
                    <a:pt x="11456" y="10727"/>
                    <a:pt x="11429" y="10700"/>
                  </a:cubicBezTo>
                  <a:cubicBezTo>
                    <a:pt x="11429" y="10700"/>
                    <a:pt x="11376" y="10647"/>
                    <a:pt x="11376" y="10647"/>
                  </a:cubicBezTo>
                  <a:cubicBezTo>
                    <a:pt x="11322" y="10620"/>
                    <a:pt x="11295" y="10566"/>
                    <a:pt x="11269" y="10540"/>
                  </a:cubicBezTo>
                  <a:cubicBezTo>
                    <a:pt x="11269" y="10540"/>
                    <a:pt x="11215" y="10486"/>
                    <a:pt x="11215" y="10486"/>
                  </a:cubicBezTo>
                  <a:cubicBezTo>
                    <a:pt x="11162" y="10433"/>
                    <a:pt x="11135" y="10406"/>
                    <a:pt x="11081" y="10379"/>
                  </a:cubicBezTo>
                  <a:cubicBezTo>
                    <a:pt x="11081" y="10379"/>
                    <a:pt x="11028" y="10326"/>
                    <a:pt x="11028" y="10326"/>
                  </a:cubicBezTo>
                  <a:cubicBezTo>
                    <a:pt x="11001" y="10299"/>
                    <a:pt x="10947" y="10272"/>
                    <a:pt x="10894" y="10245"/>
                  </a:cubicBezTo>
                  <a:lnTo>
                    <a:pt x="10840" y="10219"/>
                  </a:lnTo>
                  <a:cubicBezTo>
                    <a:pt x="10787" y="10192"/>
                    <a:pt x="10733" y="10165"/>
                    <a:pt x="10707" y="10111"/>
                  </a:cubicBezTo>
                  <a:cubicBezTo>
                    <a:pt x="10707" y="10058"/>
                    <a:pt x="10653" y="10031"/>
                    <a:pt x="10626" y="10004"/>
                  </a:cubicBezTo>
                  <a:cubicBezTo>
                    <a:pt x="10573" y="9924"/>
                    <a:pt x="10519" y="9871"/>
                    <a:pt x="10466" y="9844"/>
                  </a:cubicBezTo>
                  <a:cubicBezTo>
                    <a:pt x="10412" y="9764"/>
                    <a:pt x="10359" y="9710"/>
                    <a:pt x="10305" y="9683"/>
                  </a:cubicBezTo>
                  <a:cubicBezTo>
                    <a:pt x="10278" y="9603"/>
                    <a:pt x="10198" y="9549"/>
                    <a:pt x="10145" y="9523"/>
                  </a:cubicBezTo>
                  <a:cubicBezTo>
                    <a:pt x="10118" y="9442"/>
                    <a:pt x="10037" y="9389"/>
                    <a:pt x="9984" y="9335"/>
                  </a:cubicBezTo>
                  <a:lnTo>
                    <a:pt x="9984" y="9362"/>
                  </a:lnTo>
                  <a:cubicBezTo>
                    <a:pt x="9957" y="9282"/>
                    <a:pt x="9877" y="9255"/>
                    <a:pt x="9850" y="9175"/>
                  </a:cubicBezTo>
                  <a:lnTo>
                    <a:pt x="9823" y="9175"/>
                  </a:lnTo>
                  <a:cubicBezTo>
                    <a:pt x="9770" y="9148"/>
                    <a:pt x="9743" y="9094"/>
                    <a:pt x="9690" y="9041"/>
                  </a:cubicBezTo>
                  <a:cubicBezTo>
                    <a:pt x="9663" y="8987"/>
                    <a:pt x="9663" y="8934"/>
                    <a:pt x="9663" y="8907"/>
                  </a:cubicBezTo>
                  <a:cubicBezTo>
                    <a:pt x="9636" y="8827"/>
                    <a:pt x="9582" y="8773"/>
                    <a:pt x="9502" y="8720"/>
                  </a:cubicBezTo>
                  <a:cubicBezTo>
                    <a:pt x="9449" y="8666"/>
                    <a:pt x="9395" y="8613"/>
                    <a:pt x="9342" y="8559"/>
                  </a:cubicBezTo>
                  <a:lnTo>
                    <a:pt x="9342" y="8532"/>
                  </a:lnTo>
                  <a:cubicBezTo>
                    <a:pt x="9261" y="8452"/>
                    <a:pt x="9288" y="8318"/>
                    <a:pt x="9181" y="8238"/>
                  </a:cubicBezTo>
                  <a:cubicBezTo>
                    <a:pt x="9127" y="8158"/>
                    <a:pt x="9074" y="8131"/>
                    <a:pt x="9020" y="8051"/>
                  </a:cubicBezTo>
                  <a:cubicBezTo>
                    <a:pt x="8913" y="7970"/>
                    <a:pt x="8967" y="7836"/>
                    <a:pt x="8860" y="7756"/>
                  </a:cubicBezTo>
                  <a:cubicBezTo>
                    <a:pt x="8779" y="7649"/>
                    <a:pt x="8806" y="7515"/>
                    <a:pt x="8699" y="7435"/>
                  </a:cubicBezTo>
                  <a:cubicBezTo>
                    <a:pt x="8619" y="7328"/>
                    <a:pt x="8646" y="7194"/>
                    <a:pt x="8539" y="7114"/>
                  </a:cubicBezTo>
                  <a:cubicBezTo>
                    <a:pt x="8458" y="7033"/>
                    <a:pt x="8485" y="6873"/>
                    <a:pt x="8405" y="6793"/>
                  </a:cubicBezTo>
                  <a:cubicBezTo>
                    <a:pt x="8378" y="6739"/>
                    <a:pt x="8378" y="6685"/>
                    <a:pt x="8378" y="6632"/>
                  </a:cubicBezTo>
                  <a:cubicBezTo>
                    <a:pt x="8298" y="6552"/>
                    <a:pt x="8324" y="6391"/>
                    <a:pt x="8217" y="6311"/>
                  </a:cubicBezTo>
                  <a:cubicBezTo>
                    <a:pt x="8137" y="6230"/>
                    <a:pt x="8164" y="6070"/>
                    <a:pt x="8057" y="5990"/>
                  </a:cubicBezTo>
                  <a:cubicBezTo>
                    <a:pt x="8057" y="5936"/>
                    <a:pt x="8057" y="5883"/>
                    <a:pt x="8057" y="5856"/>
                  </a:cubicBezTo>
                  <a:cubicBezTo>
                    <a:pt x="8003" y="5775"/>
                    <a:pt x="7950" y="5722"/>
                    <a:pt x="7896" y="5668"/>
                  </a:cubicBezTo>
                  <a:cubicBezTo>
                    <a:pt x="7869" y="5642"/>
                    <a:pt x="7843" y="5628"/>
                    <a:pt x="7816" y="5628"/>
                  </a:cubicBezTo>
                  <a:cubicBezTo>
                    <a:pt x="7789" y="5628"/>
                    <a:pt x="7762" y="5642"/>
                    <a:pt x="7736" y="5668"/>
                  </a:cubicBezTo>
                  <a:cubicBezTo>
                    <a:pt x="7602" y="6097"/>
                    <a:pt x="7602" y="6525"/>
                    <a:pt x="7736" y="6953"/>
                  </a:cubicBezTo>
                  <a:cubicBezTo>
                    <a:pt x="7736" y="7007"/>
                    <a:pt x="7736" y="7033"/>
                    <a:pt x="7736" y="7087"/>
                  </a:cubicBezTo>
                  <a:cubicBezTo>
                    <a:pt x="7816" y="7194"/>
                    <a:pt x="7789" y="7328"/>
                    <a:pt x="7896" y="7435"/>
                  </a:cubicBezTo>
                  <a:cubicBezTo>
                    <a:pt x="7896" y="7462"/>
                    <a:pt x="7896" y="7515"/>
                    <a:pt x="7896" y="7569"/>
                  </a:cubicBezTo>
                  <a:cubicBezTo>
                    <a:pt x="7977" y="7676"/>
                    <a:pt x="7950" y="7810"/>
                    <a:pt x="8057" y="7917"/>
                  </a:cubicBezTo>
                  <a:cubicBezTo>
                    <a:pt x="8137" y="7997"/>
                    <a:pt x="8110" y="8158"/>
                    <a:pt x="8217" y="8238"/>
                  </a:cubicBezTo>
                  <a:cubicBezTo>
                    <a:pt x="8351" y="8800"/>
                    <a:pt x="8619" y="9282"/>
                    <a:pt x="8967" y="9764"/>
                  </a:cubicBezTo>
                  <a:cubicBezTo>
                    <a:pt x="9449" y="10433"/>
                    <a:pt x="10118" y="10914"/>
                    <a:pt x="10600" y="11557"/>
                  </a:cubicBezTo>
                  <a:cubicBezTo>
                    <a:pt x="10974" y="11878"/>
                    <a:pt x="11322" y="12253"/>
                    <a:pt x="11670" y="12601"/>
                  </a:cubicBezTo>
                  <a:cubicBezTo>
                    <a:pt x="11697" y="12627"/>
                    <a:pt x="11697" y="12654"/>
                    <a:pt x="11724" y="12681"/>
                  </a:cubicBezTo>
                  <a:cubicBezTo>
                    <a:pt x="11777" y="12735"/>
                    <a:pt x="11804" y="12788"/>
                    <a:pt x="11858" y="12842"/>
                  </a:cubicBezTo>
                  <a:cubicBezTo>
                    <a:pt x="11938" y="12949"/>
                    <a:pt x="11965" y="13056"/>
                    <a:pt x="11991" y="13190"/>
                  </a:cubicBezTo>
                  <a:cubicBezTo>
                    <a:pt x="12072" y="13618"/>
                    <a:pt x="12527" y="13725"/>
                    <a:pt x="12741" y="14019"/>
                  </a:cubicBezTo>
                  <a:cubicBezTo>
                    <a:pt x="12928" y="14180"/>
                    <a:pt x="13169" y="14287"/>
                    <a:pt x="13276" y="14528"/>
                  </a:cubicBezTo>
                  <a:cubicBezTo>
                    <a:pt x="13276" y="14608"/>
                    <a:pt x="13276" y="14715"/>
                    <a:pt x="13276" y="14795"/>
                  </a:cubicBezTo>
                  <a:cubicBezTo>
                    <a:pt x="13303" y="14903"/>
                    <a:pt x="13330" y="14983"/>
                    <a:pt x="13410" y="15063"/>
                  </a:cubicBezTo>
                  <a:cubicBezTo>
                    <a:pt x="13463" y="15117"/>
                    <a:pt x="13490" y="15143"/>
                    <a:pt x="13571" y="15197"/>
                  </a:cubicBezTo>
                  <a:cubicBezTo>
                    <a:pt x="13678" y="15250"/>
                    <a:pt x="13785" y="15331"/>
                    <a:pt x="13918" y="15384"/>
                  </a:cubicBezTo>
                  <a:cubicBezTo>
                    <a:pt x="14079" y="15465"/>
                    <a:pt x="14159" y="15572"/>
                    <a:pt x="14186" y="15759"/>
                  </a:cubicBezTo>
                  <a:cubicBezTo>
                    <a:pt x="14213" y="15813"/>
                    <a:pt x="14240" y="15866"/>
                    <a:pt x="14266" y="15893"/>
                  </a:cubicBezTo>
                  <a:cubicBezTo>
                    <a:pt x="14266" y="15920"/>
                    <a:pt x="14213" y="15920"/>
                    <a:pt x="14213" y="15920"/>
                  </a:cubicBezTo>
                  <a:cubicBezTo>
                    <a:pt x="14052" y="15759"/>
                    <a:pt x="13811" y="15705"/>
                    <a:pt x="13597" y="15598"/>
                  </a:cubicBezTo>
                  <a:cubicBezTo>
                    <a:pt x="13518" y="15549"/>
                    <a:pt x="13427" y="15540"/>
                    <a:pt x="13333" y="15540"/>
                  </a:cubicBezTo>
                  <a:cubicBezTo>
                    <a:pt x="13280" y="15540"/>
                    <a:pt x="13225" y="15543"/>
                    <a:pt x="13171" y="15543"/>
                  </a:cubicBezTo>
                  <a:cubicBezTo>
                    <a:pt x="13066" y="15543"/>
                    <a:pt x="12964" y="15531"/>
                    <a:pt x="12875" y="15465"/>
                  </a:cubicBezTo>
                  <a:cubicBezTo>
                    <a:pt x="12794" y="15358"/>
                    <a:pt x="12634" y="15384"/>
                    <a:pt x="12527" y="15304"/>
                  </a:cubicBezTo>
                  <a:cubicBezTo>
                    <a:pt x="12500" y="15304"/>
                    <a:pt x="12446" y="15304"/>
                    <a:pt x="12393" y="15277"/>
                  </a:cubicBezTo>
                  <a:cubicBezTo>
                    <a:pt x="12313" y="15197"/>
                    <a:pt x="12152" y="15224"/>
                    <a:pt x="12072" y="15143"/>
                  </a:cubicBezTo>
                  <a:cubicBezTo>
                    <a:pt x="11991" y="15036"/>
                    <a:pt x="11831" y="15063"/>
                    <a:pt x="11750" y="14983"/>
                  </a:cubicBezTo>
                  <a:cubicBezTo>
                    <a:pt x="11670" y="14876"/>
                    <a:pt x="11510" y="14903"/>
                    <a:pt x="11429" y="14822"/>
                  </a:cubicBezTo>
                  <a:lnTo>
                    <a:pt x="11429" y="14795"/>
                  </a:lnTo>
                  <a:cubicBezTo>
                    <a:pt x="11376" y="14769"/>
                    <a:pt x="11322" y="14688"/>
                    <a:pt x="11269" y="14662"/>
                  </a:cubicBezTo>
                  <a:cubicBezTo>
                    <a:pt x="11188" y="14555"/>
                    <a:pt x="11028" y="14581"/>
                    <a:pt x="10947" y="14501"/>
                  </a:cubicBezTo>
                  <a:cubicBezTo>
                    <a:pt x="10894" y="14421"/>
                    <a:pt x="10840" y="14394"/>
                    <a:pt x="10760" y="14340"/>
                  </a:cubicBezTo>
                  <a:cubicBezTo>
                    <a:pt x="10707" y="14340"/>
                    <a:pt x="10680" y="14340"/>
                    <a:pt x="10626" y="14314"/>
                  </a:cubicBezTo>
                  <a:cubicBezTo>
                    <a:pt x="10573" y="14260"/>
                    <a:pt x="10519" y="14207"/>
                    <a:pt x="10466" y="14180"/>
                  </a:cubicBezTo>
                  <a:cubicBezTo>
                    <a:pt x="10412" y="14126"/>
                    <a:pt x="10359" y="14046"/>
                    <a:pt x="10305" y="14019"/>
                  </a:cubicBezTo>
                  <a:cubicBezTo>
                    <a:pt x="10225" y="13912"/>
                    <a:pt x="10091" y="13939"/>
                    <a:pt x="10011" y="13859"/>
                  </a:cubicBezTo>
                  <a:lnTo>
                    <a:pt x="9984" y="13832"/>
                  </a:lnTo>
                  <a:cubicBezTo>
                    <a:pt x="9930" y="13805"/>
                    <a:pt x="9877" y="13752"/>
                    <a:pt x="9823" y="13698"/>
                  </a:cubicBezTo>
                  <a:cubicBezTo>
                    <a:pt x="9770" y="13645"/>
                    <a:pt x="9716" y="13591"/>
                    <a:pt x="9636" y="13537"/>
                  </a:cubicBezTo>
                  <a:cubicBezTo>
                    <a:pt x="9582" y="13537"/>
                    <a:pt x="9556" y="13537"/>
                    <a:pt x="9502" y="13511"/>
                  </a:cubicBezTo>
                  <a:cubicBezTo>
                    <a:pt x="9449" y="13484"/>
                    <a:pt x="9395" y="13430"/>
                    <a:pt x="9342" y="13377"/>
                  </a:cubicBezTo>
                  <a:cubicBezTo>
                    <a:pt x="9288" y="13323"/>
                    <a:pt x="9234" y="13270"/>
                    <a:pt x="9181" y="13216"/>
                  </a:cubicBezTo>
                  <a:cubicBezTo>
                    <a:pt x="9127" y="13163"/>
                    <a:pt x="9074" y="13109"/>
                    <a:pt x="9020" y="13056"/>
                  </a:cubicBezTo>
                  <a:cubicBezTo>
                    <a:pt x="8967" y="13002"/>
                    <a:pt x="8913" y="12949"/>
                    <a:pt x="8860" y="12895"/>
                  </a:cubicBezTo>
                  <a:cubicBezTo>
                    <a:pt x="8806" y="12842"/>
                    <a:pt x="8753" y="12788"/>
                    <a:pt x="8699" y="12735"/>
                  </a:cubicBezTo>
                  <a:cubicBezTo>
                    <a:pt x="8646" y="12681"/>
                    <a:pt x="8592" y="12627"/>
                    <a:pt x="8539" y="12574"/>
                  </a:cubicBezTo>
                  <a:cubicBezTo>
                    <a:pt x="8485" y="12520"/>
                    <a:pt x="8432" y="12467"/>
                    <a:pt x="8378" y="12413"/>
                  </a:cubicBezTo>
                  <a:cubicBezTo>
                    <a:pt x="8324" y="12360"/>
                    <a:pt x="8271" y="12306"/>
                    <a:pt x="8217" y="12253"/>
                  </a:cubicBezTo>
                  <a:cubicBezTo>
                    <a:pt x="8164" y="12199"/>
                    <a:pt x="8110" y="12146"/>
                    <a:pt x="8057" y="12092"/>
                  </a:cubicBezTo>
                  <a:lnTo>
                    <a:pt x="8057" y="12119"/>
                  </a:lnTo>
                  <a:cubicBezTo>
                    <a:pt x="8003" y="12039"/>
                    <a:pt x="7950" y="11985"/>
                    <a:pt x="7896" y="11932"/>
                  </a:cubicBezTo>
                  <a:lnTo>
                    <a:pt x="7896" y="11958"/>
                  </a:lnTo>
                  <a:cubicBezTo>
                    <a:pt x="7843" y="11878"/>
                    <a:pt x="7789" y="11824"/>
                    <a:pt x="7736" y="11771"/>
                  </a:cubicBezTo>
                  <a:lnTo>
                    <a:pt x="7736" y="11798"/>
                  </a:lnTo>
                  <a:cubicBezTo>
                    <a:pt x="7682" y="11717"/>
                    <a:pt x="7629" y="11664"/>
                    <a:pt x="7575" y="11610"/>
                  </a:cubicBezTo>
                  <a:cubicBezTo>
                    <a:pt x="7521" y="11557"/>
                    <a:pt x="7468" y="11503"/>
                    <a:pt x="7414" y="11450"/>
                  </a:cubicBezTo>
                  <a:cubicBezTo>
                    <a:pt x="7361" y="11396"/>
                    <a:pt x="7307" y="11343"/>
                    <a:pt x="7254" y="11289"/>
                  </a:cubicBezTo>
                  <a:cubicBezTo>
                    <a:pt x="7174" y="11209"/>
                    <a:pt x="7200" y="11048"/>
                    <a:pt x="7093" y="10968"/>
                  </a:cubicBezTo>
                  <a:cubicBezTo>
                    <a:pt x="7040" y="10914"/>
                    <a:pt x="6986" y="10861"/>
                    <a:pt x="6933" y="10807"/>
                  </a:cubicBezTo>
                  <a:cubicBezTo>
                    <a:pt x="6852" y="10727"/>
                    <a:pt x="6879" y="10566"/>
                    <a:pt x="6772" y="10486"/>
                  </a:cubicBezTo>
                  <a:cubicBezTo>
                    <a:pt x="6719" y="10433"/>
                    <a:pt x="6665" y="10379"/>
                    <a:pt x="6638" y="10326"/>
                  </a:cubicBezTo>
                  <a:lnTo>
                    <a:pt x="6611" y="10326"/>
                  </a:lnTo>
                  <a:cubicBezTo>
                    <a:pt x="6531" y="10245"/>
                    <a:pt x="6558" y="10085"/>
                    <a:pt x="6451" y="10004"/>
                  </a:cubicBezTo>
                  <a:cubicBezTo>
                    <a:pt x="6397" y="9951"/>
                    <a:pt x="6344" y="9897"/>
                    <a:pt x="6317" y="9844"/>
                  </a:cubicBezTo>
                  <a:lnTo>
                    <a:pt x="6290" y="9844"/>
                  </a:lnTo>
                  <a:cubicBezTo>
                    <a:pt x="6210" y="9764"/>
                    <a:pt x="6237" y="9603"/>
                    <a:pt x="6130" y="9523"/>
                  </a:cubicBezTo>
                  <a:cubicBezTo>
                    <a:pt x="6076" y="9469"/>
                    <a:pt x="6023" y="9416"/>
                    <a:pt x="5969" y="9362"/>
                  </a:cubicBezTo>
                  <a:cubicBezTo>
                    <a:pt x="5916" y="9309"/>
                    <a:pt x="5862" y="9255"/>
                    <a:pt x="5782" y="9201"/>
                  </a:cubicBezTo>
                  <a:cubicBezTo>
                    <a:pt x="5768" y="9215"/>
                    <a:pt x="5755" y="9222"/>
                    <a:pt x="5738" y="9222"/>
                  </a:cubicBezTo>
                  <a:cubicBezTo>
                    <a:pt x="5721" y="9222"/>
                    <a:pt x="5701" y="9215"/>
                    <a:pt x="5675" y="9201"/>
                  </a:cubicBezTo>
                  <a:cubicBezTo>
                    <a:pt x="5514" y="9416"/>
                    <a:pt x="5568" y="9630"/>
                    <a:pt x="5648" y="9844"/>
                  </a:cubicBezTo>
                  <a:cubicBezTo>
                    <a:pt x="5675" y="9897"/>
                    <a:pt x="5675" y="9924"/>
                    <a:pt x="5675" y="9978"/>
                  </a:cubicBezTo>
                  <a:cubicBezTo>
                    <a:pt x="5755" y="10085"/>
                    <a:pt x="5701" y="10245"/>
                    <a:pt x="5808" y="10326"/>
                  </a:cubicBezTo>
                  <a:cubicBezTo>
                    <a:pt x="5916" y="10406"/>
                    <a:pt x="5889" y="10566"/>
                    <a:pt x="5969" y="10647"/>
                  </a:cubicBezTo>
                  <a:cubicBezTo>
                    <a:pt x="6076" y="10727"/>
                    <a:pt x="6049" y="10888"/>
                    <a:pt x="6130" y="10968"/>
                  </a:cubicBezTo>
                  <a:cubicBezTo>
                    <a:pt x="6183" y="11022"/>
                    <a:pt x="6237" y="11075"/>
                    <a:pt x="6290" y="11129"/>
                  </a:cubicBezTo>
                  <a:cubicBezTo>
                    <a:pt x="6290" y="11182"/>
                    <a:pt x="6290" y="11209"/>
                    <a:pt x="6290" y="11262"/>
                  </a:cubicBezTo>
                  <a:cubicBezTo>
                    <a:pt x="6344" y="11343"/>
                    <a:pt x="6397" y="11396"/>
                    <a:pt x="6451" y="11450"/>
                  </a:cubicBezTo>
                  <a:cubicBezTo>
                    <a:pt x="6558" y="11530"/>
                    <a:pt x="6504" y="11691"/>
                    <a:pt x="6611" y="11771"/>
                  </a:cubicBezTo>
                  <a:cubicBezTo>
                    <a:pt x="6665" y="11824"/>
                    <a:pt x="6719" y="11878"/>
                    <a:pt x="6772" y="11932"/>
                  </a:cubicBezTo>
                  <a:cubicBezTo>
                    <a:pt x="6852" y="12012"/>
                    <a:pt x="6852" y="12119"/>
                    <a:pt x="6906" y="12199"/>
                  </a:cubicBezTo>
                  <a:cubicBezTo>
                    <a:pt x="6906" y="12279"/>
                    <a:pt x="6933" y="12333"/>
                    <a:pt x="6986" y="12387"/>
                  </a:cubicBezTo>
                  <a:cubicBezTo>
                    <a:pt x="7013" y="12440"/>
                    <a:pt x="7066" y="12494"/>
                    <a:pt x="7120" y="12547"/>
                  </a:cubicBezTo>
                  <a:cubicBezTo>
                    <a:pt x="8191" y="13805"/>
                    <a:pt x="9502" y="14769"/>
                    <a:pt x="10867" y="15652"/>
                  </a:cubicBezTo>
                  <a:cubicBezTo>
                    <a:pt x="11483" y="16027"/>
                    <a:pt x="12125" y="16348"/>
                    <a:pt x="12794" y="16616"/>
                  </a:cubicBezTo>
                  <a:cubicBezTo>
                    <a:pt x="13597" y="16937"/>
                    <a:pt x="14427" y="17204"/>
                    <a:pt x="14962" y="17954"/>
                  </a:cubicBezTo>
                  <a:cubicBezTo>
                    <a:pt x="15050" y="18074"/>
                    <a:pt x="15043" y="18105"/>
                    <a:pt x="15005" y="18105"/>
                  </a:cubicBezTo>
                  <a:cubicBezTo>
                    <a:pt x="14965" y="18105"/>
                    <a:pt x="14889" y="18070"/>
                    <a:pt x="14851" y="18070"/>
                  </a:cubicBezTo>
                  <a:cubicBezTo>
                    <a:pt x="14837" y="18070"/>
                    <a:pt x="14829" y="18075"/>
                    <a:pt x="14829" y="18088"/>
                  </a:cubicBezTo>
                  <a:cubicBezTo>
                    <a:pt x="14481" y="18195"/>
                    <a:pt x="14507" y="18436"/>
                    <a:pt x="14614" y="18703"/>
                  </a:cubicBezTo>
                  <a:cubicBezTo>
                    <a:pt x="14641" y="18757"/>
                    <a:pt x="14695" y="18784"/>
                    <a:pt x="14748" y="18837"/>
                  </a:cubicBezTo>
                  <a:cubicBezTo>
                    <a:pt x="14695" y="18810"/>
                    <a:pt x="14695" y="18810"/>
                    <a:pt x="14698" y="18810"/>
                  </a:cubicBezTo>
                  <a:cubicBezTo>
                    <a:pt x="14701" y="18810"/>
                    <a:pt x="14708" y="18810"/>
                    <a:pt x="14668" y="18784"/>
                  </a:cubicBezTo>
                  <a:cubicBezTo>
                    <a:pt x="14320" y="18543"/>
                    <a:pt x="13892" y="18462"/>
                    <a:pt x="13517" y="18302"/>
                  </a:cubicBezTo>
                  <a:cubicBezTo>
                    <a:pt x="13303" y="18275"/>
                    <a:pt x="13089" y="18168"/>
                    <a:pt x="12901" y="18114"/>
                  </a:cubicBezTo>
                  <a:cubicBezTo>
                    <a:pt x="11162" y="17766"/>
                    <a:pt x="9609" y="17071"/>
                    <a:pt x="8405" y="15705"/>
                  </a:cubicBezTo>
                  <a:cubicBezTo>
                    <a:pt x="8003" y="15277"/>
                    <a:pt x="7521" y="14876"/>
                    <a:pt x="6933" y="14662"/>
                  </a:cubicBezTo>
                  <a:cubicBezTo>
                    <a:pt x="6879" y="14608"/>
                    <a:pt x="6826" y="14555"/>
                    <a:pt x="6772" y="14501"/>
                  </a:cubicBezTo>
                  <a:cubicBezTo>
                    <a:pt x="6719" y="14448"/>
                    <a:pt x="6665" y="14394"/>
                    <a:pt x="6611" y="14340"/>
                  </a:cubicBezTo>
                  <a:cubicBezTo>
                    <a:pt x="6558" y="14287"/>
                    <a:pt x="6504" y="14233"/>
                    <a:pt x="6451" y="14180"/>
                  </a:cubicBezTo>
                  <a:cubicBezTo>
                    <a:pt x="6397" y="14126"/>
                    <a:pt x="6344" y="14073"/>
                    <a:pt x="6290" y="14019"/>
                  </a:cubicBezTo>
                  <a:cubicBezTo>
                    <a:pt x="6210" y="13912"/>
                    <a:pt x="6076" y="13966"/>
                    <a:pt x="5996" y="13859"/>
                  </a:cubicBezTo>
                  <a:lnTo>
                    <a:pt x="5969" y="13832"/>
                  </a:lnTo>
                  <a:cubicBezTo>
                    <a:pt x="5916" y="13778"/>
                    <a:pt x="5862" y="13752"/>
                    <a:pt x="5808" y="13698"/>
                  </a:cubicBezTo>
                  <a:cubicBezTo>
                    <a:pt x="5755" y="13645"/>
                    <a:pt x="5701" y="13591"/>
                    <a:pt x="5648" y="13537"/>
                  </a:cubicBezTo>
                  <a:cubicBezTo>
                    <a:pt x="5594" y="13484"/>
                    <a:pt x="5541" y="13430"/>
                    <a:pt x="5487" y="13377"/>
                  </a:cubicBezTo>
                  <a:cubicBezTo>
                    <a:pt x="5407" y="13270"/>
                    <a:pt x="5273" y="13297"/>
                    <a:pt x="5193" y="13216"/>
                  </a:cubicBezTo>
                  <a:lnTo>
                    <a:pt x="5166" y="13190"/>
                  </a:lnTo>
                  <a:cubicBezTo>
                    <a:pt x="5113" y="13163"/>
                    <a:pt x="5059" y="13109"/>
                    <a:pt x="5006" y="13056"/>
                  </a:cubicBezTo>
                  <a:cubicBezTo>
                    <a:pt x="4979" y="13002"/>
                    <a:pt x="4925" y="12949"/>
                    <a:pt x="4845" y="12895"/>
                  </a:cubicBezTo>
                  <a:cubicBezTo>
                    <a:pt x="4791" y="12788"/>
                    <a:pt x="4631" y="12815"/>
                    <a:pt x="4551" y="12735"/>
                  </a:cubicBezTo>
                  <a:lnTo>
                    <a:pt x="4551" y="12708"/>
                  </a:lnTo>
                  <a:cubicBezTo>
                    <a:pt x="4497" y="12681"/>
                    <a:pt x="4417" y="12627"/>
                    <a:pt x="4363" y="12574"/>
                  </a:cubicBezTo>
                  <a:lnTo>
                    <a:pt x="4390" y="12574"/>
                  </a:lnTo>
                  <a:cubicBezTo>
                    <a:pt x="4336" y="12520"/>
                    <a:pt x="4283" y="12467"/>
                    <a:pt x="4203" y="12413"/>
                  </a:cubicBezTo>
                  <a:lnTo>
                    <a:pt x="4229" y="12413"/>
                  </a:lnTo>
                  <a:cubicBezTo>
                    <a:pt x="4149" y="12306"/>
                    <a:pt x="3988" y="12333"/>
                    <a:pt x="3908" y="12253"/>
                  </a:cubicBezTo>
                  <a:cubicBezTo>
                    <a:pt x="3855" y="12199"/>
                    <a:pt x="3774" y="12146"/>
                    <a:pt x="3721" y="12092"/>
                  </a:cubicBezTo>
                  <a:cubicBezTo>
                    <a:pt x="3667" y="12092"/>
                    <a:pt x="3614" y="12092"/>
                    <a:pt x="3560" y="12065"/>
                  </a:cubicBezTo>
                  <a:cubicBezTo>
                    <a:pt x="3507" y="12012"/>
                    <a:pt x="3453" y="11985"/>
                    <a:pt x="3400" y="11932"/>
                  </a:cubicBezTo>
                  <a:lnTo>
                    <a:pt x="3266" y="11932"/>
                  </a:lnTo>
                  <a:cubicBezTo>
                    <a:pt x="3239" y="11905"/>
                    <a:pt x="3212" y="11891"/>
                    <a:pt x="3185" y="11891"/>
                  </a:cubicBezTo>
                  <a:cubicBezTo>
                    <a:pt x="3159" y="11891"/>
                    <a:pt x="3132" y="11905"/>
                    <a:pt x="3105" y="11932"/>
                  </a:cubicBezTo>
                  <a:cubicBezTo>
                    <a:pt x="2998" y="12039"/>
                    <a:pt x="2998" y="12146"/>
                    <a:pt x="3105" y="12253"/>
                  </a:cubicBezTo>
                  <a:cubicBezTo>
                    <a:pt x="3319" y="12574"/>
                    <a:pt x="3587" y="12815"/>
                    <a:pt x="3881" y="13056"/>
                  </a:cubicBezTo>
                  <a:lnTo>
                    <a:pt x="3908" y="13056"/>
                  </a:lnTo>
                  <a:cubicBezTo>
                    <a:pt x="3962" y="13109"/>
                    <a:pt x="4015" y="13163"/>
                    <a:pt x="4069" y="13216"/>
                  </a:cubicBezTo>
                  <a:cubicBezTo>
                    <a:pt x="4122" y="13270"/>
                    <a:pt x="4176" y="13323"/>
                    <a:pt x="4229" y="13377"/>
                  </a:cubicBezTo>
                  <a:lnTo>
                    <a:pt x="4229" y="13350"/>
                  </a:lnTo>
                  <a:cubicBezTo>
                    <a:pt x="4283" y="13430"/>
                    <a:pt x="4336" y="13484"/>
                    <a:pt x="4390" y="13511"/>
                  </a:cubicBezTo>
                  <a:cubicBezTo>
                    <a:pt x="4443" y="13591"/>
                    <a:pt x="4497" y="13645"/>
                    <a:pt x="4551" y="13671"/>
                  </a:cubicBezTo>
                  <a:cubicBezTo>
                    <a:pt x="4604" y="13752"/>
                    <a:pt x="4658" y="13805"/>
                    <a:pt x="4711" y="13832"/>
                  </a:cubicBezTo>
                  <a:cubicBezTo>
                    <a:pt x="4845" y="13966"/>
                    <a:pt x="5032" y="14046"/>
                    <a:pt x="5193" y="14153"/>
                  </a:cubicBezTo>
                  <a:cubicBezTo>
                    <a:pt x="5246" y="14207"/>
                    <a:pt x="5300" y="14260"/>
                    <a:pt x="5353" y="14314"/>
                  </a:cubicBezTo>
                  <a:cubicBezTo>
                    <a:pt x="5407" y="14367"/>
                    <a:pt x="5461" y="14421"/>
                    <a:pt x="5514" y="14474"/>
                  </a:cubicBezTo>
                  <a:cubicBezTo>
                    <a:pt x="5568" y="14528"/>
                    <a:pt x="5621" y="14581"/>
                    <a:pt x="5675" y="14635"/>
                  </a:cubicBezTo>
                  <a:cubicBezTo>
                    <a:pt x="5728" y="14688"/>
                    <a:pt x="5782" y="14742"/>
                    <a:pt x="5835" y="14795"/>
                  </a:cubicBezTo>
                  <a:cubicBezTo>
                    <a:pt x="6478" y="15384"/>
                    <a:pt x="6692" y="16241"/>
                    <a:pt x="7254" y="16856"/>
                  </a:cubicBezTo>
                  <a:cubicBezTo>
                    <a:pt x="7254" y="16883"/>
                    <a:pt x="7307" y="16910"/>
                    <a:pt x="7307" y="16910"/>
                  </a:cubicBezTo>
                  <a:cubicBezTo>
                    <a:pt x="7307" y="16910"/>
                    <a:pt x="7334" y="16963"/>
                    <a:pt x="7334" y="16963"/>
                  </a:cubicBezTo>
                  <a:cubicBezTo>
                    <a:pt x="7334" y="16972"/>
                    <a:pt x="7328" y="16975"/>
                    <a:pt x="7320" y="16975"/>
                  </a:cubicBezTo>
                  <a:cubicBezTo>
                    <a:pt x="7304" y="16975"/>
                    <a:pt x="7281" y="16963"/>
                    <a:pt x="7281" y="16963"/>
                  </a:cubicBezTo>
                  <a:cubicBezTo>
                    <a:pt x="7200" y="16963"/>
                    <a:pt x="7147" y="16990"/>
                    <a:pt x="7066" y="17017"/>
                  </a:cubicBezTo>
                  <a:cubicBezTo>
                    <a:pt x="6906" y="17178"/>
                    <a:pt x="6826" y="17365"/>
                    <a:pt x="6933" y="17606"/>
                  </a:cubicBezTo>
                  <a:cubicBezTo>
                    <a:pt x="7869" y="18168"/>
                    <a:pt x="8726" y="18864"/>
                    <a:pt x="9770" y="19265"/>
                  </a:cubicBezTo>
                  <a:cubicBezTo>
                    <a:pt x="9904" y="19265"/>
                    <a:pt x="10011" y="19212"/>
                    <a:pt x="10091" y="19131"/>
                  </a:cubicBezTo>
                  <a:cubicBezTo>
                    <a:pt x="10252" y="18971"/>
                    <a:pt x="10412" y="18864"/>
                    <a:pt x="10305" y="18596"/>
                  </a:cubicBezTo>
                  <a:lnTo>
                    <a:pt x="10305" y="18596"/>
                  </a:lnTo>
                  <a:cubicBezTo>
                    <a:pt x="10492" y="19024"/>
                    <a:pt x="11188" y="18810"/>
                    <a:pt x="11269" y="19346"/>
                  </a:cubicBezTo>
                  <a:cubicBezTo>
                    <a:pt x="11429" y="19560"/>
                    <a:pt x="11643" y="19640"/>
                    <a:pt x="11884" y="19694"/>
                  </a:cubicBezTo>
                  <a:cubicBezTo>
                    <a:pt x="12901" y="19961"/>
                    <a:pt x="13918" y="20309"/>
                    <a:pt x="14775" y="20737"/>
                  </a:cubicBezTo>
                  <a:cubicBezTo>
                    <a:pt x="14427" y="20604"/>
                    <a:pt x="14026" y="20363"/>
                    <a:pt x="13544" y="20363"/>
                  </a:cubicBezTo>
                  <a:cubicBezTo>
                    <a:pt x="13332" y="20423"/>
                    <a:pt x="13129" y="20475"/>
                    <a:pt x="12925" y="20475"/>
                  </a:cubicBezTo>
                  <a:cubicBezTo>
                    <a:pt x="12767" y="20475"/>
                    <a:pt x="12609" y="20444"/>
                    <a:pt x="12446" y="20363"/>
                  </a:cubicBezTo>
                  <a:cubicBezTo>
                    <a:pt x="10492" y="19961"/>
                    <a:pt x="8753" y="19078"/>
                    <a:pt x="7174" y="17874"/>
                  </a:cubicBezTo>
                  <a:cubicBezTo>
                    <a:pt x="6745" y="17579"/>
                    <a:pt x="6344" y="17231"/>
                    <a:pt x="5835" y="17044"/>
                  </a:cubicBezTo>
                  <a:cubicBezTo>
                    <a:pt x="5782" y="16990"/>
                    <a:pt x="5728" y="16937"/>
                    <a:pt x="5675" y="16883"/>
                  </a:cubicBezTo>
                  <a:lnTo>
                    <a:pt x="5675" y="16910"/>
                  </a:lnTo>
                  <a:cubicBezTo>
                    <a:pt x="5621" y="16830"/>
                    <a:pt x="5568" y="16776"/>
                    <a:pt x="5514" y="16723"/>
                  </a:cubicBezTo>
                  <a:lnTo>
                    <a:pt x="5514" y="16749"/>
                  </a:lnTo>
                  <a:cubicBezTo>
                    <a:pt x="5434" y="16642"/>
                    <a:pt x="5273" y="16669"/>
                    <a:pt x="5220" y="16562"/>
                  </a:cubicBezTo>
                  <a:lnTo>
                    <a:pt x="5193" y="16562"/>
                  </a:lnTo>
                  <a:cubicBezTo>
                    <a:pt x="5139" y="16508"/>
                    <a:pt x="5086" y="16455"/>
                    <a:pt x="5032" y="16401"/>
                  </a:cubicBezTo>
                  <a:cubicBezTo>
                    <a:pt x="4979" y="16348"/>
                    <a:pt x="4925" y="16294"/>
                    <a:pt x="4872" y="16241"/>
                  </a:cubicBezTo>
                  <a:lnTo>
                    <a:pt x="4872" y="16268"/>
                  </a:lnTo>
                  <a:cubicBezTo>
                    <a:pt x="4818" y="16187"/>
                    <a:pt x="4765" y="16134"/>
                    <a:pt x="4711" y="16107"/>
                  </a:cubicBezTo>
                  <a:cubicBezTo>
                    <a:pt x="4631" y="16000"/>
                    <a:pt x="4470" y="16027"/>
                    <a:pt x="4390" y="15920"/>
                  </a:cubicBezTo>
                  <a:cubicBezTo>
                    <a:pt x="4336" y="15866"/>
                    <a:pt x="4283" y="15813"/>
                    <a:pt x="4229" y="15786"/>
                  </a:cubicBezTo>
                  <a:cubicBezTo>
                    <a:pt x="4149" y="15679"/>
                    <a:pt x="4015" y="15705"/>
                    <a:pt x="3908" y="15598"/>
                  </a:cubicBezTo>
                  <a:cubicBezTo>
                    <a:pt x="3855" y="15545"/>
                    <a:pt x="3801" y="15491"/>
                    <a:pt x="3748" y="15465"/>
                  </a:cubicBezTo>
                  <a:cubicBezTo>
                    <a:pt x="3667" y="15358"/>
                    <a:pt x="3533" y="15384"/>
                    <a:pt x="3426" y="15304"/>
                  </a:cubicBezTo>
                  <a:cubicBezTo>
                    <a:pt x="3373" y="15224"/>
                    <a:pt x="3319" y="15170"/>
                    <a:pt x="3239" y="15143"/>
                  </a:cubicBezTo>
                  <a:cubicBezTo>
                    <a:pt x="3212" y="15143"/>
                    <a:pt x="3159" y="15143"/>
                    <a:pt x="3105" y="15117"/>
                  </a:cubicBezTo>
                  <a:cubicBezTo>
                    <a:pt x="3052" y="15063"/>
                    <a:pt x="2998" y="15010"/>
                    <a:pt x="2945" y="14983"/>
                  </a:cubicBezTo>
                  <a:lnTo>
                    <a:pt x="2971" y="14983"/>
                  </a:lnTo>
                  <a:cubicBezTo>
                    <a:pt x="2864" y="14876"/>
                    <a:pt x="2730" y="14903"/>
                    <a:pt x="2623" y="14822"/>
                  </a:cubicBezTo>
                  <a:lnTo>
                    <a:pt x="2650" y="14822"/>
                  </a:lnTo>
                  <a:cubicBezTo>
                    <a:pt x="2543" y="14715"/>
                    <a:pt x="2409" y="14742"/>
                    <a:pt x="2302" y="14662"/>
                  </a:cubicBezTo>
                  <a:lnTo>
                    <a:pt x="2329" y="14662"/>
                  </a:lnTo>
                  <a:cubicBezTo>
                    <a:pt x="2217" y="14592"/>
                    <a:pt x="2105" y="14551"/>
                    <a:pt x="1993" y="14551"/>
                  </a:cubicBezTo>
                  <a:cubicBezTo>
                    <a:pt x="1891" y="14551"/>
                    <a:pt x="1789" y="14585"/>
                    <a:pt x="1687" y="14662"/>
                  </a:cubicBezTo>
                  <a:cubicBezTo>
                    <a:pt x="1687" y="14715"/>
                    <a:pt x="1687" y="14742"/>
                    <a:pt x="1687" y="14769"/>
                  </a:cubicBezTo>
                  <a:cubicBezTo>
                    <a:pt x="1740" y="14849"/>
                    <a:pt x="1767" y="14929"/>
                    <a:pt x="1847" y="14956"/>
                  </a:cubicBezTo>
                  <a:cubicBezTo>
                    <a:pt x="1901" y="15036"/>
                    <a:pt x="1954" y="15090"/>
                    <a:pt x="2008" y="15117"/>
                  </a:cubicBezTo>
                  <a:cubicBezTo>
                    <a:pt x="2088" y="15224"/>
                    <a:pt x="2249" y="15197"/>
                    <a:pt x="2302" y="15304"/>
                  </a:cubicBezTo>
                  <a:lnTo>
                    <a:pt x="2329" y="15304"/>
                  </a:lnTo>
                  <a:cubicBezTo>
                    <a:pt x="2382" y="15358"/>
                    <a:pt x="2436" y="15411"/>
                    <a:pt x="2490" y="15438"/>
                  </a:cubicBezTo>
                  <a:cubicBezTo>
                    <a:pt x="2543" y="15518"/>
                    <a:pt x="2597" y="15572"/>
                    <a:pt x="2650" y="15598"/>
                  </a:cubicBezTo>
                  <a:cubicBezTo>
                    <a:pt x="2730" y="15705"/>
                    <a:pt x="2891" y="15679"/>
                    <a:pt x="2945" y="15786"/>
                  </a:cubicBezTo>
                  <a:lnTo>
                    <a:pt x="2971" y="15786"/>
                  </a:lnTo>
                  <a:cubicBezTo>
                    <a:pt x="3025" y="15839"/>
                    <a:pt x="3078" y="15866"/>
                    <a:pt x="3132" y="15920"/>
                  </a:cubicBezTo>
                  <a:cubicBezTo>
                    <a:pt x="3185" y="15973"/>
                    <a:pt x="3239" y="16053"/>
                    <a:pt x="3293" y="16080"/>
                  </a:cubicBezTo>
                  <a:cubicBezTo>
                    <a:pt x="3373" y="16187"/>
                    <a:pt x="3533" y="16161"/>
                    <a:pt x="3587" y="16268"/>
                  </a:cubicBezTo>
                  <a:lnTo>
                    <a:pt x="3614" y="16268"/>
                  </a:lnTo>
                  <a:cubicBezTo>
                    <a:pt x="3667" y="16321"/>
                    <a:pt x="3721" y="16348"/>
                    <a:pt x="3774" y="16401"/>
                  </a:cubicBezTo>
                  <a:cubicBezTo>
                    <a:pt x="3828" y="16455"/>
                    <a:pt x="3881" y="16508"/>
                    <a:pt x="3935" y="16562"/>
                  </a:cubicBezTo>
                  <a:cubicBezTo>
                    <a:pt x="4069" y="16696"/>
                    <a:pt x="4256" y="16776"/>
                    <a:pt x="4417" y="16883"/>
                  </a:cubicBezTo>
                  <a:cubicBezTo>
                    <a:pt x="4470" y="16937"/>
                    <a:pt x="4524" y="16990"/>
                    <a:pt x="4577" y="17044"/>
                  </a:cubicBezTo>
                  <a:cubicBezTo>
                    <a:pt x="4631" y="17097"/>
                    <a:pt x="4684" y="17151"/>
                    <a:pt x="4738" y="17204"/>
                  </a:cubicBezTo>
                  <a:cubicBezTo>
                    <a:pt x="4791" y="17258"/>
                    <a:pt x="4845" y="17311"/>
                    <a:pt x="4898" y="17365"/>
                  </a:cubicBezTo>
                  <a:cubicBezTo>
                    <a:pt x="4952" y="17418"/>
                    <a:pt x="5006" y="17472"/>
                    <a:pt x="5059" y="17526"/>
                  </a:cubicBezTo>
                  <a:cubicBezTo>
                    <a:pt x="5113" y="17579"/>
                    <a:pt x="5166" y="17633"/>
                    <a:pt x="5220" y="17686"/>
                  </a:cubicBezTo>
                  <a:cubicBezTo>
                    <a:pt x="5353" y="17820"/>
                    <a:pt x="5568" y="17874"/>
                    <a:pt x="5701" y="18007"/>
                  </a:cubicBezTo>
                  <a:cubicBezTo>
                    <a:pt x="5755" y="18061"/>
                    <a:pt x="5808" y="18114"/>
                    <a:pt x="5862" y="18168"/>
                  </a:cubicBezTo>
                  <a:cubicBezTo>
                    <a:pt x="5916" y="18221"/>
                    <a:pt x="5969" y="18275"/>
                    <a:pt x="6023" y="18329"/>
                  </a:cubicBezTo>
                  <a:cubicBezTo>
                    <a:pt x="6076" y="18382"/>
                    <a:pt x="6130" y="18436"/>
                    <a:pt x="6210" y="18489"/>
                  </a:cubicBezTo>
                  <a:lnTo>
                    <a:pt x="6183" y="18489"/>
                  </a:lnTo>
                  <a:cubicBezTo>
                    <a:pt x="6237" y="18543"/>
                    <a:pt x="6290" y="18596"/>
                    <a:pt x="6371" y="18650"/>
                  </a:cubicBezTo>
                  <a:lnTo>
                    <a:pt x="6344" y="18650"/>
                  </a:lnTo>
                  <a:cubicBezTo>
                    <a:pt x="6424" y="18757"/>
                    <a:pt x="6585" y="18703"/>
                    <a:pt x="6665" y="18810"/>
                  </a:cubicBezTo>
                  <a:lnTo>
                    <a:pt x="6665" y="18837"/>
                  </a:lnTo>
                  <a:cubicBezTo>
                    <a:pt x="6719" y="18864"/>
                    <a:pt x="6772" y="18917"/>
                    <a:pt x="6826" y="18971"/>
                  </a:cubicBezTo>
                  <a:cubicBezTo>
                    <a:pt x="6879" y="19024"/>
                    <a:pt x="6933" y="19078"/>
                    <a:pt x="6986" y="19131"/>
                  </a:cubicBezTo>
                  <a:lnTo>
                    <a:pt x="7013" y="19131"/>
                  </a:lnTo>
                  <a:cubicBezTo>
                    <a:pt x="7066" y="19372"/>
                    <a:pt x="7227" y="19533"/>
                    <a:pt x="7441" y="19667"/>
                  </a:cubicBezTo>
                  <a:cubicBezTo>
                    <a:pt x="8324" y="20175"/>
                    <a:pt x="9208" y="20684"/>
                    <a:pt x="10198" y="20978"/>
                  </a:cubicBezTo>
                  <a:cubicBezTo>
                    <a:pt x="10974" y="21300"/>
                    <a:pt x="11804" y="21353"/>
                    <a:pt x="12580" y="21594"/>
                  </a:cubicBezTo>
                  <a:cubicBezTo>
                    <a:pt x="13517" y="21701"/>
                    <a:pt x="14427" y="21781"/>
                    <a:pt x="15310" y="22156"/>
                  </a:cubicBezTo>
                  <a:cubicBezTo>
                    <a:pt x="15417" y="22236"/>
                    <a:pt x="15471" y="22343"/>
                    <a:pt x="15471" y="22477"/>
                  </a:cubicBezTo>
                  <a:cubicBezTo>
                    <a:pt x="15471" y="22504"/>
                    <a:pt x="15471" y="22531"/>
                    <a:pt x="15471" y="22557"/>
                  </a:cubicBezTo>
                  <a:cubicBezTo>
                    <a:pt x="15471" y="22611"/>
                    <a:pt x="15471" y="22638"/>
                    <a:pt x="15471" y="22665"/>
                  </a:cubicBezTo>
                  <a:cubicBezTo>
                    <a:pt x="15498" y="22691"/>
                    <a:pt x="15498" y="22718"/>
                    <a:pt x="15498" y="22745"/>
                  </a:cubicBezTo>
                  <a:cubicBezTo>
                    <a:pt x="15605" y="22986"/>
                    <a:pt x="15391" y="23200"/>
                    <a:pt x="15391" y="23414"/>
                  </a:cubicBezTo>
                  <a:cubicBezTo>
                    <a:pt x="15417" y="23494"/>
                    <a:pt x="15417" y="23548"/>
                    <a:pt x="15444" y="23601"/>
                  </a:cubicBezTo>
                  <a:cubicBezTo>
                    <a:pt x="15524" y="23762"/>
                    <a:pt x="15524" y="23923"/>
                    <a:pt x="15391" y="24056"/>
                  </a:cubicBezTo>
                  <a:cubicBezTo>
                    <a:pt x="15375" y="24057"/>
                    <a:pt x="15360" y="24057"/>
                    <a:pt x="15345" y="24057"/>
                  </a:cubicBezTo>
                  <a:cubicBezTo>
                    <a:pt x="14594" y="24057"/>
                    <a:pt x="13993" y="23457"/>
                    <a:pt x="13258" y="23457"/>
                  </a:cubicBezTo>
                  <a:cubicBezTo>
                    <a:pt x="13202" y="23457"/>
                    <a:pt x="13146" y="23460"/>
                    <a:pt x="13089" y="23468"/>
                  </a:cubicBezTo>
                  <a:cubicBezTo>
                    <a:pt x="12955" y="23307"/>
                    <a:pt x="12741" y="23441"/>
                    <a:pt x="12607" y="23307"/>
                  </a:cubicBezTo>
                  <a:cubicBezTo>
                    <a:pt x="12473" y="23146"/>
                    <a:pt x="12259" y="23280"/>
                    <a:pt x="12125" y="23146"/>
                  </a:cubicBezTo>
                  <a:cubicBezTo>
                    <a:pt x="11991" y="22986"/>
                    <a:pt x="11777" y="23120"/>
                    <a:pt x="11643" y="22986"/>
                  </a:cubicBezTo>
                  <a:cubicBezTo>
                    <a:pt x="11510" y="22825"/>
                    <a:pt x="11295" y="22959"/>
                    <a:pt x="11162" y="22825"/>
                  </a:cubicBezTo>
                  <a:cubicBezTo>
                    <a:pt x="11028" y="22665"/>
                    <a:pt x="10814" y="22798"/>
                    <a:pt x="10680" y="22665"/>
                  </a:cubicBezTo>
                  <a:cubicBezTo>
                    <a:pt x="10546" y="22504"/>
                    <a:pt x="10332" y="22638"/>
                    <a:pt x="10198" y="22504"/>
                  </a:cubicBezTo>
                  <a:cubicBezTo>
                    <a:pt x="10064" y="22343"/>
                    <a:pt x="9850" y="22477"/>
                    <a:pt x="9716" y="22343"/>
                  </a:cubicBezTo>
                  <a:cubicBezTo>
                    <a:pt x="9636" y="22236"/>
                    <a:pt x="9475" y="22263"/>
                    <a:pt x="9368" y="22183"/>
                  </a:cubicBezTo>
                  <a:cubicBezTo>
                    <a:pt x="9342" y="22183"/>
                    <a:pt x="9288" y="22183"/>
                    <a:pt x="9234" y="22156"/>
                  </a:cubicBezTo>
                  <a:cubicBezTo>
                    <a:pt x="9154" y="22076"/>
                    <a:pt x="8994" y="22102"/>
                    <a:pt x="8913" y="22022"/>
                  </a:cubicBezTo>
                  <a:cubicBezTo>
                    <a:pt x="8833" y="21915"/>
                    <a:pt x="8672" y="21942"/>
                    <a:pt x="8565" y="21862"/>
                  </a:cubicBezTo>
                  <a:cubicBezTo>
                    <a:pt x="8539" y="21862"/>
                    <a:pt x="8485" y="21862"/>
                    <a:pt x="8432" y="21835"/>
                  </a:cubicBezTo>
                  <a:cubicBezTo>
                    <a:pt x="8351" y="21755"/>
                    <a:pt x="8191" y="21781"/>
                    <a:pt x="8110" y="21701"/>
                  </a:cubicBezTo>
                  <a:cubicBezTo>
                    <a:pt x="8030" y="21594"/>
                    <a:pt x="7869" y="21621"/>
                    <a:pt x="7789" y="21540"/>
                  </a:cubicBezTo>
                  <a:lnTo>
                    <a:pt x="7789" y="21514"/>
                  </a:lnTo>
                  <a:cubicBezTo>
                    <a:pt x="7736" y="21460"/>
                    <a:pt x="7682" y="21407"/>
                    <a:pt x="7602" y="21380"/>
                  </a:cubicBezTo>
                  <a:cubicBezTo>
                    <a:pt x="7575" y="21380"/>
                    <a:pt x="7521" y="21380"/>
                    <a:pt x="7468" y="21353"/>
                  </a:cubicBezTo>
                  <a:cubicBezTo>
                    <a:pt x="7414" y="21300"/>
                    <a:pt x="7361" y="21246"/>
                    <a:pt x="7307" y="21219"/>
                  </a:cubicBezTo>
                  <a:cubicBezTo>
                    <a:pt x="7227" y="21112"/>
                    <a:pt x="7093" y="21139"/>
                    <a:pt x="6986" y="21059"/>
                  </a:cubicBezTo>
                  <a:cubicBezTo>
                    <a:pt x="6933" y="21005"/>
                    <a:pt x="6906" y="20925"/>
                    <a:pt x="6826" y="20898"/>
                  </a:cubicBezTo>
                  <a:cubicBezTo>
                    <a:pt x="6745" y="20791"/>
                    <a:pt x="6611" y="20818"/>
                    <a:pt x="6531" y="20737"/>
                  </a:cubicBezTo>
                  <a:cubicBezTo>
                    <a:pt x="6451" y="20657"/>
                    <a:pt x="6397" y="20604"/>
                    <a:pt x="6344" y="20577"/>
                  </a:cubicBezTo>
                  <a:cubicBezTo>
                    <a:pt x="6290" y="20577"/>
                    <a:pt x="6237" y="20577"/>
                    <a:pt x="6183" y="20550"/>
                  </a:cubicBezTo>
                  <a:cubicBezTo>
                    <a:pt x="6130" y="20497"/>
                    <a:pt x="6076" y="20470"/>
                    <a:pt x="6023" y="20416"/>
                  </a:cubicBezTo>
                  <a:lnTo>
                    <a:pt x="6049" y="20416"/>
                  </a:lnTo>
                  <a:cubicBezTo>
                    <a:pt x="5969" y="20309"/>
                    <a:pt x="5808" y="20336"/>
                    <a:pt x="5728" y="20256"/>
                  </a:cubicBezTo>
                  <a:lnTo>
                    <a:pt x="5728" y="20229"/>
                  </a:lnTo>
                  <a:cubicBezTo>
                    <a:pt x="5675" y="20202"/>
                    <a:pt x="5621" y="20122"/>
                    <a:pt x="5541" y="20095"/>
                  </a:cubicBezTo>
                  <a:lnTo>
                    <a:pt x="5568" y="20095"/>
                  </a:lnTo>
                  <a:cubicBezTo>
                    <a:pt x="5487" y="19988"/>
                    <a:pt x="5327" y="20015"/>
                    <a:pt x="5246" y="19934"/>
                  </a:cubicBezTo>
                  <a:cubicBezTo>
                    <a:pt x="5166" y="19827"/>
                    <a:pt x="5006" y="19854"/>
                    <a:pt x="4925" y="19774"/>
                  </a:cubicBezTo>
                  <a:lnTo>
                    <a:pt x="4925" y="19747"/>
                  </a:lnTo>
                  <a:cubicBezTo>
                    <a:pt x="4872" y="19694"/>
                    <a:pt x="4791" y="19640"/>
                    <a:pt x="4738" y="19613"/>
                  </a:cubicBezTo>
                  <a:cubicBezTo>
                    <a:pt x="4684" y="19613"/>
                    <a:pt x="4631" y="19613"/>
                    <a:pt x="4604" y="19587"/>
                  </a:cubicBezTo>
                  <a:cubicBezTo>
                    <a:pt x="4551" y="19533"/>
                    <a:pt x="4470" y="19479"/>
                    <a:pt x="4417" y="19453"/>
                  </a:cubicBezTo>
                  <a:lnTo>
                    <a:pt x="4443" y="19453"/>
                  </a:lnTo>
                  <a:cubicBezTo>
                    <a:pt x="4336" y="19346"/>
                    <a:pt x="4203" y="19372"/>
                    <a:pt x="4095" y="19292"/>
                  </a:cubicBezTo>
                  <a:cubicBezTo>
                    <a:pt x="4069" y="19212"/>
                    <a:pt x="3988" y="19158"/>
                    <a:pt x="3908" y="19131"/>
                  </a:cubicBezTo>
                  <a:cubicBezTo>
                    <a:pt x="3881" y="19131"/>
                    <a:pt x="3828" y="19131"/>
                    <a:pt x="3774" y="19105"/>
                  </a:cubicBezTo>
                  <a:cubicBezTo>
                    <a:pt x="3721" y="19078"/>
                    <a:pt x="3667" y="19024"/>
                    <a:pt x="3640" y="18971"/>
                  </a:cubicBezTo>
                  <a:cubicBezTo>
                    <a:pt x="3560" y="18864"/>
                    <a:pt x="3400" y="18891"/>
                    <a:pt x="3319" y="18810"/>
                  </a:cubicBezTo>
                  <a:lnTo>
                    <a:pt x="3319" y="18784"/>
                  </a:lnTo>
                  <a:cubicBezTo>
                    <a:pt x="3239" y="18730"/>
                    <a:pt x="3185" y="18703"/>
                    <a:pt x="3132" y="18650"/>
                  </a:cubicBezTo>
                  <a:cubicBezTo>
                    <a:pt x="3052" y="18543"/>
                    <a:pt x="2918" y="18569"/>
                    <a:pt x="2838" y="18462"/>
                  </a:cubicBezTo>
                  <a:cubicBezTo>
                    <a:pt x="2757" y="18436"/>
                    <a:pt x="2730" y="18355"/>
                    <a:pt x="2650" y="18329"/>
                  </a:cubicBezTo>
                  <a:cubicBezTo>
                    <a:pt x="2570" y="18221"/>
                    <a:pt x="2436" y="18248"/>
                    <a:pt x="2356" y="18168"/>
                  </a:cubicBezTo>
                  <a:lnTo>
                    <a:pt x="2329" y="18168"/>
                  </a:lnTo>
                  <a:cubicBezTo>
                    <a:pt x="2275" y="18088"/>
                    <a:pt x="2222" y="18061"/>
                    <a:pt x="2142" y="18007"/>
                  </a:cubicBezTo>
                  <a:cubicBezTo>
                    <a:pt x="2115" y="18007"/>
                    <a:pt x="2061" y="18007"/>
                    <a:pt x="2008" y="17981"/>
                  </a:cubicBezTo>
                  <a:cubicBezTo>
                    <a:pt x="1954" y="17927"/>
                    <a:pt x="1901" y="17900"/>
                    <a:pt x="1847" y="17847"/>
                  </a:cubicBezTo>
                  <a:cubicBezTo>
                    <a:pt x="1767" y="17740"/>
                    <a:pt x="1606" y="17766"/>
                    <a:pt x="1526" y="17686"/>
                  </a:cubicBezTo>
                  <a:lnTo>
                    <a:pt x="1392" y="17686"/>
                  </a:lnTo>
                  <a:cubicBezTo>
                    <a:pt x="1258" y="17847"/>
                    <a:pt x="1258" y="18007"/>
                    <a:pt x="1392" y="18168"/>
                  </a:cubicBezTo>
                  <a:lnTo>
                    <a:pt x="1392" y="18141"/>
                  </a:lnTo>
                  <a:cubicBezTo>
                    <a:pt x="1419" y="18221"/>
                    <a:pt x="1472" y="18275"/>
                    <a:pt x="1553" y="18329"/>
                  </a:cubicBezTo>
                  <a:lnTo>
                    <a:pt x="1553" y="18302"/>
                  </a:lnTo>
                  <a:cubicBezTo>
                    <a:pt x="1606" y="18382"/>
                    <a:pt x="1660" y="18436"/>
                    <a:pt x="1713" y="18489"/>
                  </a:cubicBezTo>
                  <a:lnTo>
                    <a:pt x="1713" y="18462"/>
                  </a:lnTo>
                  <a:cubicBezTo>
                    <a:pt x="1767" y="18543"/>
                    <a:pt x="1820" y="18596"/>
                    <a:pt x="1874" y="18623"/>
                  </a:cubicBezTo>
                  <a:cubicBezTo>
                    <a:pt x="2008" y="18757"/>
                    <a:pt x="2195" y="18837"/>
                    <a:pt x="2356" y="18971"/>
                  </a:cubicBezTo>
                  <a:cubicBezTo>
                    <a:pt x="2409" y="19024"/>
                    <a:pt x="2463" y="19078"/>
                    <a:pt x="2516" y="19131"/>
                  </a:cubicBezTo>
                  <a:lnTo>
                    <a:pt x="2516" y="19105"/>
                  </a:lnTo>
                  <a:cubicBezTo>
                    <a:pt x="2570" y="19185"/>
                    <a:pt x="2623" y="19239"/>
                    <a:pt x="2677" y="19265"/>
                  </a:cubicBezTo>
                  <a:cubicBezTo>
                    <a:pt x="2757" y="19372"/>
                    <a:pt x="2891" y="19346"/>
                    <a:pt x="2971" y="19453"/>
                  </a:cubicBezTo>
                  <a:lnTo>
                    <a:pt x="2998" y="19453"/>
                  </a:lnTo>
                  <a:cubicBezTo>
                    <a:pt x="3052" y="19506"/>
                    <a:pt x="3105" y="19560"/>
                    <a:pt x="3159" y="19613"/>
                  </a:cubicBezTo>
                  <a:lnTo>
                    <a:pt x="3159" y="19587"/>
                  </a:lnTo>
                  <a:cubicBezTo>
                    <a:pt x="3212" y="19667"/>
                    <a:pt x="3266" y="19720"/>
                    <a:pt x="3346" y="19747"/>
                  </a:cubicBezTo>
                  <a:cubicBezTo>
                    <a:pt x="3373" y="19747"/>
                    <a:pt x="3426" y="19774"/>
                    <a:pt x="3480" y="19774"/>
                  </a:cubicBezTo>
                  <a:cubicBezTo>
                    <a:pt x="3533" y="19827"/>
                    <a:pt x="3587" y="19881"/>
                    <a:pt x="3640" y="19934"/>
                  </a:cubicBezTo>
                  <a:cubicBezTo>
                    <a:pt x="3694" y="19988"/>
                    <a:pt x="3748" y="20042"/>
                    <a:pt x="3828" y="20068"/>
                  </a:cubicBezTo>
                  <a:cubicBezTo>
                    <a:pt x="3855" y="20068"/>
                    <a:pt x="3908" y="20095"/>
                    <a:pt x="3962" y="20095"/>
                  </a:cubicBezTo>
                  <a:cubicBezTo>
                    <a:pt x="4015" y="20149"/>
                    <a:pt x="4069" y="20202"/>
                    <a:pt x="4122" y="20256"/>
                  </a:cubicBezTo>
                  <a:lnTo>
                    <a:pt x="4122" y="20229"/>
                  </a:lnTo>
                  <a:cubicBezTo>
                    <a:pt x="4203" y="20336"/>
                    <a:pt x="4336" y="20309"/>
                    <a:pt x="4417" y="20416"/>
                  </a:cubicBezTo>
                  <a:lnTo>
                    <a:pt x="4443" y="20416"/>
                  </a:lnTo>
                  <a:cubicBezTo>
                    <a:pt x="4497" y="20470"/>
                    <a:pt x="4551" y="20523"/>
                    <a:pt x="4604" y="20550"/>
                  </a:cubicBezTo>
                  <a:cubicBezTo>
                    <a:pt x="4684" y="20657"/>
                    <a:pt x="4818" y="20630"/>
                    <a:pt x="4925" y="20711"/>
                  </a:cubicBezTo>
                  <a:cubicBezTo>
                    <a:pt x="4979" y="20791"/>
                    <a:pt x="5032" y="20844"/>
                    <a:pt x="5086" y="20871"/>
                  </a:cubicBezTo>
                  <a:cubicBezTo>
                    <a:pt x="5166" y="20978"/>
                    <a:pt x="5300" y="20952"/>
                    <a:pt x="5407" y="21032"/>
                  </a:cubicBezTo>
                  <a:cubicBezTo>
                    <a:pt x="5487" y="21139"/>
                    <a:pt x="5621" y="21112"/>
                    <a:pt x="5701" y="21192"/>
                  </a:cubicBezTo>
                  <a:lnTo>
                    <a:pt x="5728" y="21219"/>
                  </a:lnTo>
                  <a:cubicBezTo>
                    <a:pt x="5782" y="21246"/>
                    <a:pt x="5835" y="21300"/>
                    <a:pt x="5889" y="21353"/>
                  </a:cubicBezTo>
                  <a:cubicBezTo>
                    <a:pt x="5942" y="21407"/>
                    <a:pt x="6023" y="21460"/>
                    <a:pt x="6076" y="21487"/>
                  </a:cubicBezTo>
                  <a:cubicBezTo>
                    <a:pt x="6156" y="21540"/>
                    <a:pt x="6210" y="21621"/>
                    <a:pt x="6264" y="21674"/>
                  </a:cubicBezTo>
                  <a:cubicBezTo>
                    <a:pt x="6264" y="21701"/>
                    <a:pt x="6290" y="21728"/>
                    <a:pt x="6317" y="21755"/>
                  </a:cubicBezTo>
                  <a:cubicBezTo>
                    <a:pt x="6344" y="21808"/>
                    <a:pt x="6397" y="21835"/>
                    <a:pt x="6451" y="21888"/>
                  </a:cubicBezTo>
                  <a:lnTo>
                    <a:pt x="6611" y="21995"/>
                  </a:lnTo>
                  <a:cubicBezTo>
                    <a:pt x="7093" y="22263"/>
                    <a:pt x="7629" y="22450"/>
                    <a:pt x="8084" y="22772"/>
                  </a:cubicBezTo>
                  <a:cubicBezTo>
                    <a:pt x="8191" y="22852"/>
                    <a:pt x="8271" y="22905"/>
                    <a:pt x="8351" y="22959"/>
                  </a:cubicBezTo>
                  <a:cubicBezTo>
                    <a:pt x="8432" y="22986"/>
                    <a:pt x="8485" y="23013"/>
                    <a:pt x="8565" y="23039"/>
                  </a:cubicBezTo>
                  <a:cubicBezTo>
                    <a:pt x="8967" y="23173"/>
                    <a:pt x="9395" y="23280"/>
                    <a:pt x="9797" y="23468"/>
                  </a:cubicBezTo>
                  <a:cubicBezTo>
                    <a:pt x="9850" y="23494"/>
                    <a:pt x="9930" y="23521"/>
                    <a:pt x="10011" y="23521"/>
                  </a:cubicBezTo>
                  <a:cubicBezTo>
                    <a:pt x="10145" y="23548"/>
                    <a:pt x="10278" y="23628"/>
                    <a:pt x="10412" y="23682"/>
                  </a:cubicBezTo>
                  <a:cubicBezTo>
                    <a:pt x="10974" y="23869"/>
                    <a:pt x="11536" y="24110"/>
                    <a:pt x="12125" y="24217"/>
                  </a:cubicBezTo>
                  <a:cubicBezTo>
                    <a:pt x="12259" y="24217"/>
                    <a:pt x="12420" y="24217"/>
                    <a:pt x="12553" y="24270"/>
                  </a:cubicBezTo>
                  <a:cubicBezTo>
                    <a:pt x="12607" y="24297"/>
                    <a:pt x="12687" y="24324"/>
                    <a:pt x="12741" y="24324"/>
                  </a:cubicBezTo>
                  <a:cubicBezTo>
                    <a:pt x="12875" y="24351"/>
                    <a:pt x="13008" y="24431"/>
                    <a:pt x="13142" y="24485"/>
                  </a:cubicBezTo>
                  <a:cubicBezTo>
                    <a:pt x="13704" y="24699"/>
                    <a:pt x="14293" y="24886"/>
                    <a:pt x="14829" y="25154"/>
                  </a:cubicBezTo>
                  <a:cubicBezTo>
                    <a:pt x="15123" y="25314"/>
                    <a:pt x="15471" y="25448"/>
                    <a:pt x="15391" y="25903"/>
                  </a:cubicBezTo>
                  <a:cubicBezTo>
                    <a:pt x="15364" y="26064"/>
                    <a:pt x="15310" y="26198"/>
                    <a:pt x="15310" y="26331"/>
                  </a:cubicBezTo>
                  <a:cubicBezTo>
                    <a:pt x="15284" y="26626"/>
                    <a:pt x="15444" y="26894"/>
                    <a:pt x="15391" y="27188"/>
                  </a:cubicBezTo>
                  <a:cubicBezTo>
                    <a:pt x="15391" y="27322"/>
                    <a:pt x="15337" y="27429"/>
                    <a:pt x="15310" y="27563"/>
                  </a:cubicBezTo>
                  <a:cubicBezTo>
                    <a:pt x="15255" y="27634"/>
                    <a:pt x="15208" y="27661"/>
                    <a:pt x="15169" y="27661"/>
                  </a:cubicBezTo>
                  <a:cubicBezTo>
                    <a:pt x="15075" y="27661"/>
                    <a:pt x="15019" y="27512"/>
                    <a:pt x="14962" y="27456"/>
                  </a:cubicBezTo>
                  <a:cubicBezTo>
                    <a:pt x="14481" y="27027"/>
                    <a:pt x="14079" y="26519"/>
                    <a:pt x="13544" y="26144"/>
                  </a:cubicBezTo>
                  <a:cubicBezTo>
                    <a:pt x="12500" y="25341"/>
                    <a:pt x="11376" y="24726"/>
                    <a:pt x="10278" y="24030"/>
                  </a:cubicBezTo>
                  <a:cubicBezTo>
                    <a:pt x="10225" y="23976"/>
                    <a:pt x="10171" y="23923"/>
                    <a:pt x="10091" y="23896"/>
                  </a:cubicBezTo>
                  <a:cubicBezTo>
                    <a:pt x="10011" y="23842"/>
                    <a:pt x="9904" y="23789"/>
                    <a:pt x="9823" y="23735"/>
                  </a:cubicBezTo>
                  <a:cubicBezTo>
                    <a:pt x="9743" y="23708"/>
                    <a:pt x="9690" y="23682"/>
                    <a:pt x="9609" y="23655"/>
                  </a:cubicBezTo>
                  <a:cubicBezTo>
                    <a:pt x="8646" y="23200"/>
                    <a:pt x="7655" y="22798"/>
                    <a:pt x="6692" y="22343"/>
                  </a:cubicBezTo>
                  <a:cubicBezTo>
                    <a:pt x="6638" y="22317"/>
                    <a:pt x="6585" y="22290"/>
                    <a:pt x="6504" y="22263"/>
                  </a:cubicBezTo>
                  <a:cubicBezTo>
                    <a:pt x="6397" y="22210"/>
                    <a:pt x="6317" y="22156"/>
                    <a:pt x="6210" y="22102"/>
                  </a:cubicBezTo>
                  <a:cubicBezTo>
                    <a:pt x="6127" y="22053"/>
                    <a:pt x="6041" y="22039"/>
                    <a:pt x="5954" y="22039"/>
                  </a:cubicBezTo>
                  <a:cubicBezTo>
                    <a:pt x="5849" y="22039"/>
                    <a:pt x="5742" y="22059"/>
                    <a:pt x="5636" y="22059"/>
                  </a:cubicBezTo>
                  <a:cubicBezTo>
                    <a:pt x="5549" y="22059"/>
                    <a:pt x="5463" y="22045"/>
                    <a:pt x="5380" y="21995"/>
                  </a:cubicBezTo>
                  <a:cubicBezTo>
                    <a:pt x="5300" y="21915"/>
                    <a:pt x="5166" y="21942"/>
                    <a:pt x="5059" y="21835"/>
                  </a:cubicBezTo>
                  <a:cubicBezTo>
                    <a:pt x="5032" y="21781"/>
                    <a:pt x="4979" y="21728"/>
                    <a:pt x="4898" y="21674"/>
                  </a:cubicBezTo>
                  <a:lnTo>
                    <a:pt x="4898" y="21701"/>
                  </a:lnTo>
                  <a:cubicBezTo>
                    <a:pt x="4845" y="21594"/>
                    <a:pt x="4684" y="21621"/>
                    <a:pt x="4604" y="21514"/>
                  </a:cubicBezTo>
                  <a:cubicBezTo>
                    <a:pt x="4551" y="21460"/>
                    <a:pt x="4470" y="21407"/>
                    <a:pt x="4443" y="21353"/>
                  </a:cubicBezTo>
                  <a:cubicBezTo>
                    <a:pt x="4392" y="21301"/>
                    <a:pt x="4340" y="21250"/>
                    <a:pt x="4264" y="21198"/>
                  </a:cubicBezTo>
                  <a:lnTo>
                    <a:pt x="4264" y="21198"/>
                  </a:lnTo>
                  <a:cubicBezTo>
                    <a:pt x="4180" y="21115"/>
                    <a:pt x="4036" y="21131"/>
                    <a:pt x="3962" y="21032"/>
                  </a:cubicBezTo>
                  <a:cubicBezTo>
                    <a:pt x="3910" y="20980"/>
                    <a:pt x="3858" y="20928"/>
                    <a:pt x="3782" y="20877"/>
                  </a:cubicBezTo>
                  <a:lnTo>
                    <a:pt x="3782" y="20877"/>
                  </a:lnTo>
                  <a:cubicBezTo>
                    <a:pt x="3698" y="20794"/>
                    <a:pt x="3554" y="20810"/>
                    <a:pt x="3480" y="20711"/>
                  </a:cubicBezTo>
                  <a:cubicBezTo>
                    <a:pt x="3400" y="20630"/>
                    <a:pt x="3239" y="20657"/>
                    <a:pt x="3159" y="20550"/>
                  </a:cubicBezTo>
                  <a:cubicBezTo>
                    <a:pt x="3078" y="20470"/>
                    <a:pt x="2918" y="20497"/>
                    <a:pt x="2838" y="20389"/>
                  </a:cubicBezTo>
                  <a:cubicBezTo>
                    <a:pt x="2730" y="20282"/>
                    <a:pt x="2597" y="20336"/>
                    <a:pt x="2516" y="20229"/>
                  </a:cubicBezTo>
                  <a:lnTo>
                    <a:pt x="2356" y="20229"/>
                  </a:lnTo>
                  <a:cubicBezTo>
                    <a:pt x="2243" y="20172"/>
                    <a:pt x="2130" y="20138"/>
                    <a:pt x="2017" y="20138"/>
                  </a:cubicBezTo>
                  <a:cubicBezTo>
                    <a:pt x="1916" y="20138"/>
                    <a:pt x="1815" y="20166"/>
                    <a:pt x="1713" y="20229"/>
                  </a:cubicBezTo>
                  <a:cubicBezTo>
                    <a:pt x="1580" y="20416"/>
                    <a:pt x="1794" y="20470"/>
                    <a:pt x="1874" y="20550"/>
                  </a:cubicBezTo>
                  <a:cubicBezTo>
                    <a:pt x="1927" y="20604"/>
                    <a:pt x="1981" y="20657"/>
                    <a:pt x="2035" y="20711"/>
                  </a:cubicBezTo>
                  <a:cubicBezTo>
                    <a:pt x="1990" y="20921"/>
                    <a:pt x="1877" y="20966"/>
                    <a:pt x="1747" y="20966"/>
                  </a:cubicBezTo>
                  <a:cubicBezTo>
                    <a:pt x="1647" y="20966"/>
                    <a:pt x="1537" y="20940"/>
                    <a:pt x="1440" y="20940"/>
                  </a:cubicBezTo>
                  <a:cubicBezTo>
                    <a:pt x="1356" y="20940"/>
                    <a:pt x="1282" y="20959"/>
                    <a:pt x="1232" y="21032"/>
                  </a:cubicBezTo>
                  <a:cubicBezTo>
                    <a:pt x="1232" y="21032"/>
                    <a:pt x="1205" y="21059"/>
                    <a:pt x="1205" y="21085"/>
                  </a:cubicBezTo>
                  <a:cubicBezTo>
                    <a:pt x="1178" y="21112"/>
                    <a:pt x="1205" y="21166"/>
                    <a:pt x="1232" y="21192"/>
                  </a:cubicBezTo>
                  <a:cubicBezTo>
                    <a:pt x="1285" y="21246"/>
                    <a:pt x="1339" y="21300"/>
                    <a:pt x="1392" y="21353"/>
                  </a:cubicBezTo>
                  <a:cubicBezTo>
                    <a:pt x="1472" y="21460"/>
                    <a:pt x="1633" y="21433"/>
                    <a:pt x="1713" y="21514"/>
                  </a:cubicBezTo>
                  <a:cubicBezTo>
                    <a:pt x="1780" y="21594"/>
                    <a:pt x="1867" y="21594"/>
                    <a:pt x="1954" y="21594"/>
                  </a:cubicBezTo>
                  <a:cubicBezTo>
                    <a:pt x="2041" y="21594"/>
                    <a:pt x="2128" y="21594"/>
                    <a:pt x="2195" y="21674"/>
                  </a:cubicBezTo>
                  <a:cubicBezTo>
                    <a:pt x="2329" y="21835"/>
                    <a:pt x="2543" y="21701"/>
                    <a:pt x="2677" y="21835"/>
                  </a:cubicBezTo>
                  <a:cubicBezTo>
                    <a:pt x="2730" y="21915"/>
                    <a:pt x="2817" y="21915"/>
                    <a:pt x="2908" y="21915"/>
                  </a:cubicBezTo>
                  <a:cubicBezTo>
                    <a:pt x="2998" y="21915"/>
                    <a:pt x="3092" y="21915"/>
                    <a:pt x="3159" y="21995"/>
                  </a:cubicBezTo>
                  <a:cubicBezTo>
                    <a:pt x="3239" y="22102"/>
                    <a:pt x="3373" y="22076"/>
                    <a:pt x="3480" y="22156"/>
                  </a:cubicBezTo>
                  <a:cubicBezTo>
                    <a:pt x="3533" y="22236"/>
                    <a:pt x="3620" y="22236"/>
                    <a:pt x="3711" y="22236"/>
                  </a:cubicBezTo>
                  <a:cubicBezTo>
                    <a:pt x="3801" y="22236"/>
                    <a:pt x="3895" y="22236"/>
                    <a:pt x="3962" y="22317"/>
                  </a:cubicBezTo>
                  <a:cubicBezTo>
                    <a:pt x="4042" y="22424"/>
                    <a:pt x="4176" y="22397"/>
                    <a:pt x="4283" y="22477"/>
                  </a:cubicBezTo>
                  <a:cubicBezTo>
                    <a:pt x="4363" y="22584"/>
                    <a:pt x="4497" y="22557"/>
                    <a:pt x="4604" y="22638"/>
                  </a:cubicBezTo>
                  <a:cubicBezTo>
                    <a:pt x="4684" y="22745"/>
                    <a:pt x="4818" y="22691"/>
                    <a:pt x="4925" y="22798"/>
                  </a:cubicBezTo>
                  <a:cubicBezTo>
                    <a:pt x="4979" y="22852"/>
                    <a:pt x="5032" y="22905"/>
                    <a:pt x="5086" y="22959"/>
                  </a:cubicBezTo>
                  <a:lnTo>
                    <a:pt x="5246" y="23120"/>
                  </a:lnTo>
                  <a:lnTo>
                    <a:pt x="5407" y="23280"/>
                  </a:lnTo>
                  <a:cubicBezTo>
                    <a:pt x="5461" y="23334"/>
                    <a:pt x="5514" y="23387"/>
                    <a:pt x="5568" y="23441"/>
                  </a:cubicBezTo>
                  <a:cubicBezTo>
                    <a:pt x="5621" y="23494"/>
                    <a:pt x="5675" y="23548"/>
                    <a:pt x="5728" y="23601"/>
                  </a:cubicBezTo>
                  <a:cubicBezTo>
                    <a:pt x="5889" y="23789"/>
                    <a:pt x="5916" y="24056"/>
                    <a:pt x="6049" y="24244"/>
                  </a:cubicBezTo>
                  <a:cubicBezTo>
                    <a:pt x="6264" y="24378"/>
                    <a:pt x="6183" y="24699"/>
                    <a:pt x="6344" y="24859"/>
                  </a:cubicBezTo>
                  <a:cubicBezTo>
                    <a:pt x="6371" y="24913"/>
                    <a:pt x="6451" y="24966"/>
                    <a:pt x="6424" y="24966"/>
                  </a:cubicBezTo>
                  <a:cubicBezTo>
                    <a:pt x="6390" y="24966"/>
                    <a:pt x="6390" y="24971"/>
                    <a:pt x="6395" y="24975"/>
                  </a:cubicBezTo>
                  <a:lnTo>
                    <a:pt x="6395" y="24975"/>
                  </a:lnTo>
                  <a:cubicBezTo>
                    <a:pt x="6390" y="24973"/>
                    <a:pt x="6382" y="24970"/>
                    <a:pt x="6371" y="24966"/>
                  </a:cubicBezTo>
                  <a:cubicBezTo>
                    <a:pt x="5434" y="24726"/>
                    <a:pt x="4551" y="24378"/>
                    <a:pt x="3614" y="24137"/>
                  </a:cubicBezTo>
                  <a:cubicBezTo>
                    <a:pt x="2570" y="23869"/>
                    <a:pt x="1580" y="23441"/>
                    <a:pt x="723" y="22745"/>
                  </a:cubicBezTo>
                  <a:cubicBezTo>
                    <a:pt x="574" y="22695"/>
                    <a:pt x="425" y="22554"/>
                    <a:pt x="283" y="22554"/>
                  </a:cubicBezTo>
                  <a:cubicBezTo>
                    <a:pt x="195" y="22554"/>
                    <a:pt x="109" y="22608"/>
                    <a:pt x="27" y="22772"/>
                  </a:cubicBezTo>
                  <a:cubicBezTo>
                    <a:pt x="27" y="22905"/>
                    <a:pt x="0" y="23013"/>
                    <a:pt x="107" y="23120"/>
                  </a:cubicBezTo>
                  <a:cubicBezTo>
                    <a:pt x="161" y="23173"/>
                    <a:pt x="214" y="23227"/>
                    <a:pt x="268" y="23280"/>
                  </a:cubicBezTo>
                  <a:cubicBezTo>
                    <a:pt x="402" y="23441"/>
                    <a:pt x="455" y="23628"/>
                    <a:pt x="589" y="23762"/>
                  </a:cubicBezTo>
                  <a:cubicBezTo>
                    <a:pt x="643" y="23815"/>
                    <a:pt x="696" y="23869"/>
                    <a:pt x="750" y="23923"/>
                  </a:cubicBezTo>
                  <a:cubicBezTo>
                    <a:pt x="830" y="24030"/>
                    <a:pt x="991" y="23976"/>
                    <a:pt x="1071" y="24083"/>
                  </a:cubicBezTo>
                  <a:cubicBezTo>
                    <a:pt x="1124" y="24137"/>
                    <a:pt x="1178" y="24190"/>
                    <a:pt x="1232" y="24244"/>
                  </a:cubicBezTo>
                  <a:cubicBezTo>
                    <a:pt x="1312" y="24351"/>
                    <a:pt x="1472" y="24297"/>
                    <a:pt x="1553" y="24404"/>
                  </a:cubicBezTo>
                  <a:cubicBezTo>
                    <a:pt x="1606" y="24458"/>
                    <a:pt x="1660" y="24511"/>
                    <a:pt x="1740" y="24565"/>
                  </a:cubicBezTo>
                  <a:lnTo>
                    <a:pt x="1874" y="24565"/>
                  </a:lnTo>
                  <a:cubicBezTo>
                    <a:pt x="1927" y="24618"/>
                    <a:pt x="1981" y="24672"/>
                    <a:pt x="2035" y="24726"/>
                  </a:cubicBezTo>
                  <a:cubicBezTo>
                    <a:pt x="2115" y="24833"/>
                    <a:pt x="2275" y="24806"/>
                    <a:pt x="2356" y="24886"/>
                  </a:cubicBezTo>
                  <a:cubicBezTo>
                    <a:pt x="3319" y="25636"/>
                    <a:pt x="4336" y="26251"/>
                    <a:pt x="5487" y="26706"/>
                  </a:cubicBezTo>
                  <a:cubicBezTo>
                    <a:pt x="6665" y="26760"/>
                    <a:pt x="7602" y="27482"/>
                    <a:pt x="8646" y="27911"/>
                  </a:cubicBezTo>
                  <a:cubicBezTo>
                    <a:pt x="8833" y="27991"/>
                    <a:pt x="8994" y="28125"/>
                    <a:pt x="9101" y="28339"/>
                  </a:cubicBezTo>
                  <a:cubicBezTo>
                    <a:pt x="9181" y="28473"/>
                    <a:pt x="9315" y="28553"/>
                    <a:pt x="9422" y="28687"/>
                  </a:cubicBezTo>
                  <a:cubicBezTo>
                    <a:pt x="9221" y="28625"/>
                    <a:pt x="9021" y="28546"/>
                    <a:pt x="8826" y="28546"/>
                  </a:cubicBezTo>
                  <a:cubicBezTo>
                    <a:pt x="8682" y="28546"/>
                    <a:pt x="8541" y="28589"/>
                    <a:pt x="8405" y="28714"/>
                  </a:cubicBezTo>
                  <a:cubicBezTo>
                    <a:pt x="8378" y="28794"/>
                    <a:pt x="8378" y="28874"/>
                    <a:pt x="8378" y="28928"/>
                  </a:cubicBezTo>
                  <a:cubicBezTo>
                    <a:pt x="8565" y="29329"/>
                    <a:pt x="8913" y="29463"/>
                    <a:pt x="9261" y="29543"/>
                  </a:cubicBezTo>
                  <a:cubicBezTo>
                    <a:pt x="10198" y="29811"/>
                    <a:pt x="10947" y="30320"/>
                    <a:pt x="11590" y="30989"/>
                  </a:cubicBezTo>
                  <a:cubicBezTo>
                    <a:pt x="11884" y="31122"/>
                    <a:pt x="11991" y="31417"/>
                    <a:pt x="12179" y="31604"/>
                  </a:cubicBezTo>
                  <a:cubicBezTo>
                    <a:pt x="12527" y="31979"/>
                    <a:pt x="13008" y="32033"/>
                    <a:pt x="13437" y="32247"/>
                  </a:cubicBezTo>
                  <a:cubicBezTo>
                    <a:pt x="13811" y="32247"/>
                    <a:pt x="14159" y="32247"/>
                    <a:pt x="14534" y="32273"/>
                  </a:cubicBezTo>
                  <a:cubicBezTo>
                    <a:pt x="14695" y="31845"/>
                    <a:pt x="14347" y="31631"/>
                    <a:pt x="14052" y="31444"/>
                  </a:cubicBezTo>
                  <a:cubicBezTo>
                    <a:pt x="13597" y="31069"/>
                    <a:pt x="13142" y="30721"/>
                    <a:pt x="12714" y="30346"/>
                  </a:cubicBezTo>
                  <a:cubicBezTo>
                    <a:pt x="12580" y="30212"/>
                    <a:pt x="12553" y="30025"/>
                    <a:pt x="12420" y="29891"/>
                  </a:cubicBezTo>
                  <a:cubicBezTo>
                    <a:pt x="12339" y="29865"/>
                    <a:pt x="12286" y="29811"/>
                    <a:pt x="12205" y="29784"/>
                  </a:cubicBezTo>
                  <a:cubicBezTo>
                    <a:pt x="12259" y="29784"/>
                    <a:pt x="12313" y="29811"/>
                    <a:pt x="12366" y="29838"/>
                  </a:cubicBezTo>
                  <a:cubicBezTo>
                    <a:pt x="13303" y="30293"/>
                    <a:pt x="14266" y="30667"/>
                    <a:pt x="15123" y="31283"/>
                  </a:cubicBezTo>
                  <a:cubicBezTo>
                    <a:pt x="15230" y="31444"/>
                    <a:pt x="15230" y="31604"/>
                    <a:pt x="15230" y="31792"/>
                  </a:cubicBezTo>
                  <a:cubicBezTo>
                    <a:pt x="15230" y="31979"/>
                    <a:pt x="15310" y="32140"/>
                    <a:pt x="15498" y="32247"/>
                  </a:cubicBezTo>
                  <a:cubicBezTo>
                    <a:pt x="15899" y="32247"/>
                    <a:pt x="16327" y="32247"/>
                    <a:pt x="16729" y="32273"/>
                  </a:cubicBezTo>
                  <a:cubicBezTo>
                    <a:pt x="16943" y="32140"/>
                    <a:pt x="16997" y="31845"/>
                    <a:pt x="17184" y="31711"/>
                  </a:cubicBezTo>
                  <a:cubicBezTo>
                    <a:pt x="18014" y="31149"/>
                    <a:pt x="19031" y="31042"/>
                    <a:pt x="19834" y="30507"/>
                  </a:cubicBezTo>
                  <a:cubicBezTo>
                    <a:pt x="20021" y="30186"/>
                    <a:pt x="20235" y="29918"/>
                    <a:pt x="20610" y="29838"/>
                  </a:cubicBezTo>
                  <a:cubicBezTo>
                    <a:pt x="20717" y="29811"/>
                    <a:pt x="20824" y="29784"/>
                    <a:pt x="20904" y="29757"/>
                  </a:cubicBezTo>
                  <a:cubicBezTo>
                    <a:pt x="20985" y="29731"/>
                    <a:pt x="21038" y="29704"/>
                    <a:pt x="21118" y="29650"/>
                  </a:cubicBezTo>
                  <a:cubicBezTo>
                    <a:pt x="21306" y="29570"/>
                    <a:pt x="21493" y="29463"/>
                    <a:pt x="21707" y="29436"/>
                  </a:cubicBezTo>
                  <a:cubicBezTo>
                    <a:pt x="21788" y="29409"/>
                    <a:pt x="21841" y="29383"/>
                    <a:pt x="21895" y="29356"/>
                  </a:cubicBezTo>
                  <a:cubicBezTo>
                    <a:pt x="22671" y="28954"/>
                    <a:pt x="23447" y="28580"/>
                    <a:pt x="24196" y="28125"/>
                  </a:cubicBezTo>
                  <a:cubicBezTo>
                    <a:pt x="24491" y="27964"/>
                    <a:pt x="24759" y="27777"/>
                    <a:pt x="24919" y="27456"/>
                  </a:cubicBezTo>
                  <a:cubicBezTo>
                    <a:pt x="24999" y="27429"/>
                    <a:pt x="25026" y="27349"/>
                    <a:pt x="25080" y="27295"/>
                  </a:cubicBezTo>
                  <a:cubicBezTo>
                    <a:pt x="25133" y="27268"/>
                    <a:pt x="25187" y="27215"/>
                    <a:pt x="25240" y="27134"/>
                  </a:cubicBezTo>
                  <a:cubicBezTo>
                    <a:pt x="25294" y="27108"/>
                    <a:pt x="25347" y="27027"/>
                    <a:pt x="25401" y="27001"/>
                  </a:cubicBezTo>
                  <a:lnTo>
                    <a:pt x="25401" y="26974"/>
                  </a:lnTo>
                  <a:cubicBezTo>
                    <a:pt x="25454" y="26920"/>
                    <a:pt x="25508" y="26894"/>
                    <a:pt x="25562" y="26840"/>
                  </a:cubicBezTo>
                  <a:lnTo>
                    <a:pt x="25588" y="26813"/>
                  </a:lnTo>
                  <a:cubicBezTo>
                    <a:pt x="25615" y="26760"/>
                    <a:pt x="25669" y="26733"/>
                    <a:pt x="25722" y="26679"/>
                  </a:cubicBezTo>
                  <a:lnTo>
                    <a:pt x="25749" y="26679"/>
                  </a:lnTo>
                  <a:cubicBezTo>
                    <a:pt x="25963" y="26492"/>
                    <a:pt x="26150" y="26331"/>
                    <a:pt x="26365" y="26171"/>
                  </a:cubicBezTo>
                  <a:cubicBezTo>
                    <a:pt x="26418" y="26144"/>
                    <a:pt x="26472" y="26064"/>
                    <a:pt x="26525" y="26010"/>
                  </a:cubicBezTo>
                  <a:cubicBezTo>
                    <a:pt x="26579" y="25983"/>
                    <a:pt x="26632" y="25903"/>
                    <a:pt x="26686" y="25850"/>
                  </a:cubicBezTo>
                  <a:cubicBezTo>
                    <a:pt x="26739" y="25823"/>
                    <a:pt x="26793" y="25743"/>
                    <a:pt x="26846" y="25689"/>
                  </a:cubicBezTo>
                  <a:cubicBezTo>
                    <a:pt x="26900" y="25662"/>
                    <a:pt x="26953" y="25582"/>
                    <a:pt x="27007" y="25528"/>
                  </a:cubicBezTo>
                  <a:cubicBezTo>
                    <a:pt x="27087" y="25475"/>
                    <a:pt x="27141" y="25421"/>
                    <a:pt x="27167" y="25368"/>
                  </a:cubicBezTo>
                  <a:cubicBezTo>
                    <a:pt x="27221" y="25341"/>
                    <a:pt x="27301" y="25288"/>
                    <a:pt x="27328" y="25207"/>
                  </a:cubicBezTo>
                  <a:cubicBezTo>
                    <a:pt x="27382" y="25181"/>
                    <a:pt x="27435" y="25127"/>
                    <a:pt x="27489" y="25047"/>
                  </a:cubicBezTo>
                  <a:cubicBezTo>
                    <a:pt x="27542" y="25020"/>
                    <a:pt x="27596" y="24940"/>
                    <a:pt x="27649" y="24886"/>
                  </a:cubicBezTo>
                  <a:cubicBezTo>
                    <a:pt x="27756" y="24833"/>
                    <a:pt x="27703" y="24672"/>
                    <a:pt x="27810" y="24592"/>
                  </a:cubicBezTo>
                  <a:cubicBezTo>
                    <a:pt x="27863" y="24538"/>
                    <a:pt x="27917" y="24458"/>
                    <a:pt x="27970" y="24404"/>
                  </a:cubicBezTo>
                  <a:lnTo>
                    <a:pt x="27970" y="24431"/>
                  </a:lnTo>
                  <a:cubicBezTo>
                    <a:pt x="28078" y="24324"/>
                    <a:pt x="28024" y="24190"/>
                    <a:pt x="28131" y="24110"/>
                  </a:cubicBezTo>
                  <a:cubicBezTo>
                    <a:pt x="28228" y="23859"/>
                    <a:pt x="28199" y="23733"/>
                    <a:pt x="28044" y="23733"/>
                  </a:cubicBezTo>
                  <a:cubicBezTo>
                    <a:pt x="27985" y="23733"/>
                    <a:pt x="27906" y="23752"/>
                    <a:pt x="27810" y="23789"/>
                  </a:cubicBezTo>
                  <a:cubicBezTo>
                    <a:pt x="27730" y="23869"/>
                    <a:pt x="27569" y="23842"/>
                    <a:pt x="27489" y="23949"/>
                  </a:cubicBezTo>
                  <a:cubicBezTo>
                    <a:pt x="27435" y="24003"/>
                    <a:pt x="27382" y="24056"/>
                    <a:pt x="27328" y="24110"/>
                  </a:cubicBezTo>
                  <a:cubicBezTo>
                    <a:pt x="27275" y="24163"/>
                    <a:pt x="27221" y="24217"/>
                    <a:pt x="27167" y="24270"/>
                  </a:cubicBezTo>
                  <a:cubicBezTo>
                    <a:pt x="27114" y="24324"/>
                    <a:pt x="27060" y="24378"/>
                    <a:pt x="27007" y="24431"/>
                  </a:cubicBezTo>
                  <a:lnTo>
                    <a:pt x="26846" y="24592"/>
                  </a:lnTo>
                  <a:cubicBezTo>
                    <a:pt x="26793" y="24645"/>
                    <a:pt x="26739" y="24699"/>
                    <a:pt x="26686" y="24752"/>
                  </a:cubicBezTo>
                  <a:cubicBezTo>
                    <a:pt x="26632" y="24806"/>
                    <a:pt x="26579" y="24859"/>
                    <a:pt x="26525" y="24886"/>
                  </a:cubicBezTo>
                  <a:lnTo>
                    <a:pt x="26525" y="24913"/>
                  </a:lnTo>
                  <a:cubicBezTo>
                    <a:pt x="26311" y="25073"/>
                    <a:pt x="26097" y="25234"/>
                    <a:pt x="25883" y="25395"/>
                  </a:cubicBezTo>
                  <a:cubicBezTo>
                    <a:pt x="25829" y="25448"/>
                    <a:pt x="25776" y="25502"/>
                    <a:pt x="25722" y="25555"/>
                  </a:cubicBezTo>
                  <a:cubicBezTo>
                    <a:pt x="25669" y="25609"/>
                    <a:pt x="25615" y="25662"/>
                    <a:pt x="25562" y="25716"/>
                  </a:cubicBezTo>
                  <a:cubicBezTo>
                    <a:pt x="25508" y="25769"/>
                    <a:pt x="25454" y="25823"/>
                    <a:pt x="25401" y="25876"/>
                  </a:cubicBezTo>
                  <a:cubicBezTo>
                    <a:pt x="25347" y="25930"/>
                    <a:pt x="25294" y="25983"/>
                    <a:pt x="25240" y="26037"/>
                  </a:cubicBezTo>
                  <a:cubicBezTo>
                    <a:pt x="24678" y="26144"/>
                    <a:pt x="24330" y="26626"/>
                    <a:pt x="23822" y="26840"/>
                  </a:cubicBezTo>
                  <a:cubicBezTo>
                    <a:pt x="23554" y="27108"/>
                    <a:pt x="23206" y="27241"/>
                    <a:pt x="22885" y="27402"/>
                  </a:cubicBezTo>
                  <a:cubicBezTo>
                    <a:pt x="21145" y="28312"/>
                    <a:pt x="19325" y="29115"/>
                    <a:pt x="17639" y="30105"/>
                  </a:cubicBezTo>
                  <a:cubicBezTo>
                    <a:pt x="17746" y="29918"/>
                    <a:pt x="17773" y="29677"/>
                    <a:pt x="18040" y="29597"/>
                  </a:cubicBezTo>
                  <a:cubicBezTo>
                    <a:pt x="18710" y="29249"/>
                    <a:pt x="19352" y="28847"/>
                    <a:pt x="20021" y="28499"/>
                  </a:cubicBezTo>
                  <a:lnTo>
                    <a:pt x="20101" y="28446"/>
                  </a:lnTo>
                  <a:cubicBezTo>
                    <a:pt x="20182" y="28392"/>
                    <a:pt x="20235" y="28366"/>
                    <a:pt x="20289" y="28312"/>
                  </a:cubicBezTo>
                  <a:cubicBezTo>
                    <a:pt x="21279" y="27723"/>
                    <a:pt x="22296" y="27215"/>
                    <a:pt x="23126" y="26385"/>
                  </a:cubicBezTo>
                  <a:cubicBezTo>
                    <a:pt x="23849" y="25662"/>
                    <a:pt x="24411" y="24752"/>
                    <a:pt x="25508" y="24485"/>
                  </a:cubicBezTo>
                  <a:cubicBezTo>
                    <a:pt x="25615" y="24485"/>
                    <a:pt x="25642" y="24351"/>
                    <a:pt x="25722" y="24270"/>
                  </a:cubicBezTo>
                  <a:cubicBezTo>
                    <a:pt x="25802" y="24190"/>
                    <a:pt x="25963" y="24217"/>
                    <a:pt x="26043" y="24110"/>
                  </a:cubicBezTo>
                  <a:cubicBezTo>
                    <a:pt x="26124" y="24030"/>
                    <a:pt x="26284" y="24056"/>
                    <a:pt x="26365" y="23949"/>
                  </a:cubicBezTo>
                  <a:cubicBezTo>
                    <a:pt x="26445" y="23869"/>
                    <a:pt x="26605" y="23896"/>
                    <a:pt x="26686" y="23789"/>
                  </a:cubicBezTo>
                  <a:cubicBezTo>
                    <a:pt x="26739" y="23735"/>
                    <a:pt x="26793" y="23682"/>
                    <a:pt x="26846" y="23628"/>
                  </a:cubicBezTo>
                  <a:cubicBezTo>
                    <a:pt x="26927" y="23521"/>
                    <a:pt x="27087" y="23575"/>
                    <a:pt x="27167" y="23468"/>
                  </a:cubicBezTo>
                  <a:cubicBezTo>
                    <a:pt x="27221" y="23414"/>
                    <a:pt x="27275" y="23360"/>
                    <a:pt x="27328" y="23307"/>
                  </a:cubicBezTo>
                  <a:cubicBezTo>
                    <a:pt x="27408" y="23200"/>
                    <a:pt x="27569" y="23253"/>
                    <a:pt x="27649" y="23146"/>
                  </a:cubicBezTo>
                  <a:cubicBezTo>
                    <a:pt x="27703" y="23093"/>
                    <a:pt x="27756" y="23039"/>
                    <a:pt x="27810" y="22986"/>
                  </a:cubicBezTo>
                  <a:cubicBezTo>
                    <a:pt x="27863" y="22932"/>
                    <a:pt x="27917" y="22879"/>
                    <a:pt x="27970" y="22825"/>
                  </a:cubicBezTo>
                  <a:cubicBezTo>
                    <a:pt x="28024" y="22772"/>
                    <a:pt x="28078" y="22718"/>
                    <a:pt x="28131" y="22665"/>
                  </a:cubicBezTo>
                  <a:cubicBezTo>
                    <a:pt x="28185" y="22611"/>
                    <a:pt x="28238" y="22557"/>
                    <a:pt x="28292" y="22504"/>
                  </a:cubicBezTo>
                  <a:cubicBezTo>
                    <a:pt x="28345" y="22450"/>
                    <a:pt x="28399" y="22397"/>
                    <a:pt x="28452" y="22343"/>
                  </a:cubicBezTo>
                  <a:cubicBezTo>
                    <a:pt x="28506" y="22290"/>
                    <a:pt x="28559" y="22236"/>
                    <a:pt x="28613" y="22183"/>
                  </a:cubicBezTo>
                  <a:cubicBezTo>
                    <a:pt x="28666" y="22129"/>
                    <a:pt x="28720" y="22076"/>
                    <a:pt x="28773" y="22022"/>
                  </a:cubicBezTo>
                  <a:cubicBezTo>
                    <a:pt x="28907" y="21862"/>
                    <a:pt x="28988" y="21674"/>
                    <a:pt x="29095" y="21540"/>
                  </a:cubicBezTo>
                  <a:cubicBezTo>
                    <a:pt x="29148" y="21487"/>
                    <a:pt x="29228" y="21433"/>
                    <a:pt x="29255" y="21380"/>
                  </a:cubicBezTo>
                  <a:cubicBezTo>
                    <a:pt x="29362" y="21300"/>
                    <a:pt x="29335" y="21139"/>
                    <a:pt x="29416" y="21059"/>
                  </a:cubicBezTo>
                  <a:lnTo>
                    <a:pt x="29443" y="21059"/>
                  </a:lnTo>
                  <a:cubicBezTo>
                    <a:pt x="29469" y="21005"/>
                    <a:pt x="29550" y="20952"/>
                    <a:pt x="29576" y="20898"/>
                  </a:cubicBezTo>
                  <a:cubicBezTo>
                    <a:pt x="29683" y="20818"/>
                    <a:pt x="29657" y="20657"/>
                    <a:pt x="29737" y="20577"/>
                  </a:cubicBezTo>
                  <a:cubicBezTo>
                    <a:pt x="29844" y="20497"/>
                    <a:pt x="29817" y="20336"/>
                    <a:pt x="29898" y="20229"/>
                  </a:cubicBezTo>
                  <a:cubicBezTo>
                    <a:pt x="29898" y="20175"/>
                    <a:pt x="29898" y="20149"/>
                    <a:pt x="29924" y="20095"/>
                  </a:cubicBezTo>
                  <a:cubicBezTo>
                    <a:pt x="30005" y="19988"/>
                    <a:pt x="30005" y="19881"/>
                    <a:pt x="29871" y="19774"/>
                  </a:cubicBezTo>
                  <a:cubicBezTo>
                    <a:pt x="29862" y="19783"/>
                    <a:pt x="29850" y="19786"/>
                    <a:pt x="29837" y="19786"/>
                  </a:cubicBezTo>
                  <a:cubicBezTo>
                    <a:pt x="29811" y="19786"/>
                    <a:pt x="29782" y="19774"/>
                    <a:pt x="29764" y="19774"/>
                  </a:cubicBezTo>
                  <a:cubicBezTo>
                    <a:pt x="29683" y="19854"/>
                    <a:pt x="29523" y="19827"/>
                    <a:pt x="29443" y="19934"/>
                  </a:cubicBezTo>
                  <a:cubicBezTo>
                    <a:pt x="29362" y="19988"/>
                    <a:pt x="29309" y="20042"/>
                    <a:pt x="29282" y="20095"/>
                  </a:cubicBezTo>
                  <a:cubicBezTo>
                    <a:pt x="29202" y="20149"/>
                    <a:pt x="29148" y="20202"/>
                    <a:pt x="29121" y="20256"/>
                  </a:cubicBezTo>
                  <a:cubicBezTo>
                    <a:pt x="28399" y="20764"/>
                    <a:pt x="27970" y="21540"/>
                    <a:pt x="27221" y="22022"/>
                  </a:cubicBezTo>
                  <a:cubicBezTo>
                    <a:pt x="26900" y="22424"/>
                    <a:pt x="26445" y="22638"/>
                    <a:pt x="25990" y="22879"/>
                  </a:cubicBezTo>
                  <a:cubicBezTo>
                    <a:pt x="25909" y="22905"/>
                    <a:pt x="25883" y="22932"/>
                    <a:pt x="25829" y="22959"/>
                  </a:cubicBezTo>
                  <a:cubicBezTo>
                    <a:pt x="25776" y="22986"/>
                    <a:pt x="25749" y="23013"/>
                    <a:pt x="25695" y="23039"/>
                  </a:cubicBezTo>
                  <a:cubicBezTo>
                    <a:pt x="25722" y="22825"/>
                    <a:pt x="25963" y="22718"/>
                    <a:pt x="26043" y="22531"/>
                  </a:cubicBezTo>
                  <a:cubicBezTo>
                    <a:pt x="26070" y="22504"/>
                    <a:pt x="26097" y="22477"/>
                    <a:pt x="26124" y="22450"/>
                  </a:cubicBezTo>
                  <a:cubicBezTo>
                    <a:pt x="26177" y="22424"/>
                    <a:pt x="26231" y="22370"/>
                    <a:pt x="26284" y="22317"/>
                  </a:cubicBezTo>
                  <a:cubicBezTo>
                    <a:pt x="26605" y="21969"/>
                    <a:pt x="26793" y="21540"/>
                    <a:pt x="26873" y="21059"/>
                  </a:cubicBezTo>
                  <a:cubicBezTo>
                    <a:pt x="26953" y="20978"/>
                    <a:pt x="26927" y="20818"/>
                    <a:pt x="27034" y="20737"/>
                  </a:cubicBezTo>
                  <a:cubicBezTo>
                    <a:pt x="27114" y="20657"/>
                    <a:pt x="27087" y="20497"/>
                    <a:pt x="27194" y="20416"/>
                  </a:cubicBezTo>
                  <a:cubicBezTo>
                    <a:pt x="27275" y="20336"/>
                    <a:pt x="27248" y="20175"/>
                    <a:pt x="27328" y="20095"/>
                  </a:cubicBezTo>
                  <a:cubicBezTo>
                    <a:pt x="27435" y="19988"/>
                    <a:pt x="27408" y="19854"/>
                    <a:pt x="27489" y="19747"/>
                  </a:cubicBezTo>
                  <a:cubicBezTo>
                    <a:pt x="27489" y="19694"/>
                    <a:pt x="27489" y="19667"/>
                    <a:pt x="27515" y="19613"/>
                  </a:cubicBezTo>
                  <a:cubicBezTo>
                    <a:pt x="27568" y="19376"/>
                    <a:pt x="27776" y="19087"/>
                    <a:pt x="27349" y="18976"/>
                  </a:cubicBezTo>
                  <a:lnTo>
                    <a:pt x="27349" y="18976"/>
                  </a:lnTo>
                  <a:cubicBezTo>
                    <a:pt x="27296" y="19028"/>
                    <a:pt x="27220" y="19080"/>
                    <a:pt x="27194" y="19131"/>
                  </a:cubicBezTo>
                  <a:cubicBezTo>
                    <a:pt x="27114" y="19185"/>
                    <a:pt x="27060" y="19239"/>
                    <a:pt x="27034" y="19319"/>
                  </a:cubicBezTo>
                  <a:cubicBezTo>
                    <a:pt x="27034" y="19372"/>
                    <a:pt x="27007" y="19399"/>
                    <a:pt x="27007" y="19453"/>
                  </a:cubicBezTo>
                  <a:cubicBezTo>
                    <a:pt x="26953" y="19506"/>
                    <a:pt x="26900" y="19560"/>
                    <a:pt x="26846" y="19613"/>
                  </a:cubicBezTo>
                  <a:cubicBezTo>
                    <a:pt x="26793" y="19667"/>
                    <a:pt x="26739" y="19720"/>
                    <a:pt x="26712" y="19801"/>
                  </a:cubicBezTo>
                  <a:cubicBezTo>
                    <a:pt x="26712" y="19854"/>
                    <a:pt x="26686" y="19881"/>
                    <a:pt x="26686" y="19934"/>
                  </a:cubicBezTo>
                  <a:cubicBezTo>
                    <a:pt x="26632" y="19988"/>
                    <a:pt x="26579" y="20042"/>
                    <a:pt x="26525" y="20095"/>
                  </a:cubicBezTo>
                  <a:lnTo>
                    <a:pt x="26552" y="20095"/>
                  </a:lnTo>
                  <a:cubicBezTo>
                    <a:pt x="26445" y="20175"/>
                    <a:pt x="26472" y="20336"/>
                    <a:pt x="26365" y="20416"/>
                  </a:cubicBezTo>
                  <a:cubicBezTo>
                    <a:pt x="26311" y="20470"/>
                    <a:pt x="26257" y="20523"/>
                    <a:pt x="26231" y="20577"/>
                  </a:cubicBezTo>
                  <a:cubicBezTo>
                    <a:pt x="26124" y="20657"/>
                    <a:pt x="26150" y="20818"/>
                    <a:pt x="26043" y="20898"/>
                  </a:cubicBezTo>
                  <a:lnTo>
                    <a:pt x="26070" y="20898"/>
                  </a:lnTo>
                  <a:cubicBezTo>
                    <a:pt x="25963" y="20978"/>
                    <a:pt x="25990" y="21139"/>
                    <a:pt x="25883" y="21192"/>
                  </a:cubicBezTo>
                  <a:lnTo>
                    <a:pt x="25883" y="21219"/>
                  </a:lnTo>
                  <a:cubicBezTo>
                    <a:pt x="25829" y="21273"/>
                    <a:pt x="25776" y="21326"/>
                    <a:pt x="25722" y="21380"/>
                  </a:cubicBezTo>
                  <a:cubicBezTo>
                    <a:pt x="25669" y="21433"/>
                    <a:pt x="25615" y="21487"/>
                    <a:pt x="25562" y="21540"/>
                  </a:cubicBezTo>
                  <a:lnTo>
                    <a:pt x="25588" y="21540"/>
                  </a:lnTo>
                  <a:cubicBezTo>
                    <a:pt x="25508" y="21594"/>
                    <a:pt x="25454" y="21647"/>
                    <a:pt x="25428" y="21701"/>
                  </a:cubicBezTo>
                  <a:cubicBezTo>
                    <a:pt x="24143" y="22825"/>
                    <a:pt x="22724" y="23708"/>
                    <a:pt x="21065" y="24137"/>
                  </a:cubicBezTo>
                  <a:cubicBezTo>
                    <a:pt x="20878" y="24217"/>
                    <a:pt x="20717" y="24324"/>
                    <a:pt x="20503" y="24324"/>
                  </a:cubicBezTo>
                  <a:cubicBezTo>
                    <a:pt x="20423" y="24324"/>
                    <a:pt x="20342" y="24324"/>
                    <a:pt x="20289" y="24297"/>
                  </a:cubicBezTo>
                  <a:cubicBezTo>
                    <a:pt x="20222" y="24284"/>
                    <a:pt x="20148" y="24277"/>
                    <a:pt x="20075" y="24277"/>
                  </a:cubicBezTo>
                  <a:cubicBezTo>
                    <a:pt x="20001" y="24277"/>
                    <a:pt x="19927" y="24284"/>
                    <a:pt x="19860" y="24297"/>
                  </a:cubicBezTo>
                  <a:cubicBezTo>
                    <a:pt x="19432" y="24538"/>
                    <a:pt x="18924" y="24485"/>
                    <a:pt x="18495" y="24672"/>
                  </a:cubicBezTo>
                  <a:cubicBezTo>
                    <a:pt x="18335" y="24752"/>
                    <a:pt x="18174" y="24833"/>
                    <a:pt x="17987" y="24833"/>
                  </a:cubicBezTo>
                  <a:cubicBezTo>
                    <a:pt x="17907" y="24859"/>
                    <a:pt x="17853" y="24859"/>
                    <a:pt x="17773" y="24886"/>
                  </a:cubicBezTo>
                  <a:cubicBezTo>
                    <a:pt x="17609" y="24948"/>
                    <a:pt x="17460" y="25135"/>
                    <a:pt x="17280" y="25135"/>
                  </a:cubicBezTo>
                  <a:cubicBezTo>
                    <a:pt x="17224" y="25135"/>
                    <a:pt x="17166" y="25117"/>
                    <a:pt x="17104" y="25073"/>
                  </a:cubicBezTo>
                  <a:cubicBezTo>
                    <a:pt x="16943" y="24966"/>
                    <a:pt x="17023" y="24779"/>
                    <a:pt x="17077" y="24645"/>
                  </a:cubicBezTo>
                  <a:cubicBezTo>
                    <a:pt x="17104" y="24592"/>
                    <a:pt x="17130" y="24511"/>
                    <a:pt x="17157" y="24458"/>
                  </a:cubicBezTo>
                  <a:cubicBezTo>
                    <a:pt x="17211" y="24190"/>
                    <a:pt x="17371" y="24056"/>
                    <a:pt x="17585" y="23976"/>
                  </a:cubicBezTo>
                  <a:cubicBezTo>
                    <a:pt x="18094" y="23628"/>
                    <a:pt x="18710" y="23521"/>
                    <a:pt x="19218" y="23200"/>
                  </a:cubicBezTo>
                  <a:cubicBezTo>
                    <a:pt x="19272" y="23173"/>
                    <a:pt x="19298" y="23120"/>
                    <a:pt x="19352" y="23066"/>
                  </a:cubicBezTo>
                  <a:cubicBezTo>
                    <a:pt x="19405" y="22986"/>
                    <a:pt x="19459" y="22905"/>
                    <a:pt x="19486" y="22825"/>
                  </a:cubicBezTo>
                  <a:cubicBezTo>
                    <a:pt x="19566" y="22745"/>
                    <a:pt x="19646" y="22718"/>
                    <a:pt x="19727" y="22665"/>
                  </a:cubicBezTo>
                  <a:cubicBezTo>
                    <a:pt x="19780" y="22638"/>
                    <a:pt x="19834" y="22611"/>
                    <a:pt x="19887" y="22584"/>
                  </a:cubicBezTo>
                  <a:cubicBezTo>
                    <a:pt x="20342" y="22343"/>
                    <a:pt x="20797" y="22129"/>
                    <a:pt x="21252" y="21969"/>
                  </a:cubicBezTo>
                  <a:cubicBezTo>
                    <a:pt x="21333" y="21942"/>
                    <a:pt x="21413" y="21915"/>
                    <a:pt x="21466" y="21888"/>
                  </a:cubicBezTo>
                  <a:cubicBezTo>
                    <a:pt x="21573" y="21835"/>
                    <a:pt x="21681" y="21808"/>
                    <a:pt x="21788" y="21755"/>
                  </a:cubicBezTo>
                  <a:cubicBezTo>
                    <a:pt x="23233" y="21139"/>
                    <a:pt x="24678" y="20443"/>
                    <a:pt x="25963" y="19479"/>
                  </a:cubicBezTo>
                  <a:cubicBezTo>
                    <a:pt x="26070" y="19292"/>
                    <a:pt x="26177" y="19078"/>
                    <a:pt x="26365" y="18971"/>
                  </a:cubicBezTo>
                  <a:cubicBezTo>
                    <a:pt x="26418" y="18917"/>
                    <a:pt x="26472" y="18864"/>
                    <a:pt x="26525" y="18810"/>
                  </a:cubicBezTo>
                  <a:cubicBezTo>
                    <a:pt x="26579" y="18757"/>
                    <a:pt x="26632" y="18703"/>
                    <a:pt x="26686" y="18650"/>
                  </a:cubicBezTo>
                  <a:cubicBezTo>
                    <a:pt x="26739" y="18596"/>
                    <a:pt x="26793" y="18543"/>
                    <a:pt x="26846" y="18489"/>
                  </a:cubicBezTo>
                  <a:cubicBezTo>
                    <a:pt x="26927" y="18436"/>
                    <a:pt x="26980" y="18382"/>
                    <a:pt x="27034" y="18329"/>
                  </a:cubicBezTo>
                  <a:cubicBezTo>
                    <a:pt x="27087" y="18275"/>
                    <a:pt x="27141" y="18221"/>
                    <a:pt x="27194" y="18168"/>
                  </a:cubicBezTo>
                  <a:cubicBezTo>
                    <a:pt x="27569" y="17900"/>
                    <a:pt x="27890" y="17579"/>
                    <a:pt x="28158" y="17204"/>
                  </a:cubicBezTo>
                  <a:cubicBezTo>
                    <a:pt x="28211" y="17151"/>
                    <a:pt x="28265" y="17097"/>
                    <a:pt x="28318" y="17044"/>
                  </a:cubicBezTo>
                  <a:lnTo>
                    <a:pt x="28292" y="17044"/>
                  </a:lnTo>
                  <a:cubicBezTo>
                    <a:pt x="28372" y="16990"/>
                    <a:pt x="28425" y="16937"/>
                    <a:pt x="28452" y="16883"/>
                  </a:cubicBezTo>
                  <a:cubicBezTo>
                    <a:pt x="28586" y="16723"/>
                    <a:pt x="28586" y="16562"/>
                    <a:pt x="28452" y="16401"/>
                  </a:cubicBezTo>
                  <a:cubicBezTo>
                    <a:pt x="28439" y="16375"/>
                    <a:pt x="28419" y="16361"/>
                    <a:pt x="28395" y="16361"/>
                  </a:cubicBezTo>
                  <a:cubicBezTo>
                    <a:pt x="28372" y="16361"/>
                    <a:pt x="28345" y="16375"/>
                    <a:pt x="28318" y="16401"/>
                  </a:cubicBezTo>
                  <a:cubicBezTo>
                    <a:pt x="28211" y="16508"/>
                    <a:pt x="28078" y="16482"/>
                    <a:pt x="27997" y="16562"/>
                  </a:cubicBezTo>
                  <a:cubicBezTo>
                    <a:pt x="27944" y="16616"/>
                    <a:pt x="27890" y="16669"/>
                    <a:pt x="27810" y="16723"/>
                  </a:cubicBezTo>
                  <a:cubicBezTo>
                    <a:pt x="27730" y="16830"/>
                    <a:pt x="27569" y="16803"/>
                    <a:pt x="27515" y="16910"/>
                  </a:cubicBezTo>
                  <a:lnTo>
                    <a:pt x="27515" y="16883"/>
                  </a:lnTo>
                  <a:cubicBezTo>
                    <a:pt x="27435" y="16937"/>
                    <a:pt x="27382" y="16990"/>
                    <a:pt x="27355" y="17044"/>
                  </a:cubicBezTo>
                  <a:cubicBezTo>
                    <a:pt x="27301" y="17097"/>
                    <a:pt x="27248" y="17151"/>
                    <a:pt x="27194" y="17204"/>
                  </a:cubicBezTo>
                  <a:lnTo>
                    <a:pt x="27167" y="17204"/>
                  </a:lnTo>
                  <a:cubicBezTo>
                    <a:pt x="27141" y="17258"/>
                    <a:pt x="27087" y="17311"/>
                    <a:pt x="27007" y="17365"/>
                  </a:cubicBezTo>
                  <a:cubicBezTo>
                    <a:pt x="26953" y="17418"/>
                    <a:pt x="26927" y="17472"/>
                    <a:pt x="26873" y="17526"/>
                  </a:cubicBezTo>
                  <a:cubicBezTo>
                    <a:pt x="26820" y="17526"/>
                    <a:pt x="26766" y="17552"/>
                    <a:pt x="26739" y="17552"/>
                  </a:cubicBezTo>
                  <a:cubicBezTo>
                    <a:pt x="26659" y="17579"/>
                    <a:pt x="26579" y="17633"/>
                    <a:pt x="26552" y="17713"/>
                  </a:cubicBezTo>
                  <a:lnTo>
                    <a:pt x="26552" y="17686"/>
                  </a:lnTo>
                  <a:cubicBezTo>
                    <a:pt x="26472" y="17740"/>
                    <a:pt x="26418" y="17793"/>
                    <a:pt x="26391" y="17847"/>
                  </a:cubicBezTo>
                  <a:cubicBezTo>
                    <a:pt x="26311" y="17900"/>
                    <a:pt x="26284" y="17954"/>
                    <a:pt x="26204" y="18007"/>
                  </a:cubicBezTo>
                  <a:cubicBezTo>
                    <a:pt x="26124" y="18114"/>
                    <a:pt x="25963" y="18061"/>
                    <a:pt x="25909" y="18195"/>
                  </a:cubicBezTo>
                  <a:lnTo>
                    <a:pt x="25909" y="18168"/>
                  </a:lnTo>
                  <a:cubicBezTo>
                    <a:pt x="25829" y="18221"/>
                    <a:pt x="25776" y="18275"/>
                    <a:pt x="25749" y="18329"/>
                  </a:cubicBezTo>
                  <a:cubicBezTo>
                    <a:pt x="25669" y="18382"/>
                    <a:pt x="25642" y="18436"/>
                    <a:pt x="25562" y="18489"/>
                  </a:cubicBezTo>
                  <a:cubicBezTo>
                    <a:pt x="25481" y="18596"/>
                    <a:pt x="25321" y="18569"/>
                    <a:pt x="25267" y="18676"/>
                  </a:cubicBezTo>
                  <a:lnTo>
                    <a:pt x="25267" y="18650"/>
                  </a:lnTo>
                  <a:cubicBezTo>
                    <a:pt x="25214" y="18703"/>
                    <a:pt x="25160" y="18757"/>
                    <a:pt x="25107" y="18810"/>
                  </a:cubicBezTo>
                  <a:cubicBezTo>
                    <a:pt x="24999" y="18917"/>
                    <a:pt x="24866" y="18864"/>
                    <a:pt x="24785" y="18998"/>
                  </a:cubicBezTo>
                  <a:lnTo>
                    <a:pt x="24785" y="18971"/>
                  </a:lnTo>
                  <a:cubicBezTo>
                    <a:pt x="24732" y="19024"/>
                    <a:pt x="24678" y="19078"/>
                    <a:pt x="24625" y="19131"/>
                  </a:cubicBezTo>
                  <a:cubicBezTo>
                    <a:pt x="24571" y="19185"/>
                    <a:pt x="24518" y="19239"/>
                    <a:pt x="24464" y="19265"/>
                  </a:cubicBezTo>
                  <a:cubicBezTo>
                    <a:pt x="24411" y="19292"/>
                    <a:pt x="24357" y="19292"/>
                    <a:pt x="24330" y="19292"/>
                  </a:cubicBezTo>
                  <a:cubicBezTo>
                    <a:pt x="24250" y="19346"/>
                    <a:pt x="24196" y="19399"/>
                    <a:pt x="24143" y="19453"/>
                  </a:cubicBezTo>
                  <a:cubicBezTo>
                    <a:pt x="24063" y="19560"/>
                    <a:pt x="23902" y="19506"/>
                    <a:pt x="23822" y="19613"/>
                  </a:cubicBezTo>
                  <a:cubicBezTo>
                    <a:pt x="23741" y="19720"/>
                    <a:pt x="23581" y="19667"/>
                    <a:pt x="23501" y="19774"/>
                  </a:cubicBezTo>
                  <a:cubicBezTo>
                    <a:pt x="23420" y="19881"/>
                    <a:pt x="23260" y="19827"/>
                    <a:pt x="23179" y="19934"/>
                  </a:cubicBezTo>
                  <a:cubicBezTo>
                    <a:pt x="23099" y="20042"/>
                    <a:pt x="22938" y="19988"/>
                    <a:pt x="22858" y="20095"/>
                  </a:cubicBezTo>
                  <a:cubicBezTo>
                    <a:pt x="22754" y="20132"/>
                    <a:pt x="22671" y="20151"/>
                    <a:pt x="22608" y="20151"/>
                  </a:cubicBezTo>
                  <a:cubicBezTo>
                    <a:pt x="22445" y="20151"/>
                    <a:pt x="22421" y="20025"/>
                    <a:pt x="22537" y="19774"/>
                  </a:cubicBezTo>
                  <a:cubicBezTo>
                    <a:pt x="22617" y="19694"/>
                    <a:pt x="22591" y="19533"/>
                    <a:pt x="22698" y="19453"/>
                  </a:cubicBezTo>
                  <a:cubicBezTo>
                    <a:pt x="22751" y="19399"/>
                    <a:pt x="22805" y="19346"/>
                    <a:pt x="22858" y="19292"/>
                  </a:cubicBezTo>
                  <a:cubicBezTo>
                    <a:pt x="22938" y="19185"/>
                    <a:pt x="23099" y="19239"/>
                    <a:pt x="23179" y="19131"/>
                  </a:cubicBezTo>
                  <a:cubicBezTo>
                    <a:pt x="23233" y="19078"/>
                    <a:pt x="23340" y="19051"/>
                    <a:pt x="23394" y="18971"/>
                  </a:cubicBezTo>
                  <a:cubicBezTo>
                    <a:pt x="23420" y="18837"/>
                    <a:pt x="23420" y="18730"/>
                    <a:pt x="23394" y="18623"/>
                  </a:cubicBezTo>
                  <a:cubicBezTo>
                    <a:pt x="23394" y="18569"/>
                    <a:pt x="23394" y="18516"/>
                    <a:pt x="23394" y="18462"/>
                  </a:cubicBezTo>
                  <a:cubicBezTo>
                    <a:pt x="23367" y="18382"/>
                    <a:pt x="23367" y="18302"/>
                    <a:pt x="23394" y="18221"/>
                  </a:cubicBezTo>
                  <a:cubicBezTo>
                    <a:pt x="23420" y="18141"/>
                    <a:pt x="23447" y="18061"/>
                    <a:pt x="23501" y="18007"/>
                  </a:cubicBezTo>
                  <a:cubicBezTo>
                    <a:pt x="23581" y="17900"/>
                    <a:pt x="23741" y="17954"/>
                    <a:pt x="23822" y="17847"/>
                  </a:cubicBezTo>
                  <a:lnTo>
                    <a:pt x="23795" y="17847"/>
                  </a:lnTo>
                  <a:cubicBezTo>
                    <a:pt x="23875" y="17793"/>
                    <a:pt x="23929" y="17740"/>
                    <a:pt x="23982" y="17686"/>
                  </a:cubicBezTo>
                  <a:cubicBezTo>
                    <a:pt x="24036" y="17633"/>
                    <a:pt x="24089" y="17579"/>
                    <a:pt x="24143" y="17526"/>
                  </a:cubicBezTo>
                  <a:cubicBezTo>
                    <a:pt x="24196" y="17472"/>
                    <a:pt x="24250" y="17418"/>
                    <a:pt x="24304" y="17365"/>
                  </a:cubicBezTo>
                  <a:cubicBezTo>
                    <a:pt x="24732" y="17044"/>
                    <a:pt x="25107" y="16669"/>
                    <a:pt x="25428" y="16241"/>
                  </a:cubicBezTo>
                  <a:cubicBezTo>
                    <a:pt x="25481" y="16187"/>
                    <a:pt x="25535" y="16134"/>
                    <a:pt x="25588" y="16080"/>
                  </a:cubicBezTo>
                  <a:cubicBezTo>
                    <a:pt x="25642" y="16027"/>
                    <a:pt x="25695" y="15973"/>
                    <a:pt x="25749" y="15920"/>
                  </a:cubicBezTo>
                  <a:lnTo>
                    <a:pt x="25722" y="15920"/>
                  </a:lnTo>
                  <a:cubicBezTo>
                    <a:pt x="25829" y="15839"/>
                    <a:pt x="25802" y="15705"/>
                    <a:pt x="25909" y="15598"/>
                  </a:cubicBezTo>
                  <a:cubicBezTo>
                    <a:pt x="25963" y="15545"/>
                    <a:pt x="26017" y="15491"/>
                    <a:pt x="26043" y="15438"/>
                  </a:cubicBezTo>
                  <a:cubicBezTo>
                    <a:pt x="26150" y="15358"/>
                    <a:pt x="26124" y="15197"/>
                    <a:pt x="26204" y="15117"/>
                  </a:cubicBezTo>
                  <a:cubicBezTo>
                    <a:pt x="26311" y="15036"/>
                    <a:pt x="26284" y="14876"/>
                    <a:pt x="26365" y="14795"/>
                  </a:cubicBezTo>
                  <a:cubicBezTo>
                    <a:pt x="26472" y="14715"/>
                    <a:pt x="26445" y="14555"/>
                    <a:pt x="26525" y="14474"/>
                  </a:cubicBezTo>
                  <a:cubicBezTo>
                    <a:pt x="26525" y="14421"/>
                    <a:pt x="26525" y="14367"/>
                    <a:pt x="26552" y="14314"/>
                  </a:cubicBezTo>
                  <a:cubicBezTo>
                    <a:pt x="26632" y="14233"/>
                    <a:pt x="26605" y="14073"/>
                    <a:pt x="26686" y="13992"/>
                  </a:cubicBezTo>
                  <a:cubicBezTo>
                    <a:pt x="26710" y="13747"/>
                    <a:pt x="27005" y="13367"/>
                    <a:pt x="26538" y="13367"/>
                  </a:cubicBezTo>
                  <a:cubicBezTo>
                    <a:pt x="26496" y="13367"/>
                    <a:pt x="26447" y="13370"/>
                    <a:pt x="26391" y="13377"/>
                  </a:cubicBezTo>
                  <a:lnTo>
                    <a:pt x="26391" y="13350"/>
                  </a:lnTo>
                  <a:cubicBezTo>
                    <a:pt x="26284" y="13430"/>
                    <a:pt x="26311" y="13591"/>
                    <a:pt x="26204" y="13671"/>
                  </a:cubicBezTo>
                  <a:cubicBezTo>
                    <a:pt x="26150" y="13725"/>
                    <a:pt x="26097" y="13778"/>
                    <a:pt x="26070" y="13832"/>
                  </a:cubicBezTo>
                  <a:cubicBezTo>
                    <a:pt x="25963" y="13912"/>
                    <a:pt x="25990" y="14073"/>
                    <a:pt x="25883" y="14153"/>
                  </a:cubicBezTo>
                  <a:cubicBezTo>
                    <a:pt x="25829" y="14207"/>
                    <a:pt x="25776" y="14260"/>
                    <a:pt x="25749" y="14340"/>
                  </a:cubicBezTo>
                  <a:lnTo>
                    <a:pt x="25749" y="14314"/>
                  </a:lnTo>
                  <a:cubicBezTo>
                    <a:pt x="25573" y="14497"/>
                    <a:pt x="25470" y="14565"/>
                    <a:pt x="25411" y="14565"/>
                  </a:cubicBezTo>
                  <a:cubicBezTo>
                    <a:pt x="25240" y="14565"/>
                    <a:pt x="25434" y="13992"/>
                    <a:pt x="25250" y="13992"/>
                  </a:cubicBezTo>
                  <a:cubicBezTo>
                    <a:pt x="25247" y="13992"/>
                    <a:pt x="25244" y="13992"/>
                    <a:pt x="25240" y="13992"/>
                  </a:cubicBezTo>
                  <a:lnTo>
                    <a:pt x="25240" y="14019"/>
                  </a:lnTo>
                  <a:cubicBezTo>
                    <a:pt x="25194" y="13986"/>
                    <a:pt x="25158" y="13973"/>
                    <a:pt x="25128" y="13973"/>
                  </a:cubicBezTo>
                  <a:cubicBezTo>
                    <a:pt x="25037" y="13973"/>
                    <a:pt x="25006" y="14099"/>
                    <a:pt x="24946" y="14180"/>
                  </a:cubicBezTo>
                  <a:cubicBezTo>
                    <a:pt x="24946" y="14233"/>
                    <a:pt x="24946" y="14260"/>
                    <a:pt x="24919" y="14314"/>
                  </a:cubicBezTo>
                  <a:cubicBezTo>
                    <a:pt x="24759" y="14501"/>
                    <a:pt x="24946" y="14769"/>
                    <a:pt x="24759" y="14956"/>
                  </a:cubicBezTo>
                  <a:cubicBezTo>
                    <a:pt x="24625" y="15090"/>
                    <a:pt x="24759" y="15304"/>
                    <a:pt x="24598" y="15438"/>
                  </a:cubicBezTo>
                  <a:cubicBezTo>
                    <a:pt x="24518" y="15518"/>
                    <a:pt x="24544" y="15679"/>
                    <a:pt x="24437" y="15759"/>
                  </a:cubicBezTo>
                  <a:cubicBezTo>
                    <a:pt x="24357" y="15839"/>
                    <a:pt x="24384" y="16000"/>
                    <a:pt x="24277" y="16080"/>
                  </a:cubicBezTo>
                  <a:cubicBezTo>
                    <a:pt x="24237" y="16086"/>
                    <a:pt x="24203" y="16089"/>
                    <a:pt x="24175" y="16089"/>
                  </a:cubicBezTo>
                  <a:cubicBezTo>
                    <a:pt x="23935" y="16089"/>
                    <a:pt x="24068" y="15900"/>
                    <a:pt x="24116" y="15732"/>
                  </a:cubicBezTo>
                  <a:cubicBezTo>
                    <a:pt x="24116" y="15705"/>
                    <a:pt x="24116" y="15652"/>
                    <a:pt x="24116" y="15598"/>
                  </a:cubicBezTo>
                  <a:cubicBezTo>
                    <a:pt x="24250" y="15331"/>
                    <a:pt x="24250" y="15063"/>
                    <a:pt x="24116" y="14795"/>
                  </a:cubicBezTo>
                  <a:lnTo>
                    <a:pt x="24116" y="14822"/>
                  </a:lnTo>
                  <a:cubicBezTo>
                    <a:pt x="24022" y="14760"/>
                    <a:pt x="23942" y="14734"/>
                    <a:pt x="23871" y="14734"/>
                  </a:cubicBezTo>
                  <a:cubicBezTo>
                    <a:pt x="23701" y="14734"/>
                    <a:pt x="23587" y="14885"/>
                    <a:pt x="23474" y="15036"/>
                  </a:cubicBezTo>
                  <a:cubicBezTo>
                    <a:pt x="23286" y="15304"/>
                    <a:pt x="23153" y="15598"/>
                    <a:pt x="23099" y="15920"/>
                  </a:cubicBezTo>
                  <a:cubicBezTo>
                    <a:pt x="22858" y="16883"/>
                    <a:pt x="22296" y="17552"/>
                    <a:pt x="21386" y="17954"/>
                  </a:cubicBezTo>
                  <a:cubicBezTo>
                    <a:pt x="21092" y="18088"/>
                    <a:pt x="20797" y="18248"/>
                    <a:pt x="20530" y="18409"/>
                  </a:cubicBezTo>
                  <a:cubicBezTo>
                    <a:pt x="19941" y="18676"/>
                    <a:pt x="19352" y="19024"/>
                    <a:pt x="18710" y="19239"/>
                  </a:cubicBezTo>
                  <a:cubicBezTo>
                    <a:pt x="18656" y="19239"/>
                    <a:pt x="18576" y="19265"/>
                    <a:pt x="18522" y="19319"/>
                  </a:cubicBezTo>
                  <a:cubicBezTo>
                    <a:pt x="18469" y="19372"/>
                    <a:pt x="18388" y="19399"/>
                    <a:pt x="18335" y="19453"/>
                  </a:cubicBezTo>
                  <a:cubicBezTo>
                    <a:pt x="18094" y="19640"/>
                    <a:pt x="17826" y="19720"/>
                    <a:pt x="17559" y="19827"/>
                  </a:cubicBezTo>
                  <a:cubicBezTo>
                    <a:pt x="17506" y="19854"/>
                    <a:pt x="17461" y="19865"/>
                    <a:pt x="17424" y="19865"/>
                  </a:cubicBezTo>
                  <a:cubicBezTo>
                    <a:pt x="17308" y="19865"/>
                    <a:pt x="17258" y="19755"/>
                    <a:pt x="17237" y="19613"/>
                  </a:cubicBezTo>
                  <a:cubicBezTo>
                    <a:pt x="17371" y="18971"/>
                    <a:pt x="18040" y="18837"/>
                    <a:pt x="18415" y="18382"/>
                  </a:cubicBezTo>
                  <a:cubicBezTo>
                    <a:pt x="18495" y="18329"/>
                    <a:pt x="18549" y="18248"/>
                    <a:pt x="18629" y="18168"/>
                  </a:cubicBezTo>
                  <a:cubicBezTo>
                    <a:pt x="18683" y="18088"/>
                    <a:pt x="18736" y="18007"/>
                    <a:pt x="18763" y="17900"/>
                  </a:cubicBezTo>
                  <a:cubicBezTo>
                    <a:pt x="18817" y="17820"/>
                    <a:pt x="18817" y="17740"/>
                    <a:pt x="18870" y="17659"/>
                  </a:cubicBezTo>
                  <a:cubicBezTo>
                    <a:pt x="18897" y="17606"/>
                    <a:pt x="18950" y="17579"/>
                    <a:pt x="19004" y="17552"/>
                  </a:cubicBezTo>
                  <a:cubicBezTo>
                    <a:pt x="19084" y="17499"/>
                    <a:pt x="19165" y="17472"/>
                    <a:pt x="19245" y="17418"/>
                  </a:cubicBezTo>
                  <a:cubicBezTo>
                    <a:pt x="19298" y="17392"/>
                    <a:pt x="19352" y="17365"/>
                    <a:pt x="19405" y="17338"/>
                  </a:cubicBezTo>
                  <a:lnTo>
                    <a:pt x="19486" y="17285"/>
                  </a:lnTo>
                  <a:cubicBezTo>
                    <a:pt x="19539" y="17231"/>
                    <a:pt x="19593" y="17204"/>
                    <a:pt x="19620" y="17151"/>
                  </a:cubicBezTo>
                  <a:cubicBezTo>
                    <a:pt x="19673" y="17124"/>
                    <a:pt x="19727" y="17071"/>
                    <a:pt x="19780" y="17017"/>
                  </a:cubicBezTo>
                  <a:cubicBezTo>
                    <a:pt x="20155" y="16749"/>
                    <a:pt x="20583" y="16508"/>
                    <a:pt x="20931" y="16187"/>
                  </a:cubicBezTo>
                  <a:cubicBezTo>
                    <a:pt x="20958" y="16161"/>
                    <a:pt x="20985" y="16134"/>
                    <a:pt x="21011" y="16107"/>
                  </a:cubicBezTo>
                  <a:cubicBezTo>
                    <a:pt x="21065" y="16080"/>
                    <a:pt x="21118" y="16027"/>
                    <a:pt x="21172" y="16000"/>
                  </a:cubicBezTo>
                  <a:cubicBezTo>
                    <a:pt x="21252" y="15973"/>
                    <a:pt x="21306" y="15920"/>
                    <a:pt x="21359" y="15893"/>
                  </a:cubicBezTo>
                  <a:cubicBezTo>
                    <a:pt x="21440" y="15813"/>
                    <a:pt x="21520" y="15759"/>
                    <a:pt x="21573" y="15679"/>
                  </a:cubicBezTo>
                  <a:cubicBezTo>
                    <a:pt x="21734" y="15491"/>
                    <a:pt x="21814" y="15224"/>
                    <a:pt x="22028" y="15117"/>
                  </a:cubicBezTo>
                  <a:cubicBezTo>
                    <a:pt x="22082" y="15063"/>
                    <a:pt x="22136" y="15010"/>
                    <a:pt x="22189" y="14956"/>
                  </a:cubicBezTo>
                  <a:cubicBezTo>
                    <a:pt x="22243" y="14903"/>
                    <a:pt x="22296" y="14849"/>
                    <a:pt x="22350" y="14795"/>
                  </a:cubicBezTo>
                  <a:cubicBezTo>
                    <a:pt x="22403" y="14742"/>
                    <a:pt x="22457" y="14688"/>
                    <a:pt x="22510" y="14635"/>
                  </a:cubicBezTo>
                  <a:cubicBezTo>
                    <a:pt x="22564" y="14581"/>
                    <a:pt x="22617" y="14528"/>
                    <a:pt x="22671" y="14474"/>
                  </a:cubicBezTo>
                  <a:lnTo>
                    <a:pt x="22831" y="14314"/>
                  </a:lnTo>
                  <a:lnTo>
                    <a:pt x="22992" y="14153"/>
                  </a:lnTo>
                  <a:lnTo>
                    <a:pt x="23153" y="13992"/>
                  </a:lnTo>
                  <a:lnTo>
                    <a:pt x="23313" y="13832"/>
                  </a:lnTo>
                  <a:lnTo>
                    <a:pt x="23474" y="13671"/>
                  </a:lnTo>
                  <a:cubicBezTo>
                    <a:pt x="23527" y="13618"/>
                    <a:pt x="23581" y="13564"/>
                    <a:pt x="23634" y="13511"/>
                  </a:cubicBezTo>
                  <a:cubicBezTo>
                    <a:pt x="23688" y="13457"/>
                    <a:pt x="23741" y="13404"/>
                    <a:pt x="23795" y="13350"/>
                  </a:cubicBezTo>
                  <a:cubicBezTo>
                    <a:pt x="23849" y="13297"/>
                    <a:pt x="23902" y="13243"/>
                    <a:pt x="23956" y="13190"/>
                  </a:cubicBezTo>
                  <a:cubicBezTo>
                    <a:pt x="24009" y="13136"/>
                    <a:pt x="24063" y="13082"/>
                    <a:pt x="24116" y="13002"/>
                  </a:cubicBezTo>
                  <a:lnTo>
                    <a:pt x="24116" y="13029"/>
                  </a:lnTo>
                  <a:cubicBezTo>
                    <a:pt x="24170" y="12975"/>
                    <a:pt x="24223" y="12922"/>
                    <a:pt x="24277" y="12842"/>
                  </a:cubicBezTo>
                  <a:lnTo>
                    <a:pt x="24277" y="12868"/>
                  </a:lnTo>
                  <a:cubicBezTo>
                    <a:pt x="24384" y="12788"/>
                    <a:pt x="24330" y="12627"/>
                    <a:pt x="24437" y="12547"/>
                  </a:cubicBezTo>
                  <a:cubicBezTo>
                    <a:pt x="24491" y="12494"/>
                    <a:pt x="24544" y="12440"/>
                    <a:pt x="24598" y="12387"/>
                  </a:cubicBezTo>
                  <a:cubicBezTo>
                    <a:pt x="24651" y="12333"/>
                    <a:pt x="24705" y="12279"/>
                    <a:pt x="24759" y="12226"/>
                  </a:cubicBezTo>
                  <a:cubicBezTo>
                    <a:pt x="24812" y="12172"/>
                    <a:pt x="24866" y="12119"/>
                    <a:pt x="24919" y="12039"/>
                  </a:cubicBezTo>
                  <a:lnTo>
                    <a:pt x="24919" y="12065"/>
                  </a:lnTo>
                  <a:cubicBezTo>
                    <a:pt x="25026" y="11985"/>
                    <a:pt x="24999" y="11824"/>
                    <a:pt x="25080" y="11744"/>
                  </a:cubicBezTo>
                  <a:cubicBezTo>
                    <a:pt x="25133" y="11691"/>
                    <a:pt x="25187" y="11637"/>
                    <a:pt x="25240" y="11584"/>
                  </a:cubicBezTo>
                  <a:cubicBezTo>
                    <a:pt x="25347" y="11503"/>
                    <a:pt x="25294" y="11343"/>
                    <a:pt x="25401" y="11262"/>
                  </a:cubicBezTo>
                  <a:cubicBezTo>
                    <a:pt x="25454" y="11209"/>
                    <a:pt x="25508" y="11155"/>
                    <a:pt x="25562" y="11102"/>
                  </a:cubicBezTo>
                  <a:cubicBezTo>
                    <a:pt x="25669" y="11022"/>
                    <a:pt x="25642" y="10861"/>
                    <a:pt x="25722" y="10781"/>
                  </a:cubicBezTo>
                  <a:cubicBezTo>
                    <a:pt x="25829" y="10700"/>
                    <a:pt x="25776" y="10540"/>
                    <a:pt x="25883" y="10459"/>
                  </a:cubicBezTo>
                  <a:cubicBezTo>
                    <a:pt x="25936" y="10406"/>
                    <a:pt x="25990" y="10352"/>
                    <a:pt x="26043" y="10299"/>
                  </a:cubicBezTo>
                  <a:cubicBezTo>
                    <a:pt x="26150" y="10219"/>
                    <a:pt x="26124" y="10058"/>
                    <a:pt x="26204" y="9978"/>
                  </a:cubicBezTo>
                  <a:cubicBezTo>
                    <a:pt x="26311" y="9897"/>
                    <a:pt x="26284" y="9737"/>
                    <a:pt x="26365" y="9656"/>
                  </a:cubicBezTo>
                  <a:cubicBezTo>
                    <a:pt x="26472" y="9576"/>
                    <a:pt x="26445" y="9416"/>
                    <a:pt x="26525" y="9335"/>
                  </a:cubicBezTo>
                  <a:cubicBezTo>
                    <a:pt x="26632" y="9255"/>
                    <a:pt x="26605" y="9094"/>
                    <a:pt x="26686" y="9014"/>
                  </a:cubicBezTo>
                  <a:cubicBezTo>
                    <a:pt x="26773" y="8774"/>
                    <a:pt x="26878" y="8516"/>
                    <a:pt x="26609" y="8516"/>
                  </a:cubicBezTo>
                  <a:cubicBezTo>
                    <a:pt x="26548" y="8516"/>
                    <a:pt x="26468" y="8529"/>
                    <a:pt x="26365" y="8559"/>
                  </a:cubicBezTo>
                  <a:lnTo>
                    <a:pt x="26365" y="8532"/>
                  </a:lnTo>
                  <a:cubicBezTo>
                    <a:pt x="26311" y="8586"/>
                    <a:pt x="26257" y="8666"/>
                    <a:pt x="26204" y="8720"/>
                  </a:cubicBezTo>
                  <a:cubicBezTo>
                    <a:pt x="26204" y="8773"/>
                    <a:pt x="26204" y="8827"/>
                    <a:pt x="26204" y="8853"/>
                  </a:cubicBezTo>
                  <a:cubicBezTo>
                    <a:pt x="26150" y="8907"/>
                    <a:pt x="26097" y="8961"/>
                    <a:pt x="26043" y="9014"/>
                  </a:cubicBezTo>
                  <a:cubicBezTo>
                    <a:pt x="25990" y="9068"/>
                    <a:pt x="25936" y="9121"/>
                    <a:pt x="25883" y="9175"/>
                  </a:cubicBezTo>
                  <a:cubicBezTo>
                    <a:pt x="25802" y="9255"/>
                    <a:pt x="25829" y="9416"/>
                    <a:pt x="25722" y="9496"/>
                  </a:cubicBezTo>
                  <a:cubicBezTo>
                    <a:pt x="25669" y="9549"/>
                    <a:pt x="25615" y="9603"/>
                    <a:pt x="25562" y="9656"/>
                  </a:cubicBezTo>
                  <a:cubicBezTo>
                    <a:pt x="25508" y="9710"/>
                    <a:pt x="25454" y="9764"/>
                    <a:pt x="25401" y="9817"/>
                  </a:cubicBezTo>
                  <a:lnTo>
                    <a:pt x="25428" y="9817"/>
                  </a:lnTo>
                  <a:cubicBezTo>
                    <a:pt x="25294" y="9897"/>
                    <a:pt x="25347" y="10058"/>
                    <a:pt x="25240" y="10138"/>
                  </a:cubicBezTo>
                  <a:cubicBezTo>
                    <a:pt x="25187" y="10192"/>
                    <a:pt x="25133" y="10245"/>
                    <a:pt x="25080" y="10299"/>
                  </a:cubicBezTo>
                  <a:lnTo>
                    <a:pt x="25107" y="10299"/>
                  </a:lnTo>
                  <a:cubicBezTo>
                    <a:pt x="24973" y="10379"/>
                    <a:pt x="25026" y="10540"/>
                    <a:pt x="24919" y="10620"/>
                  </a:cubicBezTo>
                  <a:cubicBezTo>
                    <a:pt x="24866" y="10674"/>
                    <a:pt x="24812" y="10727"/>
                    <a:pt x="24759" y="10781"/>
                  </a:cubicBezTo>
                  <a:cubicBezTo>
                    <a:pt x="24651" y="10914"/>
                    <a:pt x="24571" y="11048"/>
                    <a:pt x="24437" y="11155"/>
                  </a:cubicBezTo>
                  <a:cubicBezTo>
                    <a:pt x="24250" y="11369"/>
                    <a:pt x="24063" y="11557"/>
                    <a:pt x="23875" y="11744"/>
                  </a:cubicBezTo>
                  <a:cubicBezTo>
                    <a:pt x="23822" y="11771"/>
                    <a:pt x="23768" y="11824"/>
                    <a:pt x="23741" y="11905"/>
                  </a:cubicBezTo>
                  <a:cubicBezTo>
                    <a:pt x="23715" y="11958"/>
                    <a:pt x="23661" y="12012"/>
                    <a:pt x="23608" y="12065"/>
                  </a:cubicBezTo>
                  <a:cubicBezTo>
                    <a:pt x="23608" y="12065"/>
                    <a:pt x="23581" y="12092"/>
                    <a:pt x="23554" y="12119"/>
                  </a:cubicBezTo>
                  <a:cubicBezTo>
                    <a:pt x="23501" y="12172"/>
                    <a:pt x="23420" y="12199"/>
                    <a:pt x="23367" y="12253"/>
                  </a:cubicBezTo>
                  <a:cubicBezTo>
                    <a:pt x="21520" y="14153"/>
                    <a:pt x="19486" y="15839"/>
                    <a:pt x="17291" y="17392"/>
                  </a:cubicBezTo>
                  <a:cubicBezTo>
                    <a:pt x="17211" y="17365"/>
                    <a:pt x="17184" y="17285"/>
                    <a:pt x="17157" y="17178"/>
                  </a:cubicBezTo>
                  <a:cubicBezTo>
                    <a:pt x="17184" y="16803"/>
                    <a:pt x="17425" y="16589"/>
                    <a:pt x="17692" y="16348"/>
                  </a:cubicBezTo>
                  <a:cubicBezTo>
                    <a:pt x="17987" y="16027"/>
                    <a:pt x="18469" y="15920"/>
                    <a:pt x="18710" y="15518"/>
                  </a:cubicBezTo>
                  <a:cubicBezTo>
                    <a:pt x="18817" y="15358"/>
                    <a:pt x="18736" y="15090"/>
                    <a:pt x="19004" y="14983"/>
                  </a:cubicBezTo>
                  <a:cubicBezTo>
                    <a:pt x="19298" y="14769"/>
                    <a:pt x="19646" y="14555"/>
                    <a:pt x="19968" y="14340"/>
                  </a:cubicBezTo>
                  <a:cubicBezTo>
                    <a:pt x="21011" y="13484"/>
                    <a:pt x="22189" y="12761"/>
                    <a:pt x="23072" y="11691"/>
                  </a:cubicBezTo>
                  <a:cubicBezTo>
                    <a:pt x="23179" y="11477"/>
                    <a:pt x="23126" y="11209"/>
                    <a:pt x="23367" y="11048"/>
                  </a:cubicBezTo>
                  <a:cubicBezTo>
                    <a:pt x="23688" y="10700"/>
                    <a:pt x="23982" y="10326"/>
                    <a:pt x="23956" y="9817"/>
                  </a:cubicBezTo>
                  <a:cubicBezTo>
                    <a:pt x="24036" y="9764"/>
                    <a:pt x="24063" y="9710"/>
                    <a:pt x="24116" y="9630"/>
                  </a:cubicBezTo>
                  <a:cubicBezTo>
                    <a:pt x="24116" y="9576"/>
                    <a:pt x="24116" y="9549"/>
                    <a:pt x="24143" y="9496"/>
                  </a:cubicBezTo>
                  <a:cubicBezTo>
                    <a:pt x="24196" y="9442"/>
                    <a:pt x="24223" y="9389"/>
                    <a:pt x="24277" y="9335"/>
                  </a:cubicBezTo>
                  <a:cubicBezTo>
                    <a:pt x="24384" y="9255"/>
                    <a:pt x="24357" y="9094"/>
                    <a:pt x="24437" y="9014"/>
                  </a:cubicBezTo>
                  <a:cubicBezTo>
                    <a:pt x="24544" y="8934"/>
                    <a:pt x="24518" y="8773"/>
                    <a:pt x="24598" y="8666"/>
                  </a:cubicBezTo>
                  <a:cubicBezTo>
                    <a:pt x="24598" y="8639"/>
                    <a:pt x="24598" y="8586"/>
                    <a:pt x="24625" y="8532"/>
                  </a:cubicBezTo>
                  <a:cubicBezTo>
                    <a:pt x="24705" y="8452"/>
                    <a:pt x="24678" y="8291"/>
                    <a:pt x="24759" y="8211"/>
                  </a:cubicBezTo>
                  <a:cubicBezTo>
                    <a:pt x="24866" y="8131"/>
                    <a:pt x="24839" y="7970"/>
                    <a:pt x="24919" y="7890"/>
                  </a:cubicBezTo>
                  <a:cubicBezTo>
                    <a:pt x="25080" y="7756"/>
                    <a:pt x="24946" y="7542"/>
                    <a:pt x="25080" y="7408"/>
                  </a:cubicBezTo>
                  <a:cubicBezTo>
                    <a:pt x="25214" y="7087"/>
                    <a:pt x="25214" y="6766"/>
                    <a:pt x="25080" y="6445"/>
                  </a:cubicBezTo>
                  <a:lnTo>
                    <a:pt x="25080" y="6471"/>
                  </a:lnTo>
                  <a:cubicBezTo>
                    <a:pt x="25026" y="6418"/>
                    <a:pt x="24973" y="6391"/>
                    <a:pt x="24919" y="6391"/>
                  </a:cubicBezTo>
                  <a:cubicBezTo>
                    <a:pt x="24866" y="6391"/>
                    <a:pt x="24812" y="6418"/>
                    <a:pt x="24759" y="6471"/>
                  </a:cubicBezTo>
                  <a:lnTo>
                    <a:pt x="24759" y="6445"/>
                  </a:lnTo>
                  <a:cubicBezTo>
                    <a:pt x="24651" y="6552"/>
                    <a:pt x="24678" y="6685"/>
                    <a:pt x="24598" y="6793"/>
                  </a:cubicBezTo>
                  <a:cubicBezTo>
                    <a:pt x="24598" y="6846"/>
                    <a:pt x="24598" y="6873"/>
                    <a:pt x="24598" y="6926"/>
                  </a:cubicBezTo>
                  <a:cubicBezTo>
                    <a:pt x="24491" y="7007"/>
                    <a:pt x="24544" y="7167"/>
                    <a:pt x="24437" y="7248"/>
                  </a:cubicBezTo>
                  <a:cubicBezTo>
                    <a:pt x="24330" y="7328"/>
                    <a:pt x="24384" y="7488"/>
                    <a:pt x="24277" y="7569"/>
                  </a:cubicBezTo>
                  <a:cubicBezTo>
                    <a:pt x="24170" y="7649"/>
                    <a:pt x="24196" y="7810"/>
                    <a:pt x="24116" y="7890"/>
                  </a:cubicBezTo>
                  <a:cubicBezTo>
                    <a:pt x="24009" y="7970"/>
                    <a:pt x="23982" y="8104"/>
                    <a:pt x="23929" y="8158"/>
                  </a:cubicBezTo>
                  <a:cubicBezTo>
                    <a:pt x="23822" y="7970"/>
                    <a:pt x="24089" y="7622"/>
                    <a:pt x="23634" y="7569"/>
                  </a:cubicBezTo>
                  <a:cubicBezTo>
                    <a:pt x="23501" y="7703"/>
                    <a:pt x="23608" y="7943"/>
                    <a:pt x="23474" y="8077"/>
                  </a:cubicBezTo>
                  <a:cubicBezTo>
                    <a:pt x="23474" y="8131"/>
                    <a:pt x="23474" y="8158"/>
                    <a:pt x="23474" y="8211"/>
                  </a:cubicBezTo>
                  <a:cubicBezTo>
                    <a:pt x="23367" y="8318"/>
                    <a:pt x="23420" y="8452"/>
                    <a:pt x="23313" y="8559"/>
                  </a:cubicBezTo>
                  <a:cubicBezTo>
                    <a:pt x="23313" y="8613"/>
                    <a:pt x="23313" y="8639"/>
                    <a:pt x="23313" y="8693"/>
                  </a:cubicBezTo>
                  <a:cubicBezTo>
                    <a:pt x="23206" y="8773"/>
                    <a:pt x="23260" y="8934"/>
                    <a:pt x="23153" y="9014"/>
                  </a:cubicBezTo>
                  <a:cubicBezTo>
                    <a:pt x="23046" y="9121"/>
                    <a:pt x="23072" y="9255"/>
                    <a:pt x="22992" y="9362"/>
                  </a:cubicBezTo>
                  <a:cubicBezTo>
                    <a:pt x="23019" y="9416"/>
                    <a:pt x="22992" y="9469"/>
                    <a:pt x="22992" y="9496"/>
                  </a:cubicBezTo>
                  <a:cubicBezTo>
                    <a:pt x="22885" y="9576"/>
                    <a:pt x="22938" y="9737"/>
                    <a:pt x="22831" y="9817"/>
                  </a:cubicBezTo>
                  <a:cubicBezTo>
                    <a:pt x="22751" y="9897"/>
                    <a:pt x="22778" y="10058"/>
                    <a:pt x="22671" y="10138"/>
                  </a:cubicBezTo>
                  <a:cubicBezTo>
                    <a:pt x="22564" y="10219"/>
                    <a:pt x="22617" y="10379"/>
                    <a:pt x="22510" y="10459"/>
                  </a:cubicBezTo>
                  <a:cubicBezTo>
                    <a:pt x="22457" y="10513"/>
                    <a:pt x="22403" y="10566"/>
                    <a:pt x="22350" y="10620"/>
                  </a:cubicBezTo>
                  <a:cubicBezTo>
                    <a:pt x="22296" y="10674"/>
                    <a:pt x="22243" y="10727"/>
                    <a:pt x="22189" y="10781"/>
                  </a:cubicBezTo>
                  <a:lnTo>
                    <a:pt x="22216" y="10781"/>
                  </a:lnTo>
                  <a:cubicBezTo>
                    <a:pt x="21814" y="11075"/>
                    <a:pt x="21440" y="11396"/>
                    <a:pt x="21092" y="11744"/>
                  </a:cubicBezTo>
                  <a:cubicBezTo>
                    <a:pt x="20972" y="11888"/>
                    <a:pt x="20895" y="12074"/>
                    <a:pt x="20690" y="12074"/>
                  </a:cubicBezTo>
                  <a:cubicBezTo>
                    <a:pt x="20665" y="12074"/>
                    <a:pt x="20638" y="12071"/>
                    <a:pt x="20610" y="12065"/>
                  </a:cubicBezTo>
                  <a:lnTo>
                    <a:pt x="20583" y="12065"/>
                  </a:lnTo>
                  <a:cubicBezTo>
                    <a:pt x="20556" y="12092"/>
                    <a:pt x="20530" y="12146"/>
                    <a:pt x="20503" y="12199"/>
                  </a:cubicBezTo>
                  <a:cubicBezTo>
                    <a:pt x="20476" y="12226"/>
                    <a:pt x="20423" y="12279"/>
                    <a:pt x="20396" y="12306"/>
                  </a:cubicBezTo>
                  <a:cubicBezTo>
                    <a:pt x="20342" y="12333"/>
                    <a:pt x="20315" y="12360"/>
                    <a:pt x="20262" y="12387"/>
                  </a:cubicBezTo>
                  <a:cubicBezTo>
                    <a:pt x="20208" y="12440"/>
                    <a:pt x="20155" y="12494"/>
                    <a:pt x="20101" y="12547"/>
                  </a:cubicBezTo>
                  <a:cubicBezTo>
                    <a:pt x="20048" y="12601"/>
                    <a:pt x="19994" y="12654"/>
                    <a:pt x="19941" y="12708"/>
                  </a:cubicBezTo>
                  <a:cubicBezTo>
                    <a:pt x="19860" y="12761"/>
                    <a:pt x="19753" y="12761"/>
                    <a:pt x="19646" y="12788"/>
                  </a:cubicBezTo>
                  <a:cubicBezTo>
                    <a:pt x="19352" y="12975"/>
                    <a:pt x="19138" y="13270"/>
                    <a:pt x="18897" y="13484"/>
                  </a:cubicBezTo>
                  <a:cubicBezTo>
                    <a:pt x="18870" y="13511"/>
                    <a:pt x="18843" y="13537"/>
                    <a:pt x="18817" y="13564"/>
                  </a:cubicBezTo>
                  <a:cubicBezTo>
                    <a:pt x="18790" y="13591"/>
                    <a:pt x="18790" y="13618"/>
                    <a:pt x="18763" y="13645"/>
                  </a:cubicBezTo>
                  <a:cubicBezTo>
                    <a:pt x="18683" y="13832"/>
                    <a:pt x="18495" y="13832"/>
                    <a:pt x="18362" y="13885"/>
                  </a:cubicBezTo>
                  <a:cubicBezTo>
                    <a:pt x="18281" y="13912"/>
                    <a:pt x="18228" y="13966"/>
                    <a:pt x="18201" y="14019"/>
                  </a:cubicBezTo>
                  <a:cubicBezTo>
                    <a:pt x="18182" y="14029"/>
                    <a:pt x="18166" y="14042"/>
                    <a:pt x="18152" y="14058"/>
                  </a:cubicBezTo>
                  <a:lnTo>
                    <a:pt x="18152" y="14058"/>
                  </a:lnTo>
                  <a:cubicBezTo>
                    <a:pt x="18175" y="14025"/>
                    <a:pt x="18201" y="13992"/>
                    <a:pt x="18228" y="13966"/>
                  </a:cubicBezTo>
                  <a:cubicBezTo>
                    <a:pt x="18255" y="13939"/>
                    <a:pt x="18281" y="13912"/>
                    <a:pt x="18308" y="13859"/>
                  </a:cubicBezTo>
                  <a:cubicBezTo>
                    <a:pt x="19031" y="13109"/>
                    <a:pt x="19405" y="12146"/>
                    <a:pt x="19914" y="11262"/>
                  </a:cubicBezTo>
                  <a:cubicBezTo>
                    <a:pt x="19968" y="11209"/>
                    <a:pt x="19994" y="11129"/>
                    <a:pt x="20021" y="11075"/>
                  </a:cubicBezTo>
                  <a:cubicBezTo>
                    <a:pt x="20075" y="10968"/>
                    <a:pt x="20128" y="10861"/>
                    <a:pt x="20155" y="10754"/>
                  </a:cubicBezTo>
                  <a:cubicBezTo>
                    <a:pt x="20262" y="10459"/>
                    <a:pt x="20075" y="10111"/>
                    <a:pt x="20262" y="9817"/>
                  </a:cubicBezTo>
                  <a:cubicBezTo>
                    <a:pt x="20423" y="9683"/>
                    <a:pt x="20289" y="9469"/>
                    <a:pt x="20423" y="9335"/>
                  </a:cubicBezTo>
                  <a:cubicBezTo>
                    <a:pt x="20530" y="9255"/>
                    <a:pt x="20503" y="9094"/>
                    <a:pt x="20583" y="9014"/>
                  </a:cubicBezTo>
                  <a:cubicBezTo>
                    <a:pt x="20637" y="8961"/>
                    <a:pt x="20690" y="8907"/>
                    <a:pt x="20744" y="8853"/>
                  </a:cubicBezTo>
                  <a:cubicBezTo>
                    <a:pt x="20797" y="8800"/>
                    <a:pt x="20824" y="8746"/>
                    <a:pt x="20824" y="8666"/>
                  </a:cubicBezTo>
                  <a:cubicBezTo>
                    <a:pt x="20851" y="8506"/>
                    <a:pt x="20931" y="8345"/>
                    <a:pt x="20958" y="8184"/>
                  </a:cubicBezTo>
                  <a:cubicBezTo>
                    <a:pt x="21038" y="7943"/>
                    <a:pt x="20904" y="7649"/>
                    <a:pt x="21065" y="7381"/>
                  </a:cubicBezTo>
                  <a:cubicBezTo>
                    <a:pt x="21065" y="7355"/>
                    <a:pt x="21065" y="7301"/>
                    <a:pt x="21065" y="7248"/>
                  </a:cubicBezTo>
                  <a:cubicBezTo>
                    <a:pt x="21252" y="7060"/>
                    <a:pt x="21065" y="6793"/>
                    <a:pt x="21225" y="6605"/>
                  </a:cubicBezTo>
                  <a:cubicBezTo>
                    <a:pt x="21333" y="6445"/>
                    <a:pt x="21359" y="6284"/>
                    <a:pt x="21225" y="6123"/>
                  </a:cubicBezTo>
                  <a:cubicBezTo>
                    <a:pt x="21172" y="6070"/>
                    <a:pt x="21118" y="6043"/>
                    <a:pt x="21065" y="6043"/>
                  </a:cubicBezTo>
                  <a:cubicBezTo>
                    <a:pt x="21011" y="6043"/>
                    <a:pt x="20958" y="6070"/>
                    <a:pt x="20904" y="6123"/>
                  </a:cubicBezTo>
                  <a:cubicBezTo>
                    <a:pt x="20851" y="6177"/>
                    <a:pt x="20797" y="6230"/>
                    <a:pt x="20744" y="6284"/>
                  </a:cubicBezTo>
                  <a:cubicBezTo>
                    <a:pt x="20663" y="6364"/>
                    <a:pt x="20690" y="6525"/>
                    <a:pt x="20583" y="6605"/>
                  </a:cubicBezTo>
                  <a:cubicBezTo>
                    <a:pt x="20503" y="6685"/>
                    <a:pt x="20530" y="6846"/>
                    <a:pt x="20423" y="6926"/>
                  </a:cubicBezTo>
                  <a:cubicBezTo>
                    <a:pt x="20342" y="7007"/>
                    <a:pt x="20369" y="7167"/>
                    <a:pt x="20262" y="7248"/>
                  </a:cubicBezTo>
                  <a:lnTo>
                    <a:pt x="20289" y="7248"/>
                  </a:lnTo>
                  <a:cubicBezTo>
                    <a:pt x="20128" y="7381"/>
                    <a:pt x="20262" y="7596"/>
                    <a:pt x="20101" y="7729"/>
                  </a:cubicBezTo>
                  <a:cubicBezTo>
                    <a:pt x="20021" y="7810"/>
                    <a:pt x="20048" y="7970"/>
                    <a:pt x="19968" y="8077"/>
                  </a:cubicBezTo>
                  <a:cubicBezTo>
                    <a:pt x="19968" y="8131"/>
                    <a:pt x="19968" y="8158"/>
                    <a:pt x="19941" y="8211"/>
                  </a:cubicBezTo>
                  <a:cubicBezTo>
                    <a:pt x="19834" y="8291"/>
                    <a:pt x="19887" y="8452"/>
                    <a:pt x="19807" y="8559"/>
                  </a:cubicBezTo>
                  <a:cubicBezTo>
                    <a:pt x="19807" y="8613"/>
                    <a:pt x="19807" y="8639"/>
                    <a:pt x="19780" y="8693"/>
                  </a:cubicBezTo>
                  <a:cubicBezTo>
                    <a:pt x="19673" y="8773"/>
                    <a:pt x="19727" y="8934"/>
                    <a:pt x="19646" y="9041"/>
                  </a:cubicBezTo>
                  <a:cubicBezTo>
                    <a:pt x="19646" y="9068"/>
                    <a:pt x="19646" y="9121"/>
                    <a:pt x="19620" y="9175"/>
                  </a:cubicBezTo>
                  <a:cubicBezTo>
                    <a:pt x="19512" y="9255"/>
                    <a:pt x="19566" y="9416"/>
                    <a:pt x="19459" y="9496"/>
                  </a:cubicBezTo>
                  <a:lnTo>
                    <a:pt x="19486" y="9496"/>
                  </a:lnTo>
                  <a:cubicBezTo>
                    <a:pt x="19325" y="9630"/>
                    <a:pt x="19272" y="9817"/>
                    <a:pt x="19138" y="9978"/>
                  </a:cubicBezTo>
                  <a:cubicBezTo>
                    <a:pt x="19084" y="10031"/>
                    <a:pt x="19031" y="10085"/>
                    <a:pt x="18977" y="10138"/>
                  </a:cubicBezTo>
                  <a:cubicBezTo>
                    <a:pt x="18924" y="10192"/>
                    <a:pt x="18897" y="10245"/>
                    <a:pt x="18897" y="10326"/>
                  </a:cubicBezTo>
                  <a:cubicBezTo>
                    <a:pt x="18870" y="10486"/>
                    <a:pt x="18843" y="10647"/>
                    <a:pt x="18763" y="10807"/>
                  </a:cubicBezTo>
                  <a:cubicBezTo>
                    <a:pt x="18710" y="10941"/>
                    <a:pt x="18602" y="11022"/>
                    <a:pt x="18522" y="11129"/>
                  </a:cubicBezTo>
                  <a:cubicBezTo>
                    <a:pt x="18469" y="11209"/>
                    <a:pt x="18442" y="11262"/>
                    <a:pt x="18415" y="11343"/>
                  </a:cubicBezTo>
                  <a:cubicBezTo>
                    <a:pt x="18259" y="11694"/>
                    <a:pt x="18077" y="12046"/>
                    <a:pt x="17892" y="12385"/>
                  </a:cubicBezTo>
                  <a:lnTo>
                    <a:pt x="17892" y="12385"/>
                  </a:lnTo>
                  <a:cubicBezTo>
                    <a:pt x="17920" y="12323"/>
                    <a:pt x="17945" y="12261"/>
                    <a:pt x="17960" y="12199"/>
                  </a:cubicBezTo>
                  <a:cubicBezTo>
                    <a:pt x="17987" y="12119"/>
                    <a:pt x="17960" y="12065"/>
                    <a:pt x="17933" y="11985"/>
                  </a:cubicBezTo>
                  <a:cubicBezTo>
                    <a:pt x="17837" y="11857"/>
                    <a:pt x="17732" y="11796"/>
                    <a:pt x="17606" y="11796"/>
                  </a:cubicBezTo>
                  <a:cubicBezTo>
                    <a:pt x="17520" y="11796"/>
                    <a:pt x="17426" y="11824"/>
                    <a:pt x="17318" y="11878"/>
                  </a:cubicBezTo>
                  <a:cubicBezTo>
                    <a:pt x="17559" y="11691"/>
                    <a:pt x="17639" y="11396"/>
                    <a:pt x="17746" y="11129"/>
                  </a:cubicBezTo>
                  <a:cubicBezTo>
                    <a:pt x="17907" y="10727"/>
                    <a:pt x="18014" y="10299"/>
                    <a:pt x="18201" y="9897"/>
                  </a:cubicBezTo>
                  <a:cubicBezTo>
                    <a:pt x="18228" y="9790"/>
                    <a:pt x="18255" y="9683"/>
                    <a:pt x="18255" y="9549"/>
                  </a:cubicBezTo>
                  <a:cubicBezTo>
                    <a:pt x="18281" y="9416"/>
                    <a:pt x="18362" y="9282"/>
                    <a:pt x="18388" y="9148"/>
                  </a:cubicBezTo>
                  <a:cubicBezTo>
                    <a:pt x="18602" y="8693"/>
                    <a:pt x="18522" y="8184"/>
                    <a:pt x="18656" y="7703"/>
                  </a:cubicBezTo>
                  <a:cubicBezTo>
                    <a:pt x="18629" y="7676"/>
                    <a:pt x="18656" y="7622"/>
                    <a:pt x="18656" y="7569"/>
                  </a:cubicBezTo>
                  <a:cubicBezTo>
                    <a:pt x="18843" y="7381"/>
                    <a:pt x="18629" y="7114"/>
                    <a:pt x="18817" y="6926"/>
                  </a:cubicBezTo>
                  <a:cubicBezTo>
                    <a:pt x="18817" y="6873"/>
                    <a:pt x="18817" y="6819"/>
                    <a:pt x="18817" y="6766"/>
                  </a:cubicBezTo>
                  <a:cubicBezTo>
                    <a:pt x="19004" y="6471"/>
                    <a:pt x="18790" y="6097"/>
                    <a:pt x="18977" y="5802"/>
                  </a:cubicBezTo>
                  <a:cubicBezTo>
                    <a:pt x="18977" y="5749"/>
                    <a:pt x="18977" y="5695"/>
                    <a:pt x="18977" y="5642"/>
                  </a:cubicBezTo>
                  <a:cubicBezTo>
                    <a:pt x="19111" y="4357"/>
                    <a:pt x="19111" y="3072"/>
                    <a:pt x="18977" y="1787"/>
                  </a:cubicBezTo>
                  <a:cubicBezTo>
                    <a:pt x="18977" y="1707"/>
                    <a:pt x="18977" y="1600"/>
                    <a:pt x="18977" y="1493"/>
                  </a:cubicBezTo>
                  <a:cubicBezTo>
                    <a:pt x="18763" y="1199"/>
                    <a:pt x="19031" y="824"/>
                    <a:pt x="18817" y="503"/>
                  </a:cubicBezTo>
                  <a:lnTo>
                    <a:pt x="18817" y="503"/>
                  </a:lnTo>
                  <a:lnTo>
                    <a:pt x="18817" y="529"/>
                  </a:lnTo>
                  <a:cubicBezTo>
                    <a:pt x="18710" y="422"/>
                    <a:pt x="18736" y="288"/>
                    <a:pt x="18656" y="181"/>
                  </a:cubicBezTo>
                  <a:cubicBezTo>
                    <a:pt x="18576" y="121"/>
                    <a:pt x="18541" y="1"/>
                    <a:pt x="18449" y="1"/>
                  </a:cubicBezTo>
                  <a:close/>
                </a:path>
              </a:pathLst>
            </a:custGeom>
            <a:solidFill>
              <a:srgbClr val="83A3CA">
                <a:alpha val="62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3353676" y="4027825"/>
              <a:ext cx="1218325" cy="1115675"/>
              <a:chOff x="2654374" y="4247162"/>
              <a:chExt cx="669851" cy="613413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2654374" y="4247162"/>
                <a:ext cx="432376" cy="605303"/>
              </a:xfrm>
              <a:custGeom>
                <a:avLst/>
                <a:gdLst/>
                <a:ahLst/>
                <a:cxnLst/>
                <a:rect l="l" t="t" r="r" b="b"/>
                <a:pathLst>
                  <a:path w="18844" h="26499" extrusionOk="0">
                    <a:moveTo>
                      <a:pt x="4176" y="17773"/>
                    </a:moveTo>
                    <a:lnTo>
                      <a:pt x="4203" y="17826"/>
                    </a:lnTo>
                    <a:lnTo>
                      <a:pt x="4149" y="17826"/>
                    </a:lnTo>
                    <a:lnTo>
                      <a:pt x="4176" y="17773"/>
                    </a:lnTo>
                    <a:close/>
                    <a:moveTo>
                      <a:pt x="6451" y="0"/>
                    </a:moveTo>
                    <a:lnTo>
                      <a:pt x="6451" y="0"/>
                    </a:lnTo>
                    <a:cubicBezTo>
                      <a:pt x="6317" y="188"/>
                      <a:pt x="6170" y="235"/>
                      <a:pt x="6030" y="235"/>
                    </a:cubicBezTo>
                    <a:cubicBezTo>
                      <a:pt x="5889" y="235"/>
                      <a:pt x="5755" y="188"/>
                      <a:pt x="5648" y="188"/>
                    </a:cubicBezTo>
                    <a:cubicBezTo>
                      <a:pt x="5541" y="482"/>
                      <a:pt x="5648" y="696"/>
                      <a:pt x="5675" y="910"/>
                    </a:cubicBezTo>
                    <a:cubicBezTo>
                      <a:pt x="5696" y="1058"/>
                      <a:pt x="5638" y="1090"/>
                      <a:pt x="5558" y="1090"/>
                    </a:cubicBezTo>
                    <a:cubicBezTo>
                      <a:pt x="5500" y="1090"/>
                      <a:pt x="5431" y="1073"/>
                      <a:pt x="5372" y="1073"/>
                    </a:cubicBezTo>
                    <a:cubicBezTo>
                      <a:pt x="5307" y="1073"/>
                      <a:pt x="5255" y="1093"/>
                      <a:pt x="5247" y="1178"/>
                    </a:cubicBezTo>
                    <a:cubicBezTo>
                      <a:pt x="5381" y="1419"/>
                      <a:pt x="5622" y="1473"/>
                      <a:pt x="5809" y="1633"/>
                    </a:cubicBezTo>
                    <a:cubicBezTo>
                      <a:pt x="5889" y="1713"/>
                      <a:pt x="6023" y="1821"/>
                      <a:pt x="5969" y="1954"/>
                    </a:cubicBezTo>
                    <a:cubicBezTo>
                      <a:pt x="5951" y="2038"/>
                      <a:pt x="5909" y="2061"/>
                      <a:pt x="5859" y="2061"/>
                    </a:cubicBezTo>
                    <a:cubicBezTo>
                      <a:pt x="5802" y="2061"/>
                      <a:pt x="5735" y="2033"/>
                      <a:pt x="5675" y="2033"/>
                    </a:cubicBezTo>
                    <a:cubicBezTo>
                      <a:pt x="5634" y="2033"/>
                      <a:pt x="5596" y="2046"/>
                      <a:pt x="5568" y="2088"/>
                    </a:cubicBezTo>
                    <a:cubicBezTo>
                      <a:pt x="5648" y="2463"/>
                      <a:pt x="6157" y="2436"/>
                      <a:pt x="6237" y="2811"/>
                    </a:cubicBezTo>
                    <a:cubicBezTo>
                      <a:pt x="6196" y="2838"/>
                      <a:pt x="6157" y="2848"/>
                      <a:pt x="6118" y="2848"/>
                    </a:cubicBezTo>
                    <a:cubicBezTo>
                      <a:pt x="6018" y="2848"/>
                      <a:pt x="5924" y="2781"/>
                      <a:pt x="5820" y="2781"/>
                    </a:cubicBezTo>
                    <a:cubicBezTo>
                      <a:pt x="5807" y="2781"/>
                      <a:pt x="5795" y="2782"/>
                      <a:pt x="5782" y="2784"/>
                    </a:cubicBezTo>
                    <a:cubicBezTo>
                      <a:pt x="5748" y="2784"/>
                      <a:pt x="5713" y="2783"/>
                      <a:pt x="5678" y="2783"/>
                    </a:cubicBezTo>
                    <a:cubicBezTo>
                      <a:pt x="5521" y="2783"/>
                      <a:pt x="5366" y="2801"/>
                      <a:pt x="5300" y="2998"/>
                    </a:cubicBezTo>
                    <a:cubicBezTo>
                      <a:pt x="5247" y="3186"/>
                      <a:pt x="5300" y="3373"/>
                      <a:pt x="5488" y="3480"/>
                    </a:cubicBezTo>
                    <a:cubicBezTo>
                      <a:pt x="5836" y="3721"/>
                      <a:pt x="6184" y="3962"/>
                      <a:pt x="6532" y="4203"/>
                    </a:cubicBezTo>
                    <a:cubicBezTo>
                      <a:pt x="6639" y="4283"/>
                      <a:pt x="6853" y="4336"/>
                      <a:pt x="6746" y="4551"/>
                    </a:cubicBezTo>
                    <a:cubicBezTo>
                      <a:pt x="6733" y="4552"/>
                      <a:pt x="6720" y="4552"/>
                      <a:pt x="6708" y="4552"/>
                    </a:cubicBezTo>
                    <a:cubicBezTo>
                      <a:pt x="6431" y="4552"/>
                      <a:pt x="6230" y="4304"/>
                      <a:pt x="5920" y="4304"/>
                    </a:cubicBezTo>
                    <a:cubicBezTo>
                      <a:pt x="5893" y="4304"/>
                      <a:pt x="5865" y="4306"/>
                      <a:pt x="5836" y="4310"/>
                    </a:cubicBezTo>
                    <a:cubicBezTo>
                      <a:pt x="6157" y="4684"/>
                      <a:pt x="6639" y="4791"/>
                      <a:pt x="6880" y="5166"/>
                    </a:cubicBezTo>
                    <a:cubicBezTo>
                      <a:pt x="6868" y="5168"/>
                      <a:pt x="6857" y="5169"/>
                      <a:pt x="6846" y="5169"/>
                    </a:cubicBezTo>
                    <a:cubicBezTo>
                      <a:pt x="6730" y="5169"/>
                      <a:pt x="6623" y="5089"/>
                      <a:pt x="6513" y="5089"/>
                    </a:cubicBezTo>
                    <a:cubicBezTo>
                      <a:pt x="6458" y="5089"/>
                      <a:pt x="6402" y="5108"/>
                      <a:pt x="6344" y="5166"/>
                    </a:cubicBezTo>
                    <a:cubicBezTo>
                      <a:pt x="6558" y="5541"/>
                      <a:pt x="7067" y="5568"/>
                      <a:pt x="7254" y="6023"/>
                    </a:cubicBezTo>
                    <a:cubicBezTo>
                      <a:pt x="7094" y="5969"/>
                      <a:pt x="6987" y="5942"/>
                      <a:pt x="6906" y="5916"/>
                    </a:cubicBezTo>
                    <a:cubicBezTo>
                      <a:pt x="6812" y="5868"/>
                      <a:pt x="6718" y="5837"/>
                      <a:pt x="6630" y="5837"/>
                    </a:cubicBezTo>
                    <a:cubicBezTo>
                      <a:pt x="6519" y="5837"/>
                      <a:pt x="6419" y="5888"/>
                      <a:pt x="6344" y="6023"/>
                    </a:cubicBezTo>
                    <a:cubicBezTo>
                      <a:pt x="6210" y="6237"/>
                      <a:pt x="6398" y="6371"/>
                      <a:pt x="6505" y="6504"/>
                    </a:cubicBezTo>
                    <a:cubicBezTo>
                      <a:pt x="6853" y="6852"/>
                      <a:pt x="7201" y="7174"/>
                      <a:pt x="7522" y="7522"/>
                    </a:cubicBezTo>
                    <a:cubicBezTo>
                      <a:pt x="7736" y="7709"/>
                      <a:pt x="7923" y="7923"/>
                      <a:pt x="7923" y="8244"/>
                    </a:cubicBezTo>
                    <a:cubicBezTo>
                      <a:pt x="7415" y="8084"/>
                      <a:pt x="7094" y="7602"/>
                      <a:pt x="6371" y="7602"/>
                    </a:cubicBezTo>
                    <a:cubicBezTo>
                      <a:pt x="7013" y="8137"/>
                      <a:pt x="7682" y="8325"/>
                      <a:pt x="8057" y="8887"/>
                    </a:cubicBezTo>
                    <a:cubicBezTo>
                      <a:pt x="8012" y="8909"/>
                      <a:pt x="7973" y="8918"/>
                      <a:pt x="7937" y="8918"/>
                    </a:cubicBezTo>
                    <a:cubicBezTo>
                      <a:pt x="7800" y="8918"/>
                      <a:pt x="7716" y="8790"/>
                      <a:pt x="7593" y="8790"/>
                    </a:cubicBezTo>
                    <a:cubicBezTo>
                      <a:pt x="7556" y="8790"/>
                      <a:pt x="7515" y="8802"/>
                      <a:pt x="7468" y="8833"/>
                    </a:cubicBezTo>
                    <a:cubicBezTo>
                      <a:pt x="7790" y="9342"/>
                      <a:pt x="8432" y="9609"/>
                      <a:pt x="8539" y="10252"/>
                    </a:cubicBezTo>
                    <a:cubicBezTo>
                      <a:pt x="8646" y="10867"/>
                      <a:pt x="8860" y="11429"/>
                      <a:pt x="8833" y="12072"/>
                    </a:cubicBezTo>
                    <a:cubicBezTo>
                      <a:pt x="8485" y="11510"/>
                      <a:pt x="8218" y="10948"/>
                      <a:pt x="7950" y="10386"/>
                    </a:cubicBezTo>
                    <a:cubicBezTo>
                      <a:pt x="7763" y="9930"/>
                      <a:pt x="7415" y="9609"/>
                      <a:pt x="7040" y="9288"/>
                    </a:cubicBezTo>
                    <a:cubicBezTo>
                      <a:pt x="6983" y="9245"/>
                      <a:pt x="6910" y="9218"/>
                      <a:pt x="6839" y="9218"/>
                    </a:cubicBezTo>
                    <a:cubicBezTo>
                      <a:pt x="6776" y="9218"/>
                      <a:pt x="6715" y="9238"/>
                      <a:pt x="6665" y="9288"/>
                    </a:cubicBezTo>
                    <a:cubicBezTo>
                      <a:pt x="6558" y="9368"/>
                      <a:pt x="6558" y="9475"/>
                      <a:pt x="6585" y="9583"/>
                    </a:cubicBezTo>
                    <a:cubicBezTo>
                      <a:pt x="6639" y="9823"/>
                      <a:pt x="6719" y="10064"/>
                      <a:pt x="6826" y="10386"/>
                    </a:cubicBezTo>
                    <a:cubicBezTo>
                      <a:pt x="6291" y="10118"/>
                      <a:pt x="6317" y="9502"/>
                      <a:pt x="5889" y="9288"/>
                    </a:cubicBezTo>
                    <a:lnTo>
                      <a:pt x="5889" y="9288"/>
                    </a:lnTo>
                    <a:cubicBezTo>
                      <a:pt x="5729" y="9422"/>
                      <a:pt x="5969" y="9609"/>
                      <a:pt x="5729" y="9690"/>
                    </a:cubicBezTo>
                    <a:cubicBezTo>
                      <a:pt x="5488" y="9368"/>
                      <a:pt x="5354" y="8913"/>
                      <a:pt x="4979" y="8673"/>
                    </a:cubicBezTo>
                    <a:cubicBezTo>
                      <a:pt x="4871" y="8595"/>
                      <a:pt x="4717" y="8535"/>
                      <a:pt x="4597" y="8535"/>
                    </a:cubicBezTo>
                    <a:cubicBezTo>
                      <a:pt x="4510" y="8535"/>
                      <a:pt x="4440" y="8567"/>
                      <a:pt x="4417" y="8646"/>
                    </a:cubicBezTo>
                    <a:cubicBezTo>
                      <a:pt x="4337" y="9128"/>
                      <a:pt x="4069" y="9208"/>
                      <a:pt x="3668" y="9235"/>
                    </a:cubicBezTo>
                    <a:cubicBezTo>
                      <a:pt x="3641" y="9235"/>
                      <a:pt x="3587" y="9342"/>
                      <a:pt x="3587" y="9342"/>
                    </a:cubicBezTo>
                    <a:cubicBezTo>
                      <a:pt x="3882" y="9716"/>
                      <a:pt x="3320" y="9797"/>
                      <a:pt x="3293" y="10011"/>
                    </a:cubicBezTo>
                    <a:cubicBezTo>
                      <a:pt x="3379" y="10075"/>
                      <a:pt x="3462" y="10096"/>
                      <a:pt x="3545" y="10096"/>
                    </a:cubicBezTo>
                    <a:cubicBezTo>
                      <a:pt x="3689" y="10096"/>
                      <a:pt x="3829" y="10033"/>
                      <a:pt x="3967" y="10033"/>
                    </a:cubicBezTo>
                    <a:cubicBezTo>
                      <a:pt x="4046" y="10033"/>
                      <a:pt x="4124" y="10054"/>
                      <a:pt x="4203" y="10118"/>
                    </a:cubicBezTo>
                    <a:cubicBezTo>
                      <a:pt x="4123" y="10305"/>
                      <a:pt x="3935" y="10278"/>
                      <a:pt x="3801" y="10332"/>
                    </a:cubicBezTo>
                    <a:cubicBezTo>
                      <a:pt x="3694" y="10386"/>
                      <a:pt x="3561" y="10466"/>
                      <a:pt x="3587" y="10626"/>
                    </a:cubicBezTo>
                    <a:cubicBezTo>
                      <a:pt x="3614" y="10814"/>
                      <a:pt x="3748" y="10894"/>
                      <a:pt x="3909" y="10921"/>
                    </a:cubicBezTo>
                    <a:cubicBezTo>
                      <a:pt x="3989" y="10934"/>
                      <a:pt x="4069" y="10934"/>
                      <a:pt x="4149" y="10934"/>
                    </a:cubicBezTo>
                    <a:cubicBezTo>
                      <a:pt x="4230" y="10934"/>
                      <a:pt x="4310" y="10934"/>
                      <a:pt x="4390" y="10948"/>
                    </a:cubicBezTo>
                    <a:cubicBezTo>
                      <a:pt x="4450" y="10955"/>
                      <a:pt x="4510" y="10957"/>
                      <a:pt x="4569" y="10957"/>
                    </a:cubicBezTo>
                    <a:cubicBezTo>
                      <a:pt x="4840" y="10957"/>
                      <a:pt x="5111" y="10898"/>
                      <a:pt x="5381" y="10898"/>
                    </a:cubicBezTo>
                    <a:cubicBezTo>
                      <a:pt x="5506" y="10898"/>
                      <a:pt x="5631" y="10911"/>
                      <a:pt x="5755" y="10948"/>
                    </a:cubicBezTo>
                    <a:cubicBezTo>
                      <a:pt x="5755" y="10948"/>
                      <a:pt x="5782" y="10948"/>
                      <a:pt x="5782" y="11001"/>
                    </a:cubicBezTo>
                    <a:cubicBezTo>
                      <a:pt x="5782" y="11028"/>
                      <a:pt x="5782" y="11055"/>
                      <a:pt x="5755" y="11108"/>
                    </a:cubicBezTo>
                    <a:cubicBezTo>
                      <a:pt x="5768" y="11310"/>
                      <a:pt x="5875" y="11339"/>
                      <a:pt x="6002" y="11339"/>
                    </a:cubicBezTo>
                    <a:cubicBezTo>
                      <a:pt x="6055" y="11339"/>
                      <a:pt x="6112" y="11334"/>
                      <a:pt x="6166" y="11334"/>
                    </a:cubicBezTo>
                    <a:cubicBezTo>
                      <a:pt x="6258" y="11334"/>
                      <a:pt x="6344" y="11349"/>
                      <a:pt x="6398" y="11429"/>
                    </a:cubicBezTo>
                    <a:cubicBezTo>
                      <a:pt x="6398" y="11429"/>
                      <a:pt x="6398" y="11429"/>
                      <a:pt x="6424" y="11483"/>
                    </a:cubicBezTo>
                    <a:cubicBezTo>
                      <a:pt x="6424" y="11510"/>
                      <a:pt x="6424" y="11536"/>
                      <a:pt x="6371" y="11590"/>
                    </a:cubicBezTo>
                    <a:lnTo>
                      <a:pt x="5916" y="11590"/>
                    </a:lnTo>
                    <a:cubicBezTo>
                      <a:pt x="5862" y="11831"/>
                      <a:pt x="6050" y="11804"/>
                      <a:pt x="6184" y="11831"/>
                    </a:cubicBezTo>
                    <a:cubicBezTo>
                      <a:pt x="6219" y="11834"/>
                      <a:pt x="6254" y="11835"/>
                      <a:pt x="6289" y="11835"/>
                    </a:cubicBezTo>
                    <a:cubicBezTo>
                      <a:pt x="6425" y="11835"/>
                      <a:pt x="6557" y="11815"/>
                      <a:pt x="6686" y="11815"/>
                    </a:cubicBezTo>
                    <a:cubicBezTo>
                      <a:pt x="6796" y="11815"/>
                      <a:pt x="6905" y="11830"/>
                      <a:pt x="7013" y="11884"/>
                    </a:cubicBezTo>
                    <a:cubicBezTo>
                      <a:pt x="7147" y="11991"/>
                      <a:pt x="7335" y="12099"/>
                      <a:pt x="7067" y="12232"/>
                    </a:cubicBezTo>
                    <a:cubicBezTo>
                      <a:pt x="6799" y="12339"/>
                      <a:pt x="6505" y="12366"/>
                      <a:pt x="6237" y="12473"/>
                    </a:cubicBezTo>
                    <a:cubicBezTo>
                      <a:pt x="6050" y="12554"/>
                      <a:pt x="5782" y="12634"/>
                      <a:pt x="5836" y="12901"/>
                    </a:cubicBezTo>
                    <a:cubicBezTo>
                      <a:pt x="5893" y="13111"/>
                      <a:pt x="6045" y="13158"/>
                      <a:pt x="6214" y="13158"/>
                    </a:cubicBezTo>
                    <a:cubicBezTo>
                      <a:pt x="6283" y="13158"/>
                      <a:pt x="6355" y="13150"/>
                      <a:pt x="6424" y="13142"/>
                    </a:cubicBezTo>
                    <a:cubicBezTo>
                      <a:pt x="6532" y="13116"/>
                      <a:pt x="6639" y="13062"/>
                      <a:pt x="6746" y="13062"/>
                    </a:cubicBezTo>
                    <a:cubicBezTo>
                      <a:pt x="7003" y="13048"/>
                      <a:pt x="7260" y="13018"/>
                      <a:pt x="7526" y="13018"/>
                    </a:cubicBezTo>
                    <a:cubicBezTo>
                      <a:pt x="7757" y="13018"/>
                      <a:pt x="7995" y="13041"/>
                      <a:pt x="8245" y="13116"/>
                    </a:cubicBezTo>
                    <a:cubicBezTo>
                      <a:pt x="8084" y="13330"/>
                      <a:pt x="7911" y="13342"/>
                      <a:pt x="7751" y="13342"/>
                    </a:cubicBezTo>
                    <a:cubicBezTo>
                      <a:pt x="7731" y="13342"/>
                      <a:pt x="7711" y="13341"/>
                      <a:pt x="7691" y="13341"/>
                    </a:cubicBezTo>
                    <a:cubicBezTo>
                      <a:pt x="7632" y="13341"/>
                      <a:pt x="7575" y="13343"/>
                      <a:pt x="7522" y="13356"/>
                    </a:cubicBezTo>
                    <a:cubicBezTo>
                      <a:pt x="7478" y="13554"/>
                      <a:pt x="7596" y="13572"/>
                      <a:pt x="7713" y="13572"/>
                    </a:cubicBezTo>
                    <a:cubicBezTo>
                      <a:pt x="7739" y="13572"/>
                      <a:pt x="7765" y="13571"/>
                      <a:pt x="7790" y="13571"/>
                    </a:cubicBezTo>
                    <a:cubicBezTo>
                      <a:pt x="7857" y="13581"/>
                      <a:pt x="7924" y="13584"/>
                      <a:pt x="7992" y="13584"/>
                    </a:cubicBezTo>
                    <a:cubicBezTo>
                      <a:pt x="8113" y="13584"/>
                      <a:pt x="8233" y="13574"/>
                      <a:pt x="8352" y="13574"/>
                    </a:cubicBezTo>
                    <a:cubicBezTo>
                      <a:pt x="8507" y="13574"/>
                      <a:pt x="8660" y="13592"/>
                      <a:pt x="8807" y="13678"/>
                    </a:cubicBezTo>
                    <a:cubicBezTo>
                      <a:pt x="8807" y="13678"/>
                      <a:pt x="8833" y="13678"/>
                      <a:pt x="8833" y="13731"/>
                    </a:cubicBezTo>
                    <a:cubicBezTo>
                      <a:pt x="8860" y="13758"/>
                      <a:pt x="8833" y="13785"/>
                      <a:pt x="8807" y="13812"/>
                    </a:cubicBezTo>
                    <a:cubicBezTo>
                      <a:pt x="8593" y="13812"/>
                      <a:pt x="8378" y="13838"/>
                      <a:pt x="8164" y="13838"/>
                    </a:cubicBezTo>
                    <a:cubicBezTo>
                      <a:pt x="8242" y="14049"/>
                      <a:pt x="8374" y="14094"/>
                      <a:pt x="8522" y="14094"/>
                    </a:cubicBezTo>
                    <a:cubicBezTo>
                      <a:pt x="8634" y="14094"/>
                      <a:pt x="8756" y="14068"/>
                      <a:pt x="8869" y="14068"/>
                    </a:cubicBezTo>
                    <a:cubicBezTo>
                      <a:pt x="8965" y="14068"/>
                      <a:pt x="9055" y="14087"/>
                      <a:pt x="9128" y="14159"/>
                    </a:cubicBezTo>
                    <a:cubicBezTo>
                      <a:pt x="9476" y="14614"/>
                      <a:pt x="9663" y="15123"/>
                      <a:pt x="9770" y="15685"/>
                    </a:cubicBezTo>
                    <a:cubicBezTo>
                      <a:pt x="9877" y="16381"/>
                      <a:pt x="10091" y="17077"/>
                      <a:pt x="10172" y="17800"/>
                    </a:cubicBezTo>
                    <a:cubicBezTo>
                      <a:pt x="10252" y="18174"/>
                      <a:pt x="10439" y="18549"/>
                      <a:pt x="10359" y="18977"/>
                    </a:cubicBezTo>
                    <a:cubicBezTo>
                      <a:pt x="9984" y="18924"/>
                      <a:pt x="9931" y="18629"/>
                      <a:pt x="9824" y="18415"/>
                    </a:cubicBezTo>
                    <a:cubicBezTo>
                      <a:pt x="9556" y="17907"/>
                      <a:pt x="9315" y="17425"/>
                      <a:pt x="9048" y="16916"/>
                    </a:cubicBezTo>
                    <a:cubicBezTo>
                      <a:pt x="8940" y="16649"/>
                      <a:pt x="8780" y="16408"/>
                      <a:pt x="8539" y="16220"/>
                    </a:cubicBezTo>
                    <a:cubicBezTo>
                      <a:pt x="8435" y="16155"/>
                      <a:pt x="8325" y="16103"/>
                      <a:pt x="8233" y="16103"/>
                    </a:cubicBezTo>
                    <a:cubicBezTo>
                      <a:pt x="8135" y="16103"/>
                      <a:pt x="8058" y="16162"/>
                      <a:pt x="8030" y="16327"/>
                    </a:cubicBezTo>
                    <a:cubicBezTo>
                      <a:pt x="7991" y="16509"/>
                      <a:pt x="7942" y="16569"/>
                      <a:pt x="7889" y="16569"/>
                    </a:cubicBezTo>
                    <a:cubicBezTo>
                      <a:pt x="7782" y="16569"/>
                      <a:pt x="7657" y="16324"/>
                      <a:pt x="7552" y="16324"/>
                    </a:cubicBezTo>
                    <a:cubicBezTo>
                      <a:pt x="7532" y="16324"/>
                      <a:pt x="7513" y="16333"/>
                      <a:pt x="7495" y="16354"/>
                    </a:cubicBezTo>
                    <a:cubicBezTo>
                      <a:pt x="7415" y="16488"/>
                      <a:pt x="7656" y="16649"/>
                      <a:pt x="7442" y="16782"/>
                    </a:cubicBezTo>
                    <a:cubicBezTo>
                      <a:pt x="7335" y="16649"/>
                      <a:pt x="7254" y="16408"/>
                      <a:pt x="7174" y="16408"/>
                    </a:cubicBezTo>
                    <a:cubicBezTo>
                      <a:pt x="6639" y="16381"/>
                      <a:pt x="6505" y="15926"/>
                      <a:pt x="6210" y="15632"/>
                    </a:cubicBezTo>
                    <a:cubicBezTo>
                      <a:pt x="6077" y="15471"/>
                      <a:pt x="5969" y="15284"/>
                      <a:pt x="5836" y="15123"/>
                    </a:cubicBezTo>
                    <a:cubicBezTo>
                      <a:pt x="5724" y="14989"/>
                      <a:pt x="5593" y="14836"/>
                      <a:pt x="5413" y="14836"/>
                    </a:cubicBezTo>
                    <a:cubicBezTo>
                      <a:pt x="5378" y="14836"/>
                      <a:pt x="5340" y="14842"/>
                      <a:pt x="5300" y="14855"/>
                    </a:cubicBezTo>
                    <a:cubicBezTo>
                      <a:pt x="5033" y="14936"/>
                      <a:pt x="5113" y="15203"/>
                      <a:pt x="5140" y="15391"/>
                    </a:cubicBezTo>
                    <a:cubicBezTo>
                      <a:pt x="5140" y="15525"/>
                      <a:pt x="5274" y="15632"/>
                      <a:pt x="5113" y="15765"/>
                    </a:cubicBezTo>
                    <a:cubicBezTo>
                      <a:pt x="4658" y="15417"/>
                      <a:pt x="4016" y="15525"/>
                      <a:pt x="3587" y="15043"/>
                    </a:cubicBezTo>
                    <a:cubicBezTo>
                      <a:pt x="3565" y="15021"/>
                      <a:pt x="3543" y="15011"/>
                      <a:pt x="3522" y="15011"/>
                    </a:cubicBezTo>
                    <a:cubicBezTo>
                      <a:pt x="3439" y="15011"/>
                      <a:pt x="3368" y="15151"/>
                      <a:pt x="3346" y="15257"/>
                    </a:cubicBezTo>
                    <a:cubicBezTo>
                      <a:pt x="2945" y="15016"/>
                      <a:pt x="2543" y="14775"/>
                      <a:pt x="2142" y="14534"/>
                    </a:cubicBezTo>
                    <a:cubicBezTo>
                      <a:pt x="2072" y="14499"/>
                      <a:pt x="2002" y="14479"/>
                      <a:pt x="1934" y="14479"/>
                    </a:cubicBezTo>
                    <a:cubicBezTo>
                      <a:pt x="1846" y="14479"/>
                      <a:pt x="1762" y="14512"/>
                      <a:pt x="1687" y="14588"/>
                    </a:cubicBezTo>
                    <a:cubicBezTo>
                      <a:pt x="1553" y="14695"/>
                      <a:pt x="1580" y="14855"/>
                      <a:pt x="1633" y="15016"/>
                    </a:cubicBezTo>
                    <a:cubicBezTo>
                      <a:pt x="1687" y="15177"/>
                      <a:pt x="1928" y="15284"/>
                      <a:pt x="1901" y="15525"/>
                    </a:cubicBezTo>
                    <a:cubicBezTo>
                      <a:pt x="1660" y="15417"/>
                      <a:pt x="1473" y="15310"/>
                      <a:pt x="1285" y="15230"/>
                    </a:cubicBezTo>
                    <a:cubicBezTo>
                      <a:pt x="1271" y="15227"/>
                      <a:pt x="1258" y="15226"/>
                      <a:pt x="1247" y="15226"/>
                    </a:cubicBezTo>
                    <a:cubicBezTo>
                      <a:pt x="1146" y="15226"/>
                      <a:pt x="1122" y="15322"/>
                      <a:pt x="1098" y="15417"/>
                    </a:cubicBezTo>
                    <a:cubicBezTo>
                      <a:pt x="1080" y="15417"/>
                      <a:pt x="1062" y="15416"/>
                      <a:pt x="1044" y="15416"/>
                    </a:cubicBezTo>
                    <a:cubicBezTo>
                      <a:pt x="363" y="15416"/>
                      <a:pt x="131" y="15914"/>
                      <a:pt x="1" y="16488"/>
                    </a:cubicBezTo>
                    <a:cubicBezTo>
                      <a:pt x="81" y="16461"/>
                      <a:pt x="161" y="16435"/>
                      <a:pt x="215" y="16435"/>
                    </a:cubicBezTo>
                    <a:cubicBezTo>
                      <a:pt x="352" y="16389"/>
                      <a:pt x="506" y="16266"/>
                      <a:pt x="638" y="16266"/>
                    </a:cubicBezTo>
                    <a:cubicBezTo>
                      <a:pt x="738" y="16266"/>
                      <a:pt x="826" y="16337"/>
                      <a:pt x="884" y="16568"/>
                    </a:cubicBezTo>
                    <a:cubicBezTo>
                      <a:pt x="884" y="16617"/>
                      <a:pt x="917" y="16632"/>
                      <a:pt x="963" y="16632"/>
                    </a:cubicBezTo>
                    <a:cubicBezTo>
                      <a:pt x="1019" y="16632"/>
                      <a:pt x="1093" y="16610"/>
                      <a:pt x="1152" y="16595"/>
                    </a:cubicBezTo>
                    <a:cubicBezTo>
                      <a:pt x="1253" y="16595"/>
                      <a:pt x="1355" y="16531"/>
                      <a:pt x="1469" y="16531"/>
                    </a:cubicBezTo>
                    <a:cubicBezTo>
                      <a:pt x="1536" y="16531"/>
                      <a:pt x="1608" y="16553"/>
                      <a:pt x="1687" y="16622"/>
                    </a:cubicBezTo>
                    <a:cubicBezTo>
                      <a:pt x="1607" y="16702"/>
                      <a:pt x="1553" y="16782"/>
                      <a:pt x="1500" y="16863"/>
                    </a:cubicBezTo>
                    <a:cubicBezTo>
                      <a:pt x="1339" y="17050"/>
                      <a:pt x="1178" y="17291"/>
                      <a:pt x="1339" y="17505"/>
                    </a:cubicBezTo>
                    <a:cubicBezTo>
                      <a:pt x="1407" y="17602"/>
                      <a:pt x="1481" y="17636"/>
                      <a:pt x="1559" y="17636"/>
                    </a:cubicBezTo>
                    <a:cubicBezTo>
                      <a:pt x="1697" y="17636"/>
                      <a:pt x="1845" y="17530"/>
                      <a:pt x="1981" y="17478"/>
                    </a:cubicBezTo>
                    <a:cubicBezTo>
                      <a:pt x="2329" y="17345"/>
                      <a:pt x="2651" y="17184"/>
                      <a:pt x="3025" y="17077"/>
                    </a:cubicBezTo>
                    <a:cubicBezTo>
                      <a:pt x="3206" y="17017"/>
                      <a:pt x="3387" y="16896"/>
                      <a:pt x="3601" y="16896"/>
                    </a:cubicBezTo>
                    <a:cubicBezTo>
                      <a:pt x="3673" y="16896"/>
                      <a:pt x="3748" y="16910"/>
                      <a:pt x="3828" y="16943"/>
                    </a:cubicBezTo>
                    <a:cubicBezTo>
                      <a:pt x="3641" y="17238"/>
                      <a:pt x="3293" y="17264"/>
                      <a:pt x="3106" y="17666"/>
                    </a:cubicBezTo>
                    <a:cubicBezTo>
                      <a:pt x="3614" y="17452"/>
                      <a:pt x="4042" y="17264"/>
                      <a:pt x="4444" y="17077"/>
                    </a:cubicBezTo>
                    <a:lnTo>
                      <a:pt x="4444" y="17077"/>
                    </a:lnTo>
                    <a:cubicBezTo>
                      <a:pt x="4310" y="17371"/>
                      <a:pt x="4069" y="17452"/>
                      <a:pt x="3828" y="17585"/>
                    </a:cubicBezTo>
                    <a:cubicBezTo>
                      <a:pt x="3641" y="17693"/>
                      <a:pt x="3400" y="17800"/>
                      <a:pt x="3293" y="18121"/>
                    </a:cubicBezTo>
                    <a:lnTo>
                      <a:pt x="4149" y="17826"/>
                    </a:lnTo>
                    <a:lnTo>
                      <a:pt x="4149" y="17826"/>
                    </a:lnTo>
                    <a:cubicBezTo>
                      <a:pt x="4042" y="18094"/>
                      <a:pt x="3721" y="18148"/>
                      <a:pt x="3587" y="18388"/>
                    </a:cubicBezTo>
                    <a:cubicBezTo>
                      <a:pt x="3454" y="18549"/>
                      <a:pt x="3293" y="18736"/>
                      <a:pt x="3480" y="18951"/>
                    </a:cubicBezTo>
                    <a:cubicBezTo>
                      <a:pt x="3546" y="19027"/>
                      <a:pt x="3616" y="19055"/>
                      <a:pt x="3687" y="19055"/>
                    </a:cubicBezTo>
                    <a:cubicBezTo>
                      <a:pt x="3790" y="19055"/>
                      <a:pt x="3894" y="18998"/>
                      <a:pt x="3989" y="18951"/>
                    </a:cubicBezTo>
                    <a:cubicBezTo>
                      <a:pt x="4390" y="18763"/>
                      <a:pt x="4765" y="18576"/>
                      <a:pt x="5140" y="18388"/>
                    </a:cubicBezTo>
                    <a:cubicBezTo>
                      <a:pt x="5622" y="18148"/>
                      <a:pt x="6130" y="17987"/>
                      <a:pt x="6719" y="17960"/>
                    </a:cubicBezTo>
                    <a:lnTo>
                      <a:pt x="6719" y="17960"/>
                    </a:lnTo>
                    <a:cubicBezTo>
                      <a:pt x="6317" y="18174"/>
                      <a:pt x="5943" y="18388"/>
                      <a:pt x="5461" y="18656"/>
                    </a:cubicBezTo>
                    <a:cubicBezTo>
                      <a:pt x="5523" y="18667"/>
                      <a:pt x="5584" y="18672"/>
                      <a:pt x="5642" y="18672"/>
                    </a:cubicBezTo>
                    <a:cubicBezTo>
                      <a:pt x="6204" y="18672"/>
                      <a:pt x="6605" y="18225"/>
                      <a:pt x="7141" y="18225"/>
                    </a:cubicBezTo>
                    <a:cubicBezTo>
                      <a:pt x="7244" y="18225"/>
                      <a:pt x="7353" y="18241"/>
                      <a:pt x="7468" y="18281"/>
                    </a:cubicBezTo>
                    <a:cubicBezTo>
                      <a:pt x="7147" y="18656"/>
                      <a:pt x="6558" y="18522"/>
                      <a:pt x="6344" y="19031"/>
                    </a:cubicBezTo>
                    <a:cubicBezTo>
                      <a:pt x="7121" y="18804"/>
                      <a:pt x="7428" y="18715"/>
                      <a:pt x="7638" y="18715"/>
                    </a:cubicBezTo>
                    <a:cubicBezTo>
                      <a:pt x="7776" y="18715"/>
                      <a:pt x="7872" y="18753"/>
                      <a:pt x="8030" y="18817"/>
                    </a:cubicBezTo>
                    <a:cubicBezTo>
                      <a:pt x="7575" y="19084"/>
                      <a:pt x="7147" y="19325"/>
                      <a:pt x="6719" y="19593"/>
                    </a:cubicBezTo>
                    <a:cubicBezTo>
                      <a:pt x="6451" y="19753"/>
                      <a:pt x="6210" y="19994"/>
                      <a:pt x="6050" y="20289"/>
                    </a:cubicBezTo>
                    <a:cubicBezTo>
                      <a:pt x="5916" y="20583"/>
                      <a:pt x="6023" y="20717"/>
                      <a:pt x="6371" y="20717"/>
                    </a:cubicBezTo>
                    <a:cubicBezTo>
                      <a:pt x="6585" y="20690"/>
                      <a:pt x="6799" y="20610"/>
                      <a:pt x="6960" y="20503"/>
                    </a:cubicBezTo>
                    <a:cubicBezTo>
                      <a:pt x="7227" y="20342"/>
                      <a:pt x="7442" y="20155"/>
                      <a:pt x="7709" y="20021"/>
                    </a:cubicBezTo>
                    <a:cubicBezTo>
                      <a:pt x="8077" y="19776"/>
                      <a:pt x="8383" y="19671"/>
                      <a:pt x="8733" y="19671"/>
                    </a:cubicBezTo>
                    <a:cubicBezTo>
                      <a:pt x="8842" y="19671"/>
                      <a:pt x="8954" y="19681"/>
                      <a:pt x="9074" y="19700"/>
                    </a:cubicBezTo>
                    <a:cubicBezTo>
                      <a:pt x="8860" y="19914"/>
                      <a:pt x="8512" y="19834"/>
                      <a:pt x="8271" y="20128"/>
                    </a:cubicBezTo>
                    <a:cubicBezTo>
                      <a:pt x="8303" y="20130"/>
                      <a:pt x="8335" y="20131"/>
                      <a:pt x="8367" y="20131"/>
                    </a:cubicBezTo>
                    <a:cubicBezTo>
                      <a:pt x="8612" y="20131"/>
                      <a:pt x="8848" y="20074"/>
                      <a:pt x="9073" y="20074"/>
                    </a:cubicBezTo>
                    <a:cubicBezTo>
                      <a:pt x="9183" y="20074"/>
                      <a:pt x="9290" y="20088"/>
                      <a:pt x="9395" y="20128"/>
                    </a:cubicBezTo>
                    <a:cubicBezTo>
                      <a:pt x="9369" y="20289"/>
                      <a:pt x="9208" y="20262"/>
                      <a:pt x="9101" y="20342"/>
                    </a:cubicBezTo>
                    <a:cubicBezTo>
                      <a:pt x="8994" y="20423"/>
                      <a:pt x="8780" y="20423"/>
                      <a:pt x="8807" y="20637"/>
                    </a:cubicBezTo>
                    <a:cubicBezTo>
                      <a:pt x="8849" y="20668"/>
                      <a:pt x="8891" y="20679"/>
                      <a:pt x="8933" y="20679"/>
                    </a:cubicBezTo>
                    <a:cubicBezTo>
                      <a:pt x="8998" y="20679"/>
                      <a:pt x="9063" y="20653"/>
                      <a:pt x="9128" y="20637"/>
                    </a:cubicBezTo>
                    <a:cubicBezTo>
                      <a:pt x="9430" y="20549"/>
                      <a:pt x="9618" y="20497"/>
                      <a:pt x="9760" y="20497"/>
                    </a:cubicBezTo>
                    <a:cubicBezTo>
                      <a:pt x="10009" y="20497"/>
                      <a:pt x="10116" y="20656"/>
                      <a:pt x="10439" y="21065"/>
                    </a:cubicBezTo>
                    <a:cubicBezTo>
                      <a:pt x="10894" y="21681"/>
                      <a:pt x="11135" y="22350"/>
                      <a:pt x="11242" y="23126"/>
                    </a:cubicBezTo>
                    <a:cubicBezTo>
                      <a:pt x="11430" y="24250"/>
                      <a:pt x="11778" y="25347"/>
                      <a:pt x="11831" y="26498"/>
                    </a:cubicBezTo>
                    <a:lnTo>
                      <a:pt x="13303" y="26498"/>
                    </a:lnTo>
                    <a:cubicBezTo>
                      <a:pt x="12875" y="24892"/>
                      <a:pt x="12527" y="23260"/>
                      <a:pt x="12259" y="21627"/>
                    </a:cubicBezTo>
                    <a:cubicBezTo>
                      <a:pt x="12152" y="20958"/>
                      <a:pt x="12179" y="20208"/>
                      <a:pt x="12848" y="19727"/>
                    </a:cubicBezTo>
                    <a:cubicBezTo>
                      <a:pt x="12795" y="19641"/>
                      <a:pt x="12724" y="19624"/>
                      <a:pt x="12655" y="19624"/>
                    </a:cubicBezTo>
                    <a:cubicBezTo>
                      <a:pt x="12609" y="19624"/>
                      <a:pt x="12564" y="19632"/>
                      <a:pt x="12525" y="19632"/>
                    </a:cubicBezTo>
                    <a:cubicBezTo>
                      <a:pt x="12477" y="19632"/>
                      <a:pt x="12438" y="19620"/>
                      <a:pt x="12420" y="19566"/>
                    </a:cubicBezTo>
                    <a:cubicBezTo>
                      <a:pt x="12313" y="19298"/>
                      <a:pt x="12554" y="19245"/>
                      <a:pt x="12714" y="19165"/>
                    </a:cubicBezTo>
                    <a:cubicBezTo>
                      <a:pt x="12795" y="19111"/>
                      <a:pt x="12902" y="19084"/>
                      <a:pt x="12982" y="19031"/>
                    </a:cubicBezTo>
                    <a:cubicBezTo>
                      <a:pt x="13009" y="19004"/>
                      <a:pt x="13009" y="18924"/>
                      <a:pt x="13009" y="18897"/>
                    </a:cubicBezTo>
                    <a:cubicBezTo>
                      <a:pt x="12963" y="18836"/>
                      <a:pt x="12908" y="18818"/>
                      <a:pt x="12850" y="18818"/>
                    </a:cubicBezTo>
                    <a:cubicBezTo>
                      <a:pt x="12772" y="18818"/>
                      <a:pt x="12688" y="18849"/>
                      <a:pt x="12608" y="18849"/>
                    </a:cubicBezTo>
                    <a:cubicBezTo>
                      <a:pt x="12539" y="18849"/>
                      <a:pt x="12474" y="18826"/>
                      <a:pt x="12420" y="18736"/>
                    </a:cubicBezTo>
                    <a:cubicBezTo>
                      <a:pt x="12617" y="18539"/>
                      <a:pt x="12829" y="18473"/>
                      <a:pt x="13055" y="18473"/>
                    </a:cubicBezTo>
                    <a:cubicBezTo>
                      <a:pt x="13136" y="18473"/>
                      <a:pt x="13219" y="18481"/>
                      <a:pt x="13303" y="18495"/>
                    </a:cubicBezTo>
                    <a:cubicBezTo>
                      <a:pt x="13598" y="18549"/>
                      <a:pt x="13892" y="18603"/>
                      <a:pt x="14160" y="18683"/>
                    </a:cubicBezTo>
                    <a:cubicBezTo>
                      <a:pt x="14307" y="18723"/>
                      <a:pt x="14468" y="18777"/>
                      <a:pt x="14608" y="18777"/>
                    </a:cubicBezTo>
                    <a:cubicBezTo>
                      <a:pt x="14749" y="18777"/>
                      <a:pt x="14869" y="18723"/>
                      <a:pt x="14936" y="18549"/>
                    </a:cubicBezTo>
                    <a:cubicBezTo>
                      <a:pt x="15097" y="18201"/>
                      <a:pt x="14722" y="18067"/>
                      <a:pt x="14481" y="17933"/>
                    </a:cubicBezTo>
                    <a:cubicBezTo>
                      <a:pt x="14193" y="17765"/>
                      <a:pt x="13904" y="17662"/>
                      <a:pt x="13596" y="17662"/>
                    </a:cubicBezTo>
                    <a:cubicBezTo>
                      <a:pt x="13561" y="17662"/>
                      <a:pt x="13526" y="17663"/>
                      <a:pt x="13491" y="17666"/>
                    </a:cubicBezTo>
                    <a:lnTo>
                      <a:pt x="13169" y="17666"/>
                    </a:lnTo>
                    <a:cubicBezTo>
                      <a:pt x="13009" y="17639"/>
                      <a:pt x="12795" y="17666"/>
                      <a:pt x="12768" y="17478"/>
                    </a:cubicBezTo>
                    <a:cubicBezTo>
                      <a:pt x="12741" y="17291"/>
                      <a:pt x="12929" y="17238"/>
                      <a:pt x="13089" y="17184"/>
                    </a:cubicBezTo>
                    <a:cubicBezTo>
                      <a:pt x="13223" y="17157"/>
                      <a:pt x="13437" y="17130"/>
                      <a:pt x="13303" y="16970"/>
                    </a:cubicBezTo>
                    <a:cubicBezTo>
                      <a:pt x="13196" y="16782"/>
                      <a:pt x="13169" y="16809"/>
                      <a:pt x="13357" y="16649"/>
                    </a:cubicBezTo>
                    <a:cubicBezTo>
                      <a:pt x="13617" y="16461"/>
                      <a:pt x="13870" y="16390"/>
                      <a:pt x="14127" y="16390"/>
                    </a:cubicBezTo>
                    <a:cubicBezTo>
                      <a:pt x="14346" y="16390"/>
                      <a:pt x="14568" y="16441"/>
                      <a:pt x="14802" y="16515"/>
                    </a:cubicBezTo>
                    <a:cubicBezTo>
                      <a:pt x="14882" y="16535"/>
                      <a:pt x="14969" y="16551"/>
                      <a:pt x="15053" y="16551"/>
                    </a:cubicBezTo>
                    <a:cubicBezTo>
                      <a:pt x="15194" y="16551"/>
                      <a:pt x="15324" y="16505"/>
                      <a:pt x="15391" y="16354"/>
                    </a:cubicBezTo>
                    <a:cubicBezTo>
                      <a:pt x="15498" y="16087"/>
                      <a:pt x="15311" y="15899"/>
                      <a:pt x="15097" y="15765"/>
                    </a:cubicBezTo>
                    <a:cubicBezTo>
                      <a:pt x="14802" y="15632"/>
                      <a:pt x="14508" y="15551"/>
                      <a:pt x="14213" y="15444"/>
                    </a:cubicBezTo>
                    <a:cubicBezTo>
                      <a:pt x="14053" y="15391"/>
                      <a:pt x="13865" y="15498"/>
                      <a:pt x="13785" y="15257"/>
                    </a:cubicBezTo>
                    <a:cubicBezTo>
                      <a:pt x="13942" y="15116"/>
                      <a:pt x="14108" y="15071"/>
                      <a:pt x="14280" y="15071"/>
                    </a:cubicBezTo>
                    <a:cubicBezTo>
                      <a:pt x="14578" y="15071"/>
                      <a:pt x="14894" y="15204"/>
                      <a:pt x="15217" y="15204"/>
                    </a:cubicBezTo>
                    <a:cubicBezTo>
                      <a:pt x="15346" y="15204"/>
                      <a:pt x="15475" y="15183"/>
                      <a:pt x="15605" y="15123"/>
                    </a:cubicBezTo>
                    <a:cubicBezTo>
                      <a:pt x="15150" y="14802"/>
                      <a:pt x="14508" y="15096"/>
                      <a:pt x="14213" y="14588"/>
                    </a:cubicBezTo>
                    <a:cubicBezTo>
                      <a:pt x="14334" y="14467"/>
                      <a:pt x="14474" y="14461"/>
                      <a:pt x="14618" y="14461"/>
                    </a:cubicBezTo>
                    <a:cubicBezTo>
                      <a:pt x="14636" y="14461"/>
                      <a:pt x="14654" y="14461"/>
                      <a:pt x="14672" y="14461"/>
                    </a:cubicBezTo>
                    <a:cubicBezTo>
                      <a:pt x="14799" y="14461"/>
                      <a:pt x="14926" y="14456"/>
                      <a:pt x="15043" y="14374"/>
                    </a:cubicBezTo>
                    <a:cubicBezTo>
                      <a:pt x="14936" y="14267"/>
                      <a:pt x="14775" y="14240"/>
                      <a:pt x="14775" y="14159"/>
                    </a:cubicBezTo>
                    <a:cubicBezTo>
                      <a:pt x="14740" y="14017"/>
                      <a:pt x="14811" y="13981"/>
                      <a:pt x="14894" y="13981"/>
                    </a:cubicBezTo>
                    <a:cubicBezTo>
                      <a:pt x="14936" y="13981"/>
                      <a:pt x="14981" y="13990"/>
                      <a:pt x="15016" y="13999"/>
                    </a:cubicBezTo>
                    <a:cubicBezTo>
                      <a:pt x="15364" y="14052"/>
                      <a:pt x="15685" y="14133"/>
                      <a:pt x="16033" y="14213"/>
                    </a:cubicBezTo>
                    <a:cubicBezTo>
                      <a:pt x="16113" y="14233"/>
                      <a:pt x="16193" y="14249"/>
                      <a:pt x="16269" y="14249"/>
                    </a:cubicBezTo>
                    <a:cubicBezTo>
                      <a:pt x="16396" y="14249"/>
                      <a:pt x="16512" y="14203"/>
                      <a:pt x="16595" y="14052"/>
                    </a:cubicBezTo>
                    <a:cubicBezTo>
                      <a:pt x="16729" y="13758"/>
                      <a:pt x="16515" y="13624"/>
                      <a:pt x="16301" y="13464"/>
                    </a:cubicBezTo>
                    <a:cubicBezTo>
                      <a:pt x="16087" y="13330"/>
                      <a:pt x="15766" y="13276"/>
                      <a:pt x="15659" y="13009"/>
                    </a:cubicBezTo>
                    <a:cubicBezTo>
                      <a:pt x="15766" y="12875"/>
                      <a:pt x="15873" y="12848"/>
                      <a:pt x="15980" y="12848"/>
                    </a:cubicBezTo>
                    <a:cubicBezTo>
                      <a:pt x="16301" y="12848"/>
                      <a:pt x="16649" y="12848"/>
                      <a:pt x="17077" y="12982"/>
                    </a:cubicBezTo>
                    <a:cubicBezTo>
                      <a:pt x="16783" y="12661"/>
                      <a:pt x="16890" y="12339"/>
                      <a:pt x="16649" y="12045"/>
                    </a:cubicBezTo>
                    <a:lnTo>
                      <a:pt x="17586" y="12045"/>
                    </a:lnTo>
                    <a:cubicBezTo>
                      <a:pt x="17625" y="12045"/>
                      <a:pt x="17665" y="12046"/>
                      <a:pt x="17704" y="12046"/>
                    </a:cubicBezTo>
                    <a:cubicBezTo>
                      <a:pt x="17883" y="12046"/>
                      <a:pt x="18060" y="12028"/>
                      <a:pt x="18148" y="11831"/>
                    </a:cubicBezTo>
                    <a:cubicBezTo>
                      <a:pt x="18308" y="11536"/>
                      <a:pt x="18014" y="11429"/>
                      <a:pt x="17853" y="11269"/>
                    </a:cubicBezTo>
                    <a:cubicBezTo>
                      <a:pt x="17800" y="11215"/>
                      <a:pt x="17800" y="11162"/>
                      <a:pt x="17853" y="11135"/>
                    </a:cubicBezTo>
                    <a:cubicBezTo>
                      <a:pt x="17987" y="11028"/>
                      <a:pt x="18282" y="11108"/>
                      <a:pt x="18255" y="11001"/>
                    </a:cubicBezTo>
                    <a:cubicBezTo>
                      <a:pt x="18121" y="10493"/>
                      <a:pt x="18603" y="10680"/>
                      <a:pt x="18844" y="10466"/>
                    </a:cubicBezTo>
                    <a:cubicBezTo>
                      <a:pt x="18505" y="10361"/>
                      <a:pt x="18598" y="9876"/>
                      <a:pt x="18281" y="9876"/>
                    </a:cubicBezTo>
                    <a:cubicBezTo>
                      <a:pt x="18272" y="9876"/>
                      <a:pt x="18264" y="9876"/>
                      <a:pt x="18255" y="9877"/>
                    </a:cubicBezTo>
                    <a:cubicBezTo>
                      <a:pt x="17853" y="9904"/>
                      <a:pt x="17345" y="9797"/>
                      <a:pt x="17131" y="10332"/>
                    </a:cubicBezTo>
                    <a:cubicBezTo>
                      <a:pt x="16890" y="10118"/>
                      <a:pt x="17077" y="9850"/>
                      <a:pt x="16890" y="9663"/>
                    </a:cubicBezTo>
                    <a:cubicBezTo>
                      <a:pt x="16756" y="10011"/>
                      <a:pt x="16836" y="10412"/>
                      <a:pt x="16462" y="10707"/>
                    </a:cubicBezTo>
                    <a:cubicBezTo>
                      <a:pt x="16274" y="10332"/>
                      <a:pt x="16328" y="9904"/>
                      <a:pt x="16060" y="9636"/>
                    </a:cubicBezTo>
                    <a:cubicBezTo>
                      <a:pt x="15970" y="9523"/>
                      <a:pt x="15879" y="9410"/>
                      <a:pt x="15740" y="9410"/>
                    </a:cubicBezTo>
                    <a:cubicBezTo>
                      <a:pt x="15715" y="9410"/>
                      <a:pt x="15688" y="9414"/>
                      <a:pt x="15659" y="9422"/>
                    </a:cubicBezTo>
                    <a:cubicBezTo>
                      <a:pt x="15445" y="9449"/>
                      <a:pt x="15391" y="9663"/>
                      <a:pt x="15391" y="9850"/>
                    </a:cubicBezTo>
                    <a:cubicBezTo>
                      <a:pt x="15391" y="10038"/>
                      <a:pt x="15418" y="10225"/>
                      <a:pt x="15445" y="10386"/>
                    </a:cubicBezTo>
                    <a:cubicBezTo>
                      <a:pt x="15525" y="10653"/>
                      <a:pt x="15578" y="10921"/>
                      <a:pt x="15525" y="11188"/>
                    </a:cubicBezTo>
                    <a:cubicBezTo>
                      <a:pt x="15516" y="11190"/>
                      <a:pt x="15508" y="11190"/>
                      <a:pt x="15500" y="11190"/>
                    </a:cubicBezTo>
                    <a:cubicBezTo>
                      <a:pt x="15330" y="11190"/>
                      <a:pt x="15351" y="10942"/>
                      <a:pt x="15216" y="10942"/>
                    </a:cubicBezTo>
                    <a:cubicBezTo>
                      <a:pt x="15204" y="10942"/>
                      <a:pt x="15191" y="10943"/>
                      <a:pt x="15177" y="10948"/>
                    </a:cubicBezTo>
                    <a:cubicBezTo>
                      <a:pt x="15123" y="10974"/>
                      <a:pt x="15070" y="11028"/>
                      <a:pt x="15070" y="11055"/>
                    </a:cubicBezTo>
                    <a:cubicBezTo>
                      <a:pt x="15016" y="11617"/>
                      <a:pt x="15016" y="11590"/>
                      <a:pt x="14508" y="11884"/>
                    </a:cubicBezTo>
                    <a:cubicBezTo>
                      <a:pt x="14454" y="11938"/>
                      <a:pt x="14427" y="12045"/>
                      <a:pt x="14427" y="12125"/>
                    </a:cubicBezTo>
                    <a:cubicBezTo>
                      <a:pt x="14401" y="12206"/>
                      <a:pt x="14427" y="12339"/>
                      <a:pt x="14267" y="12393"/>
                    </a:cubicBezTo>
                    <a:cubicBezTo>
                      <a:pt x="14133" y="12313"/>
                      <a:pt x="14106" y="12125"/>
                      <a:pt x="14053" y="11991"/>
                    </a:cubicBezTo>
                    <a:cubicBezTo>
                      <a:pt x="13960" y="11829"/>
                      <a:pt x="13807" y="11687"/>
                      <a:pt x="13610" y="11687"/>
                    </a:cubicBezTo>
                    <a:cubicBezTo>
                      <a:pt x="13580" y="11687"/>
                      <a:pt x="13549" y="11690"/>
                      <a:pt x="13517" y="11697"/>
                    </a:cubicBezTo>
                    <a:cubicBezTo>
                      <a:pt x="13276" y="11777"/>
                      <a:pt x="13303" y="12045"/>
                      <a:pt x="13303" y="12232"/>
                    </a:cubicBezTo>
                    <a:cubicBezTo>
                      <a:pt x="13303" y="12607"/>
                      <a:pt x="13517" y="12955"/>
                      <a:pt x="13437" y="13356"/>
                    </a:cubicBezTo>
                    <a:cubicBezTo>
                      <a:pt x="13437" y="13383"/>
                      <a:pt x="13384" y="13410"/>
                      <a:pt x="13357" y="13464"/>
                    </a:cubicBezTo>
                    <a:cubicBezTo>
                      <a:pt x="13200" y="13441"/>
                      <a:pt x="13175" y="13158"/>
                      <a:pt x="12937" y="13158"/>
                    </a:cubicBezTo>
                    <a:cubicBezTo>
                      <a:pt x="12890" y="13158"/>
                      <a:pt x="12834" y="13169"/>
                      <a:pt x="12768" y="13196"/>
                    </a:cubicBezTo>
                    <a:cubicBezTo>
                      <a:pt x="13303" y="13624"/>
                      <a:pt x="12929" y="13919"/>
                      <a:pt x="12714" y="14267"/>
                    </a:cubicBezTo>
                    <a:cubicBezTo>
                      <a:pt x="12527" y="14213"/>
                      <a:pt x="12527" y="13972"/>
                      <a:pt x="12393" y="13865"/>
                    </a:cubicBezTo>
                    <a:cubicBezTo>
                      <a:pt x="12310" y="13781"/>
                      <a:pt x="12226" y="13714"/>
                      <a:pt x="12130" y="13714"/>
                    </a:cubicBezTo>
                    <a:cubicBezTo>
                      <a:pt x="12103" y="13714"/>
                      <a:pt x="12075" y="13719"/>
                      <a:pt x="12045" y="13731"/>
                    </a:cubicBezTo>
                    <a:cubicBezTo>
                      <a:pt x="11911" y="13758"/>
                      <a:pt x="11858" y="13892"/>
                      <a:pt x="11858" y="14052"/>
                    </a:cubicBezTo>
                    <a:cubicBezTo>
                      <a:pt x="11831" y="14374"/>
                      <a:pt x="11858" y="14722"/>
                      <a:pt x="11965" y="15069"/>
                    </a:cubicBezTo>
                    <a:cubicBezTo>
                      <a:pt x="12019" y="15257"/>
                      <a:pt x="12045" y="15658"/>
                      <a:pt x="11965" y="15658"/>
                    </a:cubicBezTo>
                    <a:cubicBezTo>
                      <a:pt x="11943" y="15657"/>
                      <a:pt x="11922" y="15657"/>
                      <a:pt x="11903" y="15657"/>
                    </a:cubicBezTo>
                    <a:cubicBezTo>
                      <a:pt x="11353" y="15657"/>
                      <a:pt x="11775" y="16013"/>
                      <a:pt x="11697" y="16194"/>
                    </a:cubicBezTo>
                    <a:cubicBezTo>
                      <a:pt x="11537" y="16595"/>
                      <a:pt x="11751" y="17104"/>
                      <a:pt x="11376" y="17505"/>
                    </a:cubicBezTo>
                    <a:cubicBezTo>
                      <a:pt x="11162" y="16435"/>
                      <a:pt x="10921" y="15391"/>
                      <a:pt x="10707" y="14347"/>
                    </a:cubicBezTo>
                    <a:cubicBezTo>
                      <a:pt x="10627" y="14052"/>
                      <a:pt x="10546" y="13785"/>
                      <a:pt x="10573" y="13490"/>
                    </a:cubicBezTo>
                    <a:cubicBezTo>
                      <a:pt x="10600" y="13142"/>
                      <a:pt x="11001" y="13142"/>
                      <a:pt x="11135" y="12875"/>
                    </a:cubicBezTo>
                    <a:cubicBezTo>
                      <a:pt x="11084" y="12832"/>
                      <a:pt x="11033" y="12822"/>
                      <a:pt x="10985" y="12822"/>
                    </a:cubicBezTo>
                    <a:cubicBezTo>
                      <a:pt x="10941" y="12822"/>
                      <a:pt x="10899" y="12830"/>
                      <a:pt x="10861" y="12830"/>
                    </a:cubicBezTo>
                    <a:cubicBezTo>
                      <a:pt x="10810" y="12830"/>
                      <a:pt x="10765" y="12815"/>
                      <a:pt x="10734" y="12741"/>
                    </a:cubicBezTo>
                    <a:cubicBezTo>
                      <a:pt x="10868" y="12527"/>
                      <a:pt x="11242" y="12554"/>
                      <a:pt x="11349" y="12286"/>
                    </a:cubicBezTo>
                    <a:cubicBezTo>
                      <a:pt x="11216" y="12179"/>
                      <a:pt x="11028" y="12232"/>
                      <a:pt x="10894" y="12206"/>
                    </a:cubicBezTo>
                    <a:cubicBezTo>
                      <a:pt x="11082" y="11991"/>
                      <a:pt x="11323" y="11938"/>
                      <a:pt x="11590" y="11884"/>
                    </a:cubicBezTo>
                    <a:cubicBezTo>
                      <a:pt x="11938" y="11831"/>
                      <a:pt x="12286" y="11777"/>
                      <a:pt x="12607" y="11697"/>
                    </a:cubicBezTo>
                    <a:cubicBezTo>
                      <a:pt x="12741" y="11670"/>
                      <a:pt x="12875" y="11590"/>
                      <a:pt x="12875" y="11429"/>
                    </a:cubicBezTo>
                    <a:cubicBezTo>
                      <a:pt x="12902" y="11296"/>
                      <a:pt x="12795" y="11188"/>
                      <a:pt x="12688" y="11108"/>
                    </a:cubicBezTo>
                    <a:cubicBezTo>
                      <a:pt x="12452" y="10983"/>
                      <a:pt x="12217" y="10931"/>
                      <a:pt x="11977" y="10931"/>
                    </a:cubicBezTo>
                    <a:cubicBezTo>
                      <a:pt x="11807" y="10931"/>
                      <a:pt x="11634" y="10957"/>
                      <a:pt x="11456" y="11001"/>
                    </a:cubicBezTo>
                    <a:cubicBezTo>
                      <a:pt x="11338" y="11018"/>
                      <a:pt x="11209" y="11067"/>
                      <a:pt x="11083" y="11067"/>
                    </a:cubicBezTo>
                    <a:cubicBezTo>
                      <a:pt x="11009" y="11067"/>
                      <a:pt x="10937" y="11050"/>
                      <a:pt x="10868" y="11001"/>
                    </a:cubicBezTo>
                    <a:cubicBezTo>
                      <a:pt x="11082" y="10626"/>
                      <a:pt x="11563" y="10787"/>
                      <a:pt x="11751" y="10439"/>
                    </a:cubicBezTo>
                    <a:cubicBezTo>
                      <a:pt x="11704" y="10392"/>
                      <a:pt x="11651" y="10376"/>
                      <a:pt x="11597" y="10376"/>
                    </a:cubicBezTo>
                    <a:cubicBezTo>
                      <a:pt x="11481" y="10376"/>
                      <a:pt x="11355" y="10447"/>
                      <a:pt x="11246" y="10447"/>
                    </a:cubicBezTo>
                    <a:cubicBezTo>
                      <a:pt x="11172" y="10447"/>
                      <a:pt x="11105" y="10415"/>
                      <a:pt x="11055" y="10305"/>
                    </a:cubicBezTo>
                    <a:cubicBezTo>
                      <a:pt x="11162" y="10011"/>
                      <a:pt x="11563" y="10252"/>
                      <a:pt x="11724" y="10011"/>
                    </a:cubicBezTo>
                    <a:cubicBezTo>
                      <a:pt x="11751" y="9743"/>
                      <a:pt x="11269" y="9904"/>
                      <a:pt x="11376" y="9556"/>
                    </a:cubicBezTo>
                    <a:cubicBezTo>
                      <a:pt x="11522" y="9495"/>
                      <a:pt x="11674" y="9478"/>
                      <a:pt x="11828" y="9478"/>
                    </a:cubicBezTo>
                    <a:cubicBezTo>
                      <a:pt x="12014" y="9478"/>
                      <a:pt x="12203" y="9502"/>
                      <a:pt x="12393" y="9502"/>
                    </a:cubicBezTo>
                    <a:cubicBezTo>
                      <a:pt x="12607" y="9475"/>
                      <a:pt x="12821" y="9475"/>
                      <a:pt x="13009" y="9368"/>
                    </a:cubicBezTo>
                    <a:cubicBezTo>
                      <a:pt x="13303" y="9208"/>
                      <a:pt x="13330" y="8913"/>
                      <a:pt x="13036" y="8753"/>
                    </a:cubicBezTo>
                    <a:cubicBezTo>
                      <a:pt x="12768" y="8619"/>
                      <a:pt x="12500" y="8539"/>
                      <a:pt x="12179" y="8539"/>
                    </a:cubicBezTo>
                    <a:cubicBezTo>
                      <a:pt x="12045" y="8512"/>
                      <a:pt x="11858" y="8565"/>
                      <a:pt x="11831" y="8325"/>
                    </a:cubicBezTo>
                    <a:cubicBezTo>
                      <a:pt x="11992" y="8084"/>
                      <a:pt x="12366" y="8325"/>
                      <a:pt x="12527" y="8057"/>
                    </a:cubicBezTo>
                    <a:cubicBezTo>
                      <a:pt x="12259" y="7843"/>
                      <a:pt x="12340" y="7870"/>
                      <a:pt x="12420" y="7682"/>
                    </a:cubicBezTo>
                    <a:cubicBezTo>
                      <a:pt x="12634" y="7281"/>
                      <a:pt x="12982" y="7227"/>
                      <a:pt x="13357" y="7147"/>
                    </a:cubicBezTo>
                    <a:cubicBezTo>
                      <a:pt x="13571" y="7093"/>
                      <a:pt x="13892" y="7093"/>
                      <a:pt x="13892" y="6772"/>
                    </a:cubicBezTo>
                    <a:cubicBezTo>
                      <a:pt x="13865" y="6424"/>
                      <a:pt x="13571" y="6478"/>
                      <a:pt x="13357" y="6451"/>
                    </a:cubicBezTo>
                    <a:cubicBezTo>
                      <a:pt x="13250" y="6424"/>
                      <a:pt x="13143" y="6424"/>
                      <a:pt x="13036" y="6397"/>
                    </a:cubicBezTo>
                    <a:cubicBezTo>
                      <a:pt x="12982" y="6397"/>
                      <a:pt x="12955" y="6344"/>
                      <a:pt x="12929" y="6290"/>
                    </a:cubicBezTo>
                    <a:cubicBezTo>
                      <a:pt x="12982" y="6023"/>
                      <a:pt x="13410" y="6210"/>
                      <a:pt x="13437" y="5889"/>
                    </a:cubicBezTo>
                    <a:cubicBezTo>
                      <a:pt x="13036" y="5702"/>
                      <a:pt x="12661" y="5514"/>
                      <a:pt x="12206" y="5300"/>
                    </a:cubicBezTo>
                    <a:lnTo>
                      <a:pt x="12206" y="5300"/>
                    </a:lnTo>
                    <a:cubicBezTo>
                      <a:pt x="12259" y="5809"/>
                      <a:pt x="11751" y="6023"/>
                      <a:pt x="11697" y="6451"/>
                    </a:cubicBezTo>
                    <a:cubicBezTo>
                      <a:pt x="11683" y="6453"/>
                      <a:pt x="11670" y="6454"/>
                      <a:pt x="11658" y="6454"/>
                    </a:cubicBezTo>
                    <a:cubicBezTo>
                      <a:pt x="11505" y="6454"/>
                      <a:pt x="11475" y="6311"/>
                      <a:pt x="11376" y="6237"/>
                    </a:cubicBezTo>
                    <a:cubicBezTo>
                      <a:pt x="11250" y="6178"/>
                      <a:pt x="11137" y="6148"/>
                      <a:pt x="11043" y="6148"/>
                    </a:cubicBezTo>
                    <a:cubicBezTo>
                      <a:pt x="10836" y="6148"/>
                      <a:pt x="10715" y="6291"/>
                      <a:pt x="10734" y="6585"/>
                    </a:cubicBezTo>
                    <a:cubicBezTo>
                      <a:pt x="10787" y="7227"/>
                      <a:pt x="10573" y="7789"/>
                      <a:pt x="10413" y="8378"/>
                    </a:cubicBezTo>
                    <a:cubicBezTo>
                      <a:pt x="10182" y="8258"/>
                      <a:pt x="10038" y="8191"/>
                      <a:pt x="9945" y="8191"/>
                    </a:cubicBezTo>
                    <a:cubicBezTo>
                      <a:pt x="9811" y="8191"/>
                      <a:pt x="9786" y="8330"/>
                      <a:pt x="9770" y="8646"/>
                    </a:cubicBezTo>
                    <a:cubicBezTo>
                      <a:pt x="9743" y="8940"/>
                      <a:pt x="9770" y="9261"/>
                      <a:pt x="9850" y="9583"/>
                    </a:cubicBezTo>
                    <a:cubicBezTo>
                      <a:pt x="9931" y="9823"/>
                      <a:pt x="9984" y="10064"/>
                      <a:pt x="9797" y="10305"/>
                    </a:cubicBezTo>
                    <a:cubicBezTo>
                      <a:pt x="9529" y="10091"/>
                      <a:pt x="9556" y="9850"/>
                      <a:pt x="9503" y="9609"/>
                    </a:cubicBezTo>
                    <a:cubicBezTo>
                      <a:pt x="9315" y="8780"/>
                      <a:pt x="9048" y="7950"/>
                      <a:pt x="9610" y="7147"/>
                    </a:cubicBezTo>
                    <a:cubicBezTo>
                      <a:pt x="9636" y="7120"/>
                      <a:pt x="9583" y="7067"/>
                      <a:pt x="9583" y="6986"/>
                    </a:cubicBezTo>
                    <a:cubicBezTo>
                      <a:pt x="9355" y="7037"/>
                      <a:pt x="9295" y="7279"/>
                      <a:pt x="9131" y="7395"/>
                    </a:cubicBezTo>
                    <a:lnTo>
                      <a:pt x="9131" y="7395"/>
                    </a:lnTo>
                    <a:cubicBezTo>
                      <a:pt x="9155" y="7241"/>
                      <a:pt x="9157" y="7087"/>
                      <a:pt x="9208" y="6933"/>
                    </a:cubicBezTo>
                    <a:cubicBezTo>
                      <a:pt x="9395" y="6451"/>
                      <a:pt x="9583" y="5942"/>
                      <a:pt x="9797" y="5461"/>
                    </a:cubicBezTo>
                    <a:cubicBezTo>
                      <a:pt x="9850" y="5273"/>
                      <a:pt x="9931" y="5086"/>
                      <a:pt x="9717" y="4952"/>
                    </a:cubicBezTo>
                    <a:cubicBezTo>
                      <a:pt x="9668" y="4922"/>
                      <a:pt x="9624" y="4909"/>
                      <a:pt x="9585" y="4909"/>
                    </a:cubicBezTo>
                    <a:cubicBezTo>
                      <a:pt x="9451" y="4909"/>
                      <a:pt x="9359" y="5051"/>
                      <a:pt x="9235" y="5113"/>
                    </a:cubicBezTo>
                    <a:cubicBezTo>
                      <a:pt x="8914" y="5354"/>
                      <a:pt x="8833" y="5782"/>
                      <a:pt x="8485" y="6023"/>
                    </a:cubicBezTo>
                    <a:cubicBezTo>
                      <a:pt x="8245" y="5728"/>
                      <a:pt x="8352" y="5461"/>
                      <a:pt x="8432" y="5220"/>
                    </a:cubicBezTo>
                    <a:cubicBezTo>
                      <a:pt x="8459" y="5086"/>
                      <a:pt x="8512" y="4872"/>
                      <a:pt x="8378" y="4872"/>
                    </a:cubicBezTo>
                    <a:cubicBezTo>
                      <a:pt x="8318" y="4882"/>
                      <a:pt x="8268" y="4886"/>
                      <a:pt x="8228" y="4886"/>
                    </a:cubicBezTo>
                    <a:cubicBezTo>
                      <a:pt x="7942" y="4886"/>
                      <a:pt x="8094" y="4661"/>
                      <a:pt x="8164" y="4497"/>
                    </a:cubicBezTo>
                    <a:cubicBezTo>
                      <a:pt x="8245" y="4310"/>
                      <a:pt x="8325" y="4149"/>
                      <a:pt x="8405" y="3989"/>
                    </a:cubicBezTo>
                    <a:cubicBezTo>
                      <a:pt x="8405" y="3962"/>
                      <a:pt x="8352" y="3908"/>
                      <a:pt x="8325" y="3881"/>
                    </a:cubicBezTo>
                    <a:cubicBezTo>
                      <a:pt x="8120" y="3881"/>
                      <a:pt x="8111" y="4151"/>
                      <a:pt x="7877" y="4151"/>
                    </a:cubicBezTo>
                    <a:cubicBezTo>
                      <a:pt x="7866" y="4151"/>
                      <a:pt x="7855" y="4150"/>
                      <a:pt x="7843" y="4149"/>
                    </a:cubicBezTo>
                    <a:cubicBezTo>
                      <a:pt x="7816" y="3855"/>
                      <a:pt x="7816" y="3534"/>
                      <a:pt x="7923" y="3239"/>
                    </a:cubicBezTo>
                    <a:cubicBezTo>
                      <a:pt x="8030" y="2838"/>
                      <a:pt x="8030" y="2436"/>
                      <a:pt x="7977" y="2035"/>
                    </a:cubicBezTo>
                    <a:cubicBezTo>
                      <a:pt x="7928" y="1823"/>
                      <a:pt x="7820" y="1720"/>
                      <a:pt x="7683" y="1720"/>
                    </a:cubicBezTo>
                    <a:cubicBezTo>
                      <a:pt x="7594" y="1720"/>
                      <a:pt x="7493" y="1763"/>
                      <a:pt x="7388" y="1847"/>
                    </a:cubicBezTo>
                    <a:cubicBezTo>
                      <a:pt x="7227" y="1981"/>
                      <a:pt x="7281" y="2276"/>
                      <a:pt x="7013" y="2276"/>
                    </a:cubicBezTo>
                    <a:cubicBezTo>
                      <a:pt x="6692" y="1954"/>
                      <a:pt x="6933" y="1392"/>
                      <a:pt x="6612" y="1178"/>
                    </a:cubicBezTo>
                    <a:cubicBezTo>
                      <a:pt x="6130" y="857"/>
                      <a:pt x="6505" y="482"/>
                      <a:pt x="6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994300" y="4624225"/>
                <a:ext cx="1974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9454" extrusionOk="0">
                    <a:moveTo>
                      <a:pt x="6285" y="1"/>
                    </a:moveTo>
                    <a:cubicBezTo>
                      <a:pt x="6269" y="1"/>
                      <a:pt x="6254" y="2"/>
                      <a:pt x="6237" y="5"/>
                    </a:cubicBezTo>
                    <a:cubicBezTo>
                      <a:pt x="5996" y="59"/>
                      <a:pt x="5889" y="246"/>
                      <a:pt x="5836" y="460"/>
                    </a:cubicBezTo>
                    <a:cubicBezTo>
                      <a:pt x="5755" y="728"/>
                      <a:pt x="5755" y="1022"/>
                      <a:pt x="5541" y="1236"/>
                    </a:cubicBezTo>
                    <a:cubicBezTo>
                      <a:pt x="5300" y="1156"/>
                      <a:pt x="5407" y="808"/>
                      <a:pt x="5140" y="755"/>
                    </a:cubicBezTo>
                    <a:lnTo>
                      <a:pt x="5140" y="755"/>
                    </a:lnTo>
                    <a:cubicBezTo>
                      <a:pt x="5113" y="1129"/>
                      <a:pt x="5247" y="1450"/>
                      <a:pt x="5059" y="1772"/>
                    </a:cubicBezTo>
                    <a:cubicBezTo>
                      <a:pt x="4792" y="1718"/>
                      <a:pt x="4872" y="1531"/>
                      <a:pt x="4819" y="1397"/>
                    </a:cubicBezTo>
                    <a:cubicBezTo>
                      <a:pt x="4765" y="1263"/>
                      <a:pt x="4685" y="1156"/>
                      <a:pt x="4551" y="1129"/>
                    </a:cubicBezTo>
                    <a:cubicBezTo>
                      <a:pt x="4363" y="1129"/>
                      <a:pt x="4256" y="1236"/>
                      <a:pt x="4176" y="1397"/>
                    </a:cubicBezTo>
                    <a:cubicBezTo>
                      <a:pt x="4123" y="1584"/>
                      <a:pt x="4069" y="1745"/>
                      <a:pt x="4042" y="1932"/>
                    </a:cubicBezTo>
                    <a:cubicBezTo>
                      <a:pt x="3989" y="2120"/>
                      <a:pt x="3962" y="2361"/>
                      <a:pt x="3775" y="2387"/>
                    </a:cubicBezTo>
                    <a:cubicBezTo>
                      <a:pt x="3427" y="2468"/>
                      <a:pt x="3507" y="2628"/>
                      <a:pt x="3587" y="2842"/>
                    </a:cubicBezTo>
                    <a:cubicBezTo>
                      <a:pt x="3641" y="2976"/>
                      <a:pt x="3614" y="3110"/>
                      <a:pt x="3480" y="3190"/>
                    </a:cubicBezTo>
                    <a:cubicBezTo>
                      <a:pt x="3344" y="3168"/>
                      <a:pt x="3381" y="2894"/>
                      <a:pt x="3199" y="2894"/>
                    </a:cubicBezTo>
                    <a:cubicBezTo>
                      <a:pt x="3166" y="2894"/>
                      <a:pt x="3127" y="2902"/>
                      <a:pt x="3079" y="2923"/>
                    </a:cubicBezTo>
                    <a:cubicBezTo>
                      <a:pt x="3159" y="3351"/>
                      <a:pt x="3346" y="3779"/>
                      <a:pt x="3132" y="4207"/>
                    </a:cubicBezTo>
                    <a:cubicBezTo>
                      <a:pt x="2865" y="4154"/>
                      <a:pt x="2891" y="3940"/>
                      <a:pt x="2784" y="3833"/>
                    </a:cubicBezTo>
                    <a:cubicBezTo>
                      <a:pt x="2692" y="3694"/>
                      <a:pt x="2579" y="3554"/>
                      <a:pt x="2411" y="3554"/>
                    </a:cubicBezTo>
                    <a:cubicBezTo>
                      <a:pt x="2385" y="3554"/>
                      <a:pt x="2358" y="3558"/>
                      <a:pt x="2329" y="3565"/>
                    </a:cubicBezTo>
                    <a:cubicBezTo>
                      <a:pt x="2088" y="3619"/>
                      <a:pt x="2115" y="3833"/>
                      <a:pt x="2115" y="4020"/>
                    </a:cubicBezTo>
                    <a:cubicBezTo>
                      <a:pt x="2115" y="4502"/>
                      <a:pt x="2115" y="4957"/>
                      <a:pt x="2115" y="5439"/>
                    </a:cubicBezTo>
                    <a:cubicBezTo>
                      <a:pt x="1714" y="5385"/>
                      <a:pt x="1740" y="4957"/>
                      <a:pt x="1366" y="4930"/>
                    </a:cubicBezTo>
                    <a:lnTo>
                      <a:pt x="1366" y="4930"/>
                    </a:lnTo>
                    <a:cubicBezTo>
                      <a:pt x="1419" y="5385"/>
                      <a:pt x="1848" y="5733"/>
                      <a:pt x="1767" y="6268"/>
                    </a:cubicBezTo>
                    <a:cubicBezTo>
                      <a:pt x="1446" y="6027"/>
                      <a:pt x="1446" y="5653"/>
                      <a:pt x="1045" y="5572"/>
                    </a:cubicBezTo>
                    <a:lnTo>
                      <a:pt x="1045" y="5572"/>
                    </a:lnTo>
                    <a:cubicBezTo>
                      <a:pt x="1098" y="6081"/>
                      <a:pt x="1607" y="6456"/>
                      <a:pt x="1419" y="7018"/>
                    </a:cubicBezTo>
                    <a:cubicBezTo>
                      <a:pt x="1152" y="6777"/>
                      <a:pt x="1205" y="6402"/>
                      <a:pt x="991" y="6161"/>
                    </a:cubicBezTo>
                    <a:cubicBezTo>
                      <a:pt x="871" y="6065"/>
                      <a:pt x="773" y="5970"/>
                      <a:pt x="620" y="5970"/>
                    </a:cubicBezTo>
                    <a:cubicBezTo>
                      <a:pt x="601" y="5970"/>
                      <a:pt x="583" y="5971"/>
                      <a:pt x="563" y="5974"/>
                    </a:cubicBezTo>
                    <a:cubicBezTo>
                      <a:pt x="375" y="6027"/>
                      <a:pt x="349" y="6188"/>
                      <a:pt x="349" y="6349"/>
                    </a:cubicBezTo>
                    <a:cubicBezTo>
                      <a:pt x="349" y="6643"/>
                      <a:pt x="375" y="6937"/>
                      <a:pt x="429" y="7232"/>
                    </a:cubicBezTo>
                    <a:cubicBezTo>
                      <a:pt x="482" y="7714"/>
                      <a:pt x="670" y="8169"/>
                      <a:pt x="590" y="8597"/>
                    </a:cubicBezTo>
                    <a:cubicBezTo>
                      <a:pt x="558" y="8611"/>
                      <a:pt x="532" y="8617"/>
                      <a:pt x="508" y="8617"/>
                    </a:cubicBezTo>
                    <a:cubicBezTo>
                      <a:pt x="388" y="8617"/>
                      <a:pt x="354" y="8463"/>
                      <a:pt x="241" y="8463"/>
                    </a:cubicBezTo>
                    <a:cubicBezTo>
                      <a:pt x="206" y="8463"/>
                      <a:pt x="163" y="8478"/>
                      <a:pt x="108" y="8517"/>
                    </a:cubicBezTo>
                    <a:cubicBezTo>
                      <a:pt x="429" y="8838"/>
                      <a:pt x="268" y="9159"/>
                      <a:pt x="1" y="9427"/>
                    </a:cubicBezTo>
                    <a:cubicBezTo>
                      <a:pt x="616" y="9453"/>
                      <a:pt x="1205" y="9453"/>
                      <a:pt x="1794" y="9453"/>
                    </a:cubicBezTo>
                    <a:cubicBezTo>
                      <a:pt x="1901" y="9213"/>
                      <a:pt x="2142" y="9132"/>
                      <a:pt x="2329" y="8998"/>
                    </a:cubicBezTo>
                    <a:cubicBezTo>
                      <a:pt x="2410" y="8945"/>
                      <a:pt x="2570" y="8838"/>
                      <a:pt x="2570" y="8811"/>
                    </a:cubicBezTo>
                    <a:cubicBezTo>
                      <a:pt x="2329" y="8302"/>
                      <a:pt x="2811" y="8436"/>
                      <a:pt x="2998" y="8329"/>
                    </a:cubicBezTo>
                    <a:cubicBezTo>
                      <a:pt x="3106" y="8249"/>
                      <a:pt x="3239" y="8222"/>
                      <a:pt x="3373" y="8169"/>
                    </a:cubicBezTo>
                    <a:cubicBezTo>
                      <a:pt x="3346" y="7928"/>
                      <a:pt x="3052" y="8062"/>
                      <a:pt x="3052" y="7767"/>
                    </a:cubicBezTo>
                    <a:cubicBezTo>
                      <a:pt x="3346" y="7633"/>
                      <a:pt x="3668" y="7446"/>
                      <a:pt x="3989" y="7285"/>
                    </a:cubicBezTo>
                    <a:cubicBezTo>
                      <a:pt x="4203" y="7178"/>
                      <a:pt x="4390" y="7045"/>
                      <a:pt x="4310" y="6804"/>
                    </a:cubicBezTo>
                    <a:cubicBezTo>
                      <a:pt x="4203" y="6536"/>
                      <a:pt x="3962" y="6589"/>
                      <a:pt x="3748" y="6563"/>
                    </a:cubicBezTo>
                    <a:cubicBezTo>
                      <a:pt x="3736" y="6561"/>
                      <a:pt x="3725" y="6560"/>
                      <a:pt x="3714" y="6560"/>
                    </a:cubicBezTo>
                    <a:cubicBezTo>
                      <a:pt x="3607" y="6560"/>
                      <a:pt x="3499" y="6625"/>
                      <a:pt x="3380" y="6625"/>
                    </a:cubicBezTo>
                    <a:cubicBezTo>
                      <a:pt x="3303" y="6625"/>
                      <a:pt x="3221" y="6598"/>
                      <a:pt x="3132" y="6509"/>
                    </a:cubicBezTo>
                    <a:cubicBezTo>
                      <a:pt x="3453" y="6081"/>
                      <a:pt x="4042" y="6242"/>
                      <a:pt x="4444" y="6001"/>
                    </a:cubicBezTo>
                    <a:cubicBezTo>
                      <a:pt x="4377" y="5934"/>
                      <a:pt x="4294" y="5918"/>
                      <a:pt x="4206" y="5918"/>
                    </a:cubicBezTo>
                    <a:cubicBezTo>
                      <a:pt x="4127" y="5918"/>
                      <a:pt x="4045" y="5931"/>
                      <a:pt x="3969" y="5931"/>
                    </a:cubicBezTo>
                    <a:cubicBezTo>
                      <a:pt x="3894" y="5931"/>
                      <a:pt x="3826" y="5918"/>
                      <a:pt x="3775" y="5867"/>
                    </a:cubicBezTo>
                    <a:cubicBezTo>
                      <a:pt x="3882" y="5251"/>
                      <a:pt x="4310" y="5117"/>
                      <a:pt x="4819" y="5037"/>
                    </a:cubicBezTo>
                    <a:cubicBezTo>
                      <a:pt x="5033" y="5010"/>
                      <a:pt x="5274" y="4930"/>
                      <a:pt x="5488" y="4850"/>
                    </a:cubicBezTo>
                    <a:cubicBezTo>
                      <a:pt x="5621" y="4796"/>
                      <a:pt x="5729" y="4689"/>
                      <a:pt x="5729" y="4555"/>
                    </a:cubicBezTo>
                    <a:cubicBezTo>
                      <a:pt x="5729" y="4395"/>
                      <a:pt x="5595" y="4341"/>
                      <a:pt x="5488" y="4261"/>
                    </a:cubicBezTo>
                    <a:cubicBezTo>
                      <a:pt x="5327" y="4127"/>
                      <a:pt x="5033" y="4261"/>
                      <a:pt x="4899" y="4020"/>
                    </a:cubicBezTo>
                    <a:cubicBezTo>
                      <a:pt x="5354" y="3940"/>
                      <a:pt x="5782" y="3859"/>
                      <a:pt x="6264" y="3752"/>
                    </a:cubicBezTo>
                    <a:cubicBezTo>
                      <a:pt x="6134" y="3688"/>
                      <a:pt x="6001" y="3674"/>
                      <a:pt x="5870" y="3674"/>
                    </a:cubicBezTo>
                    <a:cubicBezTo>
                      <a:pt x="5775" y="3674"/>
                      <a:pt x="5681" y="3681"/>
                      <a:pt x="5589" y="3681"/>
                    </a:cubicBezTo>
                    <a:cubicBezTo>
                      <a:pt x="5440" y="3681"/>
                      <a:pt x="5296" y="3662"/>
                      <a:pt x="5166" y="3565"/>
                    </a:cubicBezTo>
                    <a:cubicBezTo>
                      <a:pt x="5381" y="3324"/>
                      <a:pt x="5675" y="3404"/>
                      <a:pt x="5943" y="3297"/>
                    </a:cubicBezTo>
                    <a:cubicBezTo>
                      <a:pt x="5836" y="3217"/>
                      <a:pt x="5755" y="3163"/>
                      <a:pt x="5621" y="3083"/>
                    </a:cubicBezTo>
                    <a:cubicBezTo>
                      <a:pt x="5809" y="3003"/>
                      <a:pt x="5943" y="2949"/>
                      <a:pt x="6103" y="2923"/>
                    </a:cubicBezTo>
                    <a:cubicBezTo>
                      <a:pt x="6478" y="2816"/>
                      <a:pt x="6879" y="2735"/>
                      <a:pt x="7254" y="2628"/>
                    </a:cubicBezTo>
                    <a:cubicBezTo>
                      <a:pt x="7522" y="2548"/>
                      <a:pt x="7897" y="2494"/>
                      <a:pt x="7816" y="2093"/>
                    </a:cubicBezTo>
                    <a:cubicBezTo>
                      <a:pt x="7736" y="1691"/>
                      <a:pt x="7388" y="1772"/>
                      <a:pt x="7094" y="1745"/>
                    </a:cubicBezTo>
                    <a:cubicBezTo>
                      <a:pt x="7017" y="1745"/>
                      <a:pt x="6923" y="1797"/>
                      <a:pt x="6847" y="1797"/>
                    </a:cubicBezTo>
                    <a:cubicBezTo>
                      <a:pt x="6789" y="1797"/>
                      <a:pt x="6742" y="1768"/>
                      <a:pt x="6719" y="1665"/>
                    </a:cubicBezTo>
                    <a:cubicBezTo>
                      <a:pt x="7013" y="1370"/>
                      <a:pt x="7442" y="1343"/>
                      <a:pt x="7763" y="1183"/>
                    </a:cubicBezTo>
                    <a:cubicBezTo>
                      <a:pt x="7789" y="969"/>
                      <a:pt x="7629" y="835"/>
                      <a:pt x="7709" y="674"/>
                    </a:cubicBezTo>
                    <a:cubicBezTo>
                      <a:pt x="7870" y="326"/>
                      <a:pt x="7682" y="219"/>
                      <a:pt x="7361" y="112"/>
                    </a:cubicBezTo>
                    <a:cubicBezTo>
                      <a:pt x="7305" y="87"/>
                      <a:pt x="7256" y="77"/>
                      <a:pt x="7212" y="77"/>
                    </a:cubicBezTo>
                    <a:cubicBezTo>
                      <a:pt x="7066" y="77"/>
                      <a:pt x="6970" y="191"/>
                      <a:pt x="6826" y="273"/>
                    </a:cubicBezTo>
                    <a:cubicBezTo>
                      <a:pt x="6798" y="290"/>
                      <a:pt x="6773" y="298"/>
                      <a:pt x="6749" y="298"/>
                    </a:cubicBezTo>
                    <a:cubicBezTo>
                      <a:pt x="6598" y="298"/>
                      <a:pt x="6506" y="1"/>
                      <a:pt x="6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666425" y="4759925"/>
                <a:ext cx="260325" cy="100650"/>
              </a:xfrm>
              <a:custGeom>
                <a:avLst/>
                <a:gdLst/>
                <a:ahLst/>
                <a:cxnLst/>
                <a:rect l="l" t="t" r="r" b="b"/>
                <a:pathLst>
                  <a:path w="10413" h="4026" extrusionOk="0">
                    <a:moveTo>
                      <a:pt x="2296" y="0"/>
                    </a:moveTo>
                    <a:cubicBezTo>
                      <a:pt x="2177" y="0"/>
                      <a:pt x="2065" y="46"/>
                      <a:pt x="1981" y="171"/>
                    </a:cubicBezTo>
                    <a:cubicBezTo>
                      <a:pt x="1847" y="359"/>
                      <a:pt x="2035" y="492"/>
                      <a:pt x="2142" y="653"/>
                    </a:cubicBezTo>
                    <a:cubicBezTo>
                      <a:pt x="2222" y="760"/>
                      <a:pt x="2302" y="867"/>
                      <a:pt x="2383" y="974"/>
                    </a:cubicBezTo>
                    <a:cubicBezTo>
                      <a:pt x="1956" y="974"/>
                      <a:pt x="1764" y="432"/>
                      <a:pt x="1300" y="432"/>
                    </a:cubicBezTo>
                    <a:cubicBezTo>
                      <a:pt x="1269" y="432"/>
                      <a:pt x="1238" y="434"/>
                      <a:pt x="1205" y="439"/>
                    </a:cubicBezTo>
                    <a:cubicBezTo>
                      <a:pt x="1285" y="573"/>
                      <a:pt x="1339" y="680"/>
                      <a:pt x="1419" y="814"/>
                    </a:cubicBezTo>
                    <a:cubicBezTo>
                      <a:pt x="1243" y="814"/>
                      <a:pt x="1085" y="686"/>
                      <a:pt x="915" y="686"/>
                    </a:cubicBezTo>
                    <a:cubicBezTo>
                      <a:pt x="878" y="686"/>
                      <a:pt x="841" y="692"/>
                      <a:pt x="803" y="706"/>
                    </a:cubicBezTo>
                    <a:cubicBezTo>
                      <a:pt x="750" y="867"/>
                      <a:pt x="991" y="894"/>
                      <a:pt x="911" y="1081"/>
                    </a:cubicBezTo>
                    <a:cubicBezTo>
                      <a:pt x="482" y="1135"/>
                      <a:pt x="1" y="1188"/>
                      <a:pt x="295" y="1857"/>
                    </a:cubicBezTo>
                    <a:cubicBezTo>
                      <a:pt x="322" y="1938"/>
                      <a:pt x="81" y="1991"/>
                      <a:pt x="134" y="2179"/>
                    </a:cubicBezTo>
                    <a:cubicBezTo>
                      <a:pt x="576" y="2179"/>
                      <a:pt x="1018" y="2269"/>
                      <a:pt x="1459" y="2269"/>
                    </a:cubicBezTo>
                    <a:cubicBezTo>
                      <a:pt x="1606" y="2269"/>
                      <a:pt x="1754" y="2259"/>
                      <a:pt x="1901" y="2232"/>
                    </a:cubicBezTo>
                    <a:lnTo>
                      <a:pt x="1901" y="2232"/>
                    </a:lnTo>
                    <a:cubicBezTo>
                      <a:pt x="1633" y="2446"/>
                      <a:pt x="1366" y="2580"/>
                      <a:pt x="1098" y="2741"/>
                    </a:cubicBezTo>
                    <a:cubicBezTo>
                      <a:pt x="964" y="2848"/>
                      <a:pt x="857" y="2982"/>
                      <a:pt x="911" y="3142"/>
                    </a:cubicBezTo>
                    <a:cubicBezTo>
                      <a:pt x="937" y="3330"/>
                      <a:pt x="1125" y="3356"/>
                      <a:pt x="1285" y="3383"/>
                    </a:cubicBezTo>
                    <a:cubicBezTo>
                      <a:pt x="1314" y="3385"/>
                      <a:pt x="1342" y="3387"/>
                      <a:pt x="1371" y="3387"/>
                    </a:cubicBezTo>
                    <a:cubicBezTo>
                      <a:pt x="1659" y="3387"/>
                      <a:pt x="1930" y="3271"/>
                      <a:pt x="2222" y="3222"/>
                    </a:cubicBezTo>
                    <a:cubicBezTo>
                      <a:pt x="2856" y="3174"/>
                      <a:pt x="3467" y="3058"/>
                      <a:pt x="4117" y="3058"/>
                    </a:cubicBezTo>
                    <a:cubicBezTo>
                      <a:pt x="4181" y="3058"/>
                      <a:pt x="4245" y="3059"/>
                      <a:pt x="4310" y="3062"/>
                    </a:cubicBezTo>
                    <a:lnTo>
                      <a:pt x="4470" y="3062"/>
                    </a:lnTo>
                    <a:cubicBezTo>
                      <a:pt x="4551" y="3142"/>
                      <a:pt x="4738" y="3196"/>
                      <a:pt x="4631" y="3383"/>
                    </a:cubicBezTo>
                    <a:cubicBezTo>
                      <a:pt x="4337" y="3463"/>
                      <a:pt x="4015" y="3463"/>
                      <a:pt x="3748" y="3811"/>
                    </a:cubicBezTo>
                    <a:cubicBezTo>
                      <a:pt x="3776" y="3814"/>
                      <a:pt x="3804" y="3815"/>
                      <a:pt x="3832" y="3815"/>
                    </a:cubicBezTo>
                    <a:cubicBezTo>
                      <a:pt x="4317" y="3815"/>
                      <a:pt x="4749" y="3490"/>
                      <a:pt x="5202" y="3490"/>
                    </a:cubicBezTo>
                    <a:cubicBezTo>
                      <a:pt x="5339" y="3490"/>
                      <a:pt x="5478" y="3520"/>
                      <a:pt x="5621" y="3597"/>
                    </a:cubicBezTo>
                    <a:cubicBezTo>
                      <a:pt x="5514" y="3918"/>
                      <a:pt x="5220" y="3838"/>
                      <a:pt x="5113" y="3999"/>
                    </a:cubicBezTo>
                    <a:cubicBezTo>
                      <a:pt x="6879" y="3999"/>
                      <a:pt x="8646" y="4025"/>
                      <a:pt x="10412" y="4025"/>
                    </a:cubicBezTo>
                    <a:cubicBezTo>
                      <a:pt x="10145" y="3517"/>
                      <a:pt x="9931" y="3008"/>
                      <a:pt x="9636" y="2527"/>
                    </a:cubicBezTo>
                    <a:cubicBezTo>
                      <a:pt x="9529" y="2353"/>
                      <a:pt x="9415" y="2266"/>
                      <a:pt x="9305" y="2266"/>
                    </a:cubicBezTo>
                    <a:cubicBezTo>
                      <a:pt x="9195" y="2266"/>
                      <a:pt x="9087" y="2353"/>
                      <a:pt x="8994" y="2527"/>
                    </a:cubicBezTo>
                    <a:cubicBezTo>
                      <a:pt x="8940" y="2607"/>
                      <a:pt x="9021" y="2794"/>
                      <a:pt x="8860" y="2821"/>
                    </a:cubicBezTo>
                    <a:cubicBezTo>
                      <a:pt x="8673" y="2607"/>
                      <a:pt x="8673" y="2286"/>
                      <a:pt x="8405" y="2098"/>
                    </a:cubicBezTo>
                    <a:lnTo>
                      <a:pt x="8405" y="2098"/>
                    </a:lnTo>
                    <a:cubicBezTo>
                      <a:pt x="8432" y="3222"/>
                      <a:pt x="8432" y="3222"/>
                      <a:pt x="8084" y="3597"/>
                    </a:cubicBezTo>
                    <a:cubicBezTo>
                      <a:pt x="7763" y="2607"/>
                      <a:pt x="7040" y="1991"/>
                      <a:pt x="6344" y="1322"/>
                    </a:cubicBezTo>
                    <a:cubicBezTo>
                      <a:pt x="6171" y="1166"/>
                      <a:pt x="5998" y="955"/>
                      <a:pt x="5796" y="955"/>
                    </a:cubicBezTo>
                    <a:cubicBezTo>
                      <a:pt x="5685" y="955"/>
                      <a:pt x="5566" y="1018"/>
                      <a:pt x="5434" y="1188"/>
                    </a:cubicBezTo>
                    <a:cubicBezTo>
                      <a:pt x="5396" y="1245"/>
                      <a:pt x="5362" y="1265"/>
                      <a:pt x="5331" y="1265"/>
                    </a:cubicBezTo>
                    <a:cubicBezTo>
                      <a:pt x="5274" y="1265"/>
                      <a:pt x="5228" y="1196"/>
                      <a:pt x="5193" y="1161"/>
                    </a:cubicBezTo>
                    <a:cubicBezTo>
                      <a:pt x="5032" y="1001"/>
                      <a:pt x="4952" y="814"/>
                      <a:pt x="4551" y="733"/>
                    </a:cubicBezTo>
                    <a:lnTo>
                      <a:pt x="4551" y="733"/>
                    </a:lnTo>
                    <a:cubicBezTo>
                      <a:pt x="5032" y="1215"/>
                      <a:pt x="4818" y="1456"/>
                      <a:pt x="4337" y="1670"/>
                    </a:cubicBezTo>
                    <a:cubicBezTo>
                      <a:pt x="4069" y="1376"/>
                      <a:pt x="3774" y="1028"/>
                      <a:pt x="3453" y="680"/>
                    </a:cubicBezTo>
                    <a:cubicBezTo>
                      <a:pt x="3239" y="439"/>
                      <a:pt x="2945" y="251"/>
                      <a:pt x="2624" y="91"/>
                    </a:cubicBezTo>
                    <a:cubicBezTo>
                      <a:pt x="2521" y="39"/>
                      <a:pt x="2405" y="0"/>
                      <a:pt x="2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190375" y="4760850"/>
                <a:ext cx="133850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5354" h="3989" extrusionOk="0">
                    <a:moveTo>
                      <a:pt x="4416" y="0"/>
                    </a:moveTo>
                    <a:cubicBezTo>
                      <a:pt x="4075" y="416"/>
                      <a:pt x="3923" y="601"/>
                      <a:pt x="3786" y="601"/>
                    </a:cubicBezTo>
                    <a:cubicBezTo>
                      <a:pt x="3677" y="601"/>
                      <a:pt x="3578" y="482"/>
                      <a:pt x="3399" y="268"/>
                    </a:cubicBezTo>
                    <a:lnTo>
                      <a:pt x="3399" y="268"/>
                    </a:lnTo>
                    <a:cubicBezTo>
                      <a:pt x="3105" y="402"/>
                      <a:pt x="3426" y="884"/>
                      <a:pt x="3105" y="884"/>
                    </a:cubicBezTo>
                    <a:cubicBezTo>
                      <a:pt x="2837" y="910"/>
                      <a:pt x="2837" y="991"/>
                      <a:pt x="2757" y="1178"/>
                    </a:cubicBezTo>
                    <a:cubicBezTo>
                      <a:pt x="2660" y="1386"/>
                      <a:pt x="2599" y="1486"/>
                      <a:pt x="2525" y="1486"/>
                    </a:cubicBezTo>
                    <a:cubicBezTo>
                      <a:pt x="2457" y="1486"/>
                      <a:pt x="2377" y="1399"/>
                      <a:pt x="2248" y="1232"/>
                    </a:cubicBezTo>
                    <a:cubicBezTo>
                      <a:pt x="2195" y="1124"/>
                      <a:pt x="2115" y="1017"/>
                      <a:pt x="2007" y="937"/>
                    </a:cubicBezTo>
                    <a:cubicBezTo>
                      <a:pt x="1934" y="874"/>
                      <a:pt x="1864" y="844"/>
                      <a:pt x="1800" y="844"/>
                    </a:cubicBezTo>
                    <a:cubicBezTo>
                      <a:pt x="1702" y="844"/>
                      <a:pt x="1617" y="915"/>
                      <a:pt x="1552" y="1044"/>
                    </a:cubicBezTo>
                    <a:cubicBezTo>
                      <a:pt x="1445" y="1232"/>
                      <a:pt x="1499" y="1446"/>
                      <a:pt x="1472" y="1660"/>
                    </a:cubicBezTo>
                    <a:cubicBezTo>
                      <a:pt x="1445" y="1901"/>
                      <a:pt x="1579" y="2195"/>
                      <a:pt x="1392" y="2382"/>
                    </a:cubicBezTo>
                    <a:cubicBezTo>
                      <a:pt x="1176" y="2358"/>
                      <a:pt x="1175" y="2076"/>
                      <a:pt x="1003" y="2076"/>
                    </a:cubicBezTo>
                    <a:cubicBezTo>
                      <a:pt x="984" y="2076"/>
                      <a:pt x="962" y="2080"/>
                      <a:pt x="937" y="2088"/>
                    </a:cubicBezTo>
                    <a:cubicBezTo>
                      <a:pt x="883" y="2356"/>
                      <a:pt x="1151" y="2650"/>
                      <a:pt x="830" y="2945"/>
                    </a:cubicBezTo>
                    <a:cubicBezTo>
                      <a:pt x="589" y="2704"/>
                      <a:pt x="535" y="2275"/>
                      <a:pt x="0" y="2168"/>
                    </a:cubicBezTo>
                    <a:lnTo>
                      <a:pt x="0" y="2168"/>
                    </a:lnTo>
                    <a:cubicBezTo>
                      <a:pt x="455" y="2730"/>
                      <a:pt x="696" y="3239"/>
                      <a:pt x="348" y="3801"/>
                    </a:cubicBezTo>
                    <a:cubicBezTo>
                      <a:pt x="268" y="3881"/>
                      <a:pt x="268" y="3935"/>
                      <a:pt x="375" y="3962"/>
                    </a:cubicBezTo>
                    <a:cubicBezTo>
                      <a:pt x="803" y="3988"/>
                      <a:pt x="1231" y="3988"/>
                      <a:pt x="1659" y="3988"/>
                    </a:cubicBezTo>
                    <a:cubicBezTo>
                      <a:pt x="1793" y="3694"/>
                      <a:pt x="2061" y="3667"/>
                      <a:pt x="2329" y="3667"/>
                    </a:cubicBezTo>
                    <a:cubicBezTo>
                      <a:pt x="2703" y="3667"/>
                      <a:pt x="3025" y="3587"/>
                      <a:pt x="3399" y="3426"/>
                    </a:cubicBezTo>
                    <a:cubicBezTo>
                      <a:pt x="3233" y="3360"/>
                      <a:pt x="3075" y="3348"/>
                      <a:pt x="2927" y="3348"/>
                    </a:cubicBezTo>
                    <a:cubicBezTo>
                      <a:pt x="2851" y="3348"/>
                      <a:pt x="2777" y="3351"/>
                      <a:pt x="2706" y="3351"/>
                    </a:cubicBezTo>
                    <a:cubicBezTo>
                      <a:pt x="2582" y="3351"/>
                      <a:pt x="2465" y="3342"/>
                      <a:pt x="2355" y="3293"/>
                    </a:cubicBezTo>
                    <a:cubicBezTo>
                      <a:pt x="2355" y="3132"/>
                      <a:pt x="2436" y="3105"/>
                      <a:pt x="2516" y="3105"/>
                    </a:cubicBezTo>
                    <a:cubicBezTo>
                      <a:pt x="2944" y="3025"/>
                      <a:pt x="3399" y="2945"/>
                      <a:pt x="3828" y="2864"/>
                    </a:cubicBezTo>
                    <a:cubicBezTo>
                      <a:pt x="4042" y="2837"/>
                      <a:pt x="4256" y="2837"/>
                      <a:pt x="4443" y="2730"/>
                    </a:cubicBezTo>
                    <a:cubicBezTo>
                      <a:pt x="4604" y="2623"/>
                      <a:pt x="4684" y="2490"/>
                      <a:pt x="4657" y="2329"/>
                    </a:cubicBezTo>
                    <a:cubicBezTo>
                      <a:pt x="4630" y="2168"/>
                      <a:pt x="4523" y="2115"/>
                      <a:pt x="4390" y="2088"/>
                    </a:cubicBezTo>
                    <a:cubicBezTo>
                      <a:pt x="4202" y="2035"/>
                      <a:pt x="3935" y="2168"/>
                      <a:pt x="3854" y="1820"/>
                    </a:cubicBezTo>
                    <a:cubicBezTo>
                      <a:pt x="3935" y="1767"/>
                      <a:pt x="4015" y="1660"/>
                      <a:pt x="4095" y="1660"/>
                    </a:cubicBezTo>
                    <a:cubicBezTo>
                      <a:pt x="4109" y="1661"/>
                      <a:pt x="4122" y="1661"/>
                      <a:pt x="4135" y="1661"/>
                    </a:cubicBezTo>
                    <a:cubicBezTo>
                      <a:pt x="4580" y="1661"/>
                      <a:pt x="4637" y="1225"/>
                      <a:pt x="4871" y="991"/>
                    </a:cubicBezTo>
                    <a:cubicBezTo>
                      <a:pt x="5353" y="509"/>
                      <a:pt x="4630" y="375"/>
                      <a:pt x="4523" y="81"/>
                    </a:cubicBezTo>
                    <a:cubicBezTo>
                      <a:pt x="4523" y="27"/>
                      <a:pt x="4443" y="27"/>
                      <a:pt x="4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30;p2"/>
            <p:cNvSpPr/>
            <p:nvPr/>
          </p:nvSpPr>
          <p:spPr>
            <a:xfrm flipH="1">
              <a:off x="1151123" y="4310563"/>
              <a:ext cx="990754" cy="833864"/>
            </a:xfrm>
            <a:custGeom>
              <a:avLst/>
              <a:gdLst/>
              <a:ahLst/>
              <a:cxnLst/>
              <a:rect l="l" t="t" r="r" b="b"/>
              <a:pathLst>
                <a:path w="29256" h="24625" extrusionOk="0">
                  <a:moveTo>
                    <a:pt x="18991" y="7202"/>
                  </a:moveTo>
                  <a:lnTo>
                    <a:pt x="18991" y="7202"/>
                  </a:lnTo>
                  <a:cubicBezTo>
                    <a:pt x="18995" y="7210"/>
                    <a:pt x="19000" y="7219"/>
                    <a:pt x="19004" y="7227"/>
                  </a:cubicBezTo>
                  <a:cubicBezTo>
                    <a:pt x="19000" y="7220"/>
                    <a:pt x="18995" y="7211"/>
                    <a:pt x="18991" y="7202"/>
                  </a:cubicBezTo>
                  <a:close/>
                  <a:moveTo>
                    <a:pt x="16242" y="10687"/>
                  </a:moveTo>
                  <a:cubicBezTo>
                    <a:pt x="16379" y="10853"/>
                    <a:pt x="16514" y="11021"/>
                    <a:pt x="16649" y="11188"/>
                  </a:cubicBezTo>
                  <a:cubicBezTo>
                    <a:pt x="16478" y="11075"/>
                    <a:pt x="16366" y="10879"/>
                    <a:pt x="16242" y="10687"/>
                  </a:cubicBezTo>
                  <a:close/>
                  <a:moveTo>
                    <a:pt x="17136" y="15228"/>
                  </a:moveTo>
                  <a:cubicBezTo>
                    <a:pt x="17250" y="15228"/>
                    <a:pt x="17393" y="15276"/>
                    <a:pt x="17535" y="15310"/>
                  </a:cubicBezTo>
                  <a:lnTo>
                    <a:pt x="17535" y="15310"/>
                  </a:lnTo>
                  <a:cubicBezTo>
                    <a:pt x="17385" y="15298"/>
                    <a:pt x="17240" y="15275"/>
                    <a:pt x="17104" y="15230"/>
                  </a:cubicBezTo>
                  <a:cubicBezTo>
                    <a:pt x="17114" y="15229"/>
                    <a:pt x="17125" y="15228"/>
                    <a:pt x="17136" y="15228"/>
                  </a:cubicBezTo>
                  <a:close/>
                  <a:moveTo>
                    <a:pt x="11583" y="10818"/>
                  </a:moveTo>
                  <a:cubicBezTo>
                    <a:pt x="11827" y="11112"/>
                    <a:pt x="12077" y="11397"/>
                    <a:pt x="12393" y="11616"/>
                  </a:cubicBezTo>
                  <a:cubicBezTo>
                    <a:pt x="13571" y="12526"/>
                    <a:pt x="13999" y="13972"/>
                    <a:pt x="14695" y="15203"/>
                  </a:cubicBezTo>
                  <a:cubicBezTo>
                    <a:pt x="14802" y="15390"/>
                    <a:pt x="14748" y="15604"/>
                    <a:pt x="14641" y="15819"/>
                  </a:cubicBezTo>
                  <a:cubicBezTo>
                    <a:pt x="14567" y="15819"/>
                    <a:pt x="14519" y="16061"/>
                    <a:pt x="14452" y="16061"/>
                  </a:cubicBezTo>
                  <a:cubicBezTo>
                    <a:pt x="14422" y="16061"/>
                    <a:pt x="14388" y="16013"/>
                    <a:pt x="14347" y="15872"/>
                  </a:cubicBezTo>
                  <a:cubicBezTo>
                    <a:pt x="13865" y="14213"/>
                    <a:pt x="12848" y="12848"/>
                    <a:pt x="11965" y="11402"/>
                  </a:cubicBezTo>
                  <a:cubicBezTo>
                    <a:pt x="11847" y="11198"/>
                    <a:pt x="11720" y="11004"/>
                    <a:pt x="11583" y="10818"/>
                  </a:cubicBezTo>
                  <a:close/>
                  <a:moveTo>
                    <a:pt x="15815" y="18428"/>
                  </a:moveTo>
                  <a:cubicBezTo>
                    <a:pt x="15903" y="18428"/>
                    <a:pt x="15995" y="18437"/>
                    <a:pt x="16087" y="18442"/>
                  </a:cubicBezTo>
                  <a:lnTo>
                    <a:pt x="16087" y="18442"/>
                  </a:lnTo>
                  <a:cubicBezTo>
                    <a:pt x="15995" y="18446"/>
                    <a:pt x="15903" y="18455"/>
                    <a:pt x="15815" y="18455"/>
                  </a:cubicBezTo>
                  <a:cubicBezTo>
                    <a:pt x="15761" y="18455"/>
                    <a:pt x="15709" y="18452"/>
                    <a:pt x="15659" y="18442"/>
                  </a:cubicBezTo>
                  <a:cubicBezTo>
                    <a:pt x="15709" y="18431"/>
                    <a:pt x="15761" y="18428"/>
                    <a:pt x="15815" y="18428"/>
                  </a:cubicBezTo>
                  <a:close/>
                  <a:moveTo>
                    <a:pt x="17550" y="18843"/>
                  </a:moveTo>
                  <a:cubicBezTo>
                    <a:pt x="17262" y="18856"/>
                    <a:pt x="16981" y="18866"/>
                    <a:pt x="16710" y="18866"/>
                  </a:cubicBezTo>
                  <a:cubicBezTo>
                    <a:pt x="16486" y="18866"/>
                    <a:pt x="16269" y="18859"/>
                    <a:pt x="16060" y="18843"/>
                  </a:cubicBezTo>
                  <a:close/>
                  <a:moveTo>
                    <a:pt x="3566" y="19386"/>
                  </a:moveTo>
                  <a:lnTo>
                    <a:pt x="3566" y="19386"/>
                  </a:lnTo>
                  <a:cubicBezTo>
                    <a:pt x="3763" y="19642"/>
                    <a:pt x="3961" y="19924"/>
                    <a:pt x="4277" y="19924"/>
                  </a:cubicBezTo>
                  <a:cubicBezTo>
                    <a:pt x="4387" y="19924"/>
                    <a:pt x="4513" y="19889"/>
                    <a:pt x="4658" y="19807"/>
                  </a:cubicBezTo>
                  <a:lnTo>
                    <a:pt x="4658" y="19807"/>
                  </a:lnTo>
                  <a:cubicBezTo>
                    <a:pt x="4524" y="20288"/>
                    <a:pt x="4899" y="20422"/>
                    <a:pt x="5166" y="20583"/>
                  </a:cubicBezTo>
                  <a:cubicBezTo>
                    <a:pt x="5013" y="20537"/>
                    <a:pt x="4850" y="20455"/>
                    <a:pt x="4688" y="20455"/>
                  </a:cubicBezTo>
                  <a:cubicBezTo>
                    <a:pt x="4569" y="20455"/>
                    <a:pt x="4450" y="20500"/>
                    <a:pt x="4337" y="20636"/>
                  </a:cubicBezTo>
                  <a:cubicBezTo>
                    <a:pt x="4283" y="21145"/>
                    <a:pt x="4711" y="21198"/>
                    <a:pt x="5033" y="21359"/>
                  </a:cubicBezTo>
                  <a:cubicBezTo>
                    <a:pt x="5541" y="21627"/>
                    <a:pt x="6103" y="21814"/>
                    <a:pt x="6424" y="22403"/>
                  </a:cubicBezTo>
                  <a:cubicBezTo>
                    <a:pt x="6079" y="22326"/>
                    <a:pt x="5760" y="22070"/>
                    <a:pt x="5411" y="22070"/>
                  </a:cubicBezTo>
                  <a:cubicBezTo>
                    <a:pt x="5279" y="22070"/>
                    <a:pt x="5143" y="22106"/>
                    <a:pt x="5000" y="22201"/>
                  </a:cubicBezTo>
                  <a:lnTo>
                    <a:pt x="5000" y="22201"/>
                  </a:lnTo>
                  <a:cubicBezTo>
                    <a:pt x="5002" y="22197"/>
                    <a:pt x="5004" y="22193"/>
                    <a:pt x="5006" y="22189"/>
                  </a:cubicBezTo>
                  <a:cubicBezTo>
                    <a:pt x="5033" y="21814"/>
                    <a:pt x="4685" y="21680"/>
                    <a:pt x="4551" y="21413"/>
                  </a:cubicBezTo>
                  <a:cubicBezTo>
                    <a:pt x="4417" y="21145"/>
                    <a:pt x="4096" y="20958"/>
                    <a:pt x="4363" y="20583"/>
                  </a:cubicBezTo>
                  <a:cubicBezTo>
                    <a:pt x="4337" y="20047"/>
                    <a:pt x="3748" y="19860"/>
                    <a:pt x="3560" y="19405"/>
                  </a:cubicBezTo>
                  <a:cubicBezTo>
                    <a:pt x="3560" y="19396"/>
                    <a:pt x="3563" y="19390"/>
                    <a:pt x="3566" y="19386"/>
                  </a:cubicBezTo>
                  <a:close/>
                  <a:moveTo>
                    <a:pt x="10329" y="22352"/>
                  </a:moveTo>
                  <a:lnTo>
                    <a:pt x="10329" y="22352"/>
                  </a:lnTo>
                  <a:cubicBezTo>
                    <a:pt x="10393" y="22414"/>
                    <a:pt x="10455" y="22481"/>
                    <a:pt x="10493" y="22563"/>
                  </a:cubicBezTo>
                  <a:cubicBezTo>
                    <a:pt x="10439" y="22491"/>
                    <a:pt x="10384" y="22421"/>
                    <a:pt x="10329" y="22352"/>
                  </a:cubicBezTo>
                  <a:close/>
                  <a:moveTo>
                    <a:pt x="4955" y="22354"/>
                  </a:moveTo>
                  <a:cubicBezTo>
                    <a:pt x="4952" y="22551"/>
                    <a:pt x="5109" y="22635"/>
                    <a:pt x="5281" y="22725"/>
                  </a:cubicBezTo>
                  <a:lnTo>
                    <a:pt x="5281" y="22725"/>
                  </a:lnTo>
                  <a:cubicBezTo>
                    <a:pt x="5105" y="22652"/>
                    <a:pt x="4930" y="22564"/>
                    <a:pt x="4955" y="22354"/>
                  </a:cubicBezTo>
                  <a:close/>
                  <a:moveTo>
                    <a:pt x="6288" y="23200"/>
                  </a:moveTo>
                  <a:lnTo>
                    <a:pt x="6288" y="23200"/>
                  </a:lnTo>
                  <a:cubicBezTo>
                    <a:pt x="6650" y="23351"/>
                    <a:pt x="6999" y="23478"/>
                    <a:pt x="7308" y="23581"/>
                  </a:cubicBezTo>
                  <a:cubicBezTo>
                    <a:pt x="6995" y="23506"/>
                    <a:pt x="6649" y="23365"/>
                    <a:pt x="6288" y="23200"/>
                  </a:cubicBezTo>
                  <a:close/>
                  <a:moveTo>
                    <a:pt x="8298" y="22992"/>
                  </a:moveTo>
                  <a:lnTo>
                    <a:pt x="8298" y="22992"/>
                  </a:lnTo>
                  <a:cubicBezTo>
                    <a:pt x="8630" y="23180"/>
                    <a:pt x="8972" y="23382"/>
                    <a:pt x="9315" y="23598"/>
                  </a:cubicBezTo>
                  <a:lnTo>
                    <a:pt x="9315" y="23598"/>
                  </a:lnTo>
                  <a:cubicBezTo>
                    <a:pt x="8955" y="23393"/>
                    <a:pt x="8582" y="23210"/>
                    <a:pt x="8298" y="22992"/>
                  </a:cubicBezTo>
                  <a:close/>
                  <a:moveTo>
                    <a:pt x="16676" y="24036"/>
                  </a:moveTo>
                  <a:lnTo>
                    <a:pt x="16676" y="24036"/>
                  </a:lnTo>
                  <a:cubicBezTo>
                    <a:pt x="16836" y="24089"/>
                    <a:pt x="17077" y="24089"/>
                    <a:pt x="17291" y="24143"/>
                  </a:cubicBezTo>
                  <a:cubicBezTo>
                    <a:pt x="17300" y="24146"/>
                    <a:pt x="17310" y="24149"/>
                    <a:pt x="17319" y="24152"/>
                  </a:cubicBezTo>
                  <a:lnTo>
                    <a:pt x="17319" y="24152"/>
                  </a:lnTo>
                  <a:cubicBezTo>
                    <a:pt x="17087" y="24151"/>
                    <a:pt x="16860" y="24148"/>
                    <a:pt x="16676" y="24036"/>
                  </a:cubicBezTo>
                  <a:close/>
                  <a:moveTo>
                    <a:pt x="25535" y="0"/>
                  </a:moveTo>
                  <a:cubicBezTo>
                    <a:pt x="25481" y="0"/>
                    <a:pt x="25401" y="27"/>
                    <a:pt x="25348" y="80"/>
                  </a:cubicBezTo>
                  <a:cubicBezTo>
                    <a:pt x="25080" y="883"/>
                    <a:pt x="24705" y="1606"/>
                    <a:pt x="24063" y="2168"/>
                  </a:cubicBezTo>
                  <a:cubicBezTo>
                    <a:pt x="24036" y="2168"/>
                    <a:pt x="24009" y="2195"/>
                    <a:pt x="23956" y="2195"/>
                  </a:cubicBezTo>
                  <a:cubicBezTo>
                    <a:pt x="23929" y="2222"/>
                    <a:pt x="23902" y="2222"/>
                    <a:pt x="23849" y="2248"/>
                  </a:cubicBezTo>
                  <a:cubicBezTo>
                    <a:pt x="23402" y="2631"/>
                    <a:pt x="22821" y="2862"/>
                    <a:pt x="22493" y="3316"/>
                  </a:cubicBezTo>
                  <a:lnTo>
                    <a:pt x="22493" y="3316"/>
                  </a:lnTo>
                  <a:cubicBezTo>
                    <a:pt x="22799" y="2722"/>
                    <a:pt x="23158" y="2106"/>
                    <a:pt x="23180" y="1365"/>
                  </a:cubicBezTo>
                  <a:cubicBezTo>
                    <a:pt x="23287" y="964"/>
                    <a:pt x="23421" y="535"/>
                    <a:pt x="22858" y="348"/>
                  </a:cubicBezTo>
                  <a:cubicBezTo>
                    <a:pt x="22778" y="348"/>
                    <a:pt x="22698" y="348"/>
                    <a:pt x="22618" y="402"/>
                  </a:cubicBezTo>
                  <a:cubicBezTo>
                    <a:pt x="22430" y="509"/>
                    <a:pt x="22511" y="857"/>
                    <a:pt x="22216" y="883"/>
                  </a:cubicBezTo>
                  <a:cubicBezTo>
                    <a:pt x="22109" y="749"/>
                    <a:pt x="22163" y="509"/>
                    <a:pt x="21975" y="402"/>
                  </a:cubicBezTo>
                  <a:cubicBezTo>
                    <a:pt x="21948" y="375"/>
                    <a:pt x="21915" y="361"/>
                    <a:pt x="21882" y="361"/>
                  </a:cubicBezTo>
                  <a:cubicBezTo>
                    <a:pt x="21848" y="361"/>
                    <a:pt x="21815" y="375"/>
                    <a:pt x="21788" y="402"/>
                  </a:cubicBezTo>
                  <a:cubicBezTo>
                    <a:pt x="21761" y="428"/>
                    <a:pt x="21734" y="482"/>
                    <a:pt x="21734" y="509"/>
                  </a:cubicBezTo>
                  <a:cubicBezTo>
                    <a:pt x="21734" y="1178"/>
                    <a:pt x="21815" y="1847"/>
                    <a:pt x="21467" y="2462"/>
                  </a:cubicBezTo>
                  <a:cubicBezTo>
                    <a:pt x="21413" y="2596"/>
                    <a:pt x="21386" y="2730"/>
                    <a:pt x="21306" y="2837"/>
                  </a:cubicBezTo>
                  <a:cubicBezTo>
                    <a:pt x="21279" y="2917"/>
                    <a:pt x="21253" y="2971"/>
                    <a:pt x="21226" y="3051"/>
                  </a:cubicBezTo>
                  <a:cubicBezTo>
                    <a:pt x="21172" y="3105"/>
                    <a:pt x="21092" y="3185"/>
                    <a:pt x="21065" y="3185"/>
                  </a:cubicBezTo>
                  <a:cubicBezTo>
                    <a:pt x="20985" y="3158"/>
                    <a:pt x="21065" y="3078"/>
                    <a:pt x="21065" y="3025"/>
                  </a:cubicBezTo>
                  <a:cubicBezTo>
                    <a:pt x="21119" y="2382"/>
                    <a:pt x="21092" y="1713"/>
                    <a:pt x="21092" y="1071"/>
                  </a:cubicBezTo>
                  <a:cubicBezTo>
                    <a:pt x="21092" y="857"/>
                    <a:pt x="21065" y="616"/>
                    <a:pt x="20824" y="535"/>
                  </a:cubicBezTo>
                  <a:cubicBezTo>
                    <a:pt x="20450" y="749"/>
                    <a:pt x="20637" y="1071"/>
                    <a:pt x="20690" y="1365"/>
                  </a:cubicBezTo>
                  <a:lnTo>
                    <a:pt x="20690" y="3613"/>
                  </a:lnTo>
                  <a:cubicBezTo>
                    <a:pt x="20503" y="3908"/>
                    <a:pt x="20744" y="4283"/>
                    <a:pt x="20530" y="4577"/>
                  </a:cubicBezTo>
                  <a:cubicBezTo>
                    <a:pt x="20530" y="4630"/>
                    <a:pt x="20557" y="4684"/>
                    <a:pt x="20530" y="4738"/>
                  </a:cubicBezTo>
                  <a:cubicBezTo>
                    <a:pt x="20498" y="4801"/>
                    <a:pt x="20471" y="4827"/>
                    <a:pt x="20449" y="4827"/>
                  </a:cubicBezTo>
                  <a:cubicBezTo>
                    <a:pt x="20416" y="4827"/>
                    <a:pt x="20396" y="4765"/>
                    <a:pt x="20396" y="4684"/>
                  </a:cubicBezTo>
                  <a:cubicBezTo>
                    <a:pt x="20369" y="3346"/>
                    <a:pt x="20182" y="2034"/>
                    <a:pt x="19887" y="723"/>
                  </a:cubicBezTo>
                  <a:cubicBezTo>
                    <a:pt x="19681" y="570"/>
                    <a:pt x="19514" y="493"/>
                    <a:pt x="19385" y="493"/>
                  </a:cubicBezTo>
                  <a:cubicBezTo>
                    <a:pt x="19197" y="493"/>
                    <a:pt x="19089" y="657"/>
                    <a:pt x="19058" y="990"/>
                  </a:cubicBezTo>
                  <a:cubicBezTo>
                    <a:pt x="19031" y="1258"/>
                    <a:pt x="19138" y="1499"/>
                    <a:pt x="19138" y="1767"/>
                  </a:cubicBezTo>
                  <a:cubicBezTo>
                    <a:pt x="19165" y="2596"/>
                    <a:pt x="19887" y="3265"/>
                    <a:pt x="19647" y="4042"/>
                  </a:cubicBezTo>
                  <a:cubicBezTo>
                    <a:pt x="19566" y="3801"/>
                    <a:pt x="19780" y="3426"/>
                    <a:pt x="19432" y="2971"/>
                  </a:cubicBezTo>
                  <a:cubicBezTo>
                    <a:pt x="18977" y="4015"/>
                    <a:pt x="19272" y="4978"/>
                    <a:pt x="19165" y="5888"/>
                  </a:cubicBezTo>
                  <a:cubicBezTo>
                    <a:pt x="19069" y="6134"/>
                    <a:pt x="18974" y="6379"/>
                    <a:pt x="18932" y="6610"/>
                  </a:cubicBezTo>
                  <a:lnTo>
                    <a:pt x="18932" y="6610"/>
                  </a:lnTo>
                  <a:cubicBezTo>
                    <a:pt x="18974" y="6280"/>
                    <a:pt x="18946" y="5952"/>
                    <a:pt x="18870" y="5648"/>
                  </a:cubicBezTo>
                  <a:cubicBezTo>
                    <a:pt x="18442" y="4095"/>
                    <a:pt x="17907" y="2570"/>
                    <a:pt x="17505" y="990"/>
                  </a:cubicBezTo>
                  <a:cubicBezTo>
                    <a:pt x="17418" y="684"/>
                    <a:pt x="17276" y="413"/>
                    <a:pt x="16949" y="413"/>
                  </a:cubicBezTo>
                  <a:cubicBezTo>
                    <a:pt x="16876" y="413"/>
                    <a:pt x="16795" y="426"/>
                    <a:pt x="16702" y="455"/>
                  </a:cubicBezTo>
                  <a:cubicBezTo>
                    <a:pt x="16542" y="562"/>
                    <a:pt x="16488" y="723"/>
                    <a:pt x="16461" y="910"/>
                  </a:cubicBezTo>
                  <a:cubicBezTo>
                    <a:pt x="16461" y="990"/>
                    <a:pt x="16461" y="1071"/>
                    <a:pt x="16488" y="1151"/>
                  </a:cubicBezTo>
                  <a:cubicBezTo>
                    <a:pt x="16515" y="1338"/>
                    <a:pt x="16622" y="1526"/>
                    <a:pt x="16622" y="1740"/>
                  </a:cubicBezTo>
                  <a:cubicBezTo>
                    <a:pt x="16622" y="1847"/>
                    <a:pt x="16622" y="1981"/>
                    <a:pt x="16676" y="2088"/>
                  </a:cubicBezTo>
                  <a:cubicBezTo>
                    <a:pt x="16890" y="3025"/>
                    <a:pt x="17318" y="3908"/>
                    <a:pt x="17479" y="4871"/>
                  </a:cubicBezTo>
                  <a:cubicBezTo>
                    <a:pt x="17719" y="5433"/>
                    <a:pt x="18121" y="5862"/>
                    <a:pt x="18121" y="6477"/>
                  </a:cubicBezTo>
                  <a:cubicBezTo>
                    <a:pt x="17907" y="6772"/>
                    <a:pt x="17987" y="7066"/>
                    <a:pt x="18094" y="7387"/>
                  </a:cubicBezTo>
                  <a:cubicBezTo>
                    <a:pt x="18094" y="7441"/>
                    <a:pt x="18067" y="7494"/>
                    <a:pt x="18067" y="7548"/>
                  </a:cubicBezTo>
                  <a:cubicBezTo>
                    <a:pt x="18067" y="7548"/>
                    <a:pt x="18094" y="7601"/>
                    <a:pt x="18094" y="7601"/>
                  </a:cubicBezTo>
                  <a:cubicBezTo>
                    <a:pt x="18094" y="7601"/>
                    <a:pt x="18041" y="7628"/>
                    <a:pt x="18041" y="7628"/>
                  </a:cubicBezTo>
                  <a:lnTo>
                    <a:pt x="17987" y="7601"/>
                  </a:lnTo>
                  <a:cubicBezTo>
                    <a:pt x="17264" y="6879"/>
                    <a:pt x="16569" y="6129"/>
                    <a:pt x="16060" y="5219"/>
                  </a:cubicBezTo>
                  <a:cubicBezTo>
                    <a:pt x="15230" y="3747"/>
                    <a:pt x="14748" y="2222"/>
                    <a:pt x="14615" y="562"/>
                  </a:cubicBezTo>
                  <a:cubicBezTo>
                    <a:pt x="14582" y="529"/>
                    <a:pt x="14548" y="506"/>
                    <a:pt x="14515" y="506"/>
                  </a:cubicBezTo>
                  <a:cubicBezTo>
                    <a:pt x="14495" y="506"/>
                    <a:pt x="14475" y="515"/>
                    <a:pt x="14454" y="535"/>
                  </a:cubicBezTo>
                  <a:cubicBezTo>
                    <a:pt x="14053" y="669"/>
                    <a:pt x="14079" y="964"/>
                    <a:pt x="14186" y="1231"/>
                  </a:cubicBezTo>
                  <a:cubicBezTo>
                    <a:pt x="14293" y="1606"/>
                    <a:pt x="14267" y="1954"/>
                    <a:pt x="14293" y="2329"/>
                  </a:cubicBezTo>
                  <a:cubicBezTo>
                    <a:pt x="14347" y="3132"/>
                    <a:pt x="14481" y="3935"/>
                    <a:pt x="14802" y="4684"/>
                  </a:cubicBezTo>
                  <a:cubicBezTo>
                    <a:pt x="14856" y="4738"/>
                    <a:pt x="14882" y="4818"/>
                    <a:pt x="14936" y="4871"/>
                  </a:cubicBezTo>
                  <a:cubicBezTo>
                    <a:pt x="15284" y="5674"/>
                    <a:pt x="15792" y="6370"/>
                    <a:pt x="16301" y="7066"/>
                  </a:cubicBezTo>
                  <a:cubicBezTo>
                    <a:pt x="16328" y="7093"/>
                    <a:pt x="16354" y="7120"/>
                    <a:pt x="16381" y="7146"/>
                  </a:cubicBezTo>
                  <a:cubicBezTo>
                    <a:pt x="16408" y="7200"/>
                    <a:pt x="16461" y="7254"/>
                    <a:pt x="16488" y="7334"/>
                  </a:cubicBezTo>
                  <a:cubicBezTo>
                    <a:pt x="17077" y="7923"/>
                    <a:pt x="17719" y="8512"/>
                    <a:pt x="17827" y="9448"/>
                  </a:cubicBezTo>
                  <a:cubicBezTo>
                    <a:pt x="17827" y="9475"/>
                    <a:pt x="17827" y="9502"/>
                    <a:pt x="17827" y="9529"/>
                  </a:cubicBezTo>
                  <a:cubicBezTo>
                    <a:pt x="17800" y="9502"/>
                    <a:pt x="17800" y="9448"/>
                    <a:pt x="17773" y="9395"/>
                  </a:cubicBezTo>
                  <a:cubicBezTo>
                    <a:pt x="17719" y="9368"/>
                    <a:pt x="17666" y="9314"/>
                    <a:pt x="17612" y="9314"/>
                  </a:cubicBezTo>
                  <a:cubicBezTo>
                    <a:pt x="17479" y="9314"/>
                    <a:pt x="17372" y="9341"/>
                    <a:pt x="17291" y="9422"/>
                  </a:cubicBezTo>
                  <a:cubicBezTo>
                    <a:pt x="17264" y="9475"/>
                    <a:pt x="17238" y="9529"/>
                    <a:pt x="17238" y="9582"/>
                  </a:cubicBezTo>
                  <a:cubicBezTo>
                    <a:pt x="17211" y="9609"/>
                    <a:pt x="17238" y="9662"/>
                    <a:pt x="17264" y="9689"/>
                  </a:cubicBezTo>
                  <a:lnTo>
                    <a:pt x="17223" y="9689"/>
                  </a:lnTo>
                  <a:cubicBezTo>
                    <a:pt x="17224" y="9675"/>
                    <a:pt x="17211" y="9636"/>
                    <a:pt x="17211" y="9636"/>
                  </a:cubicBezTo>
                  <a:cubicBezTo>
                    <a:pt x="17211" y="9636"/>
                    <a:pt x="17184" y="9609"/>
                    <a:pt x="17184" y="9582"/>
                  </a:cubicBezTo>
                  <a:cubicBezTo>
                    <a:pt x="17024" y="9207"/>
                    <a:pt x="16729" y="8913"/>
                    <a:pt x="16408" y="8699"/>
                  </a:cubicBezTo>
                  <a:cubicBezTo>
                    <a:pt x="15096" y="7816"/>
                    <a:pt x="14401" y="6531"/>
                    <a:pt x="13919" y="5112"/>
                  </a:cubicBezTo>
                  <a:cubicBezTo>
                    <a:pt x="13838" y="4845"/>
                    <a:pt x="13758" y="4550"/>
                    <a:pt x="13490" y="4416"/>
                  </a:cubicBezTo>
                  <a:cubicBezTo>
                    <a:pt x="12928" y="3212"/>
                    <a:pt x="12554" y="1900"/>
                    <a:pt x="11644" y="883"/>
                  </a:cubicBezTo>
                  <a:lnTo>
                    <a:pt x="11644" y="883"/>
                  </a:lnTo>
                  <a:cubicBezTo>
                    <a:pt x="11563" y="1445"/>
                    <a:pt x="11858" y="1874"/>
                    <a:pt x="12045" y="2329"/>
                  </a:cubicBezTo>
                  <a:cubicBezTo>
                    <a:pt x="12580" y="3533"/>
                    <a:pt x="12955" y="4791"/>
                    <a:pt x="12928" y="6236"/>
                  </a:cubicBezTo>
                  <a:cubicBezTo>
                    <a:pt x="12473" y="5621"/>
                    <a:pt x="12527" y="4952"/>
                    <a:pt x="12447" y="4336"/>
                  </a:cubicBezTo>
                  <a:lnTo>
                    <a:pt x="12447" y="4336"/>
                  </a:lnTo>
                  <a:cubicBezTo>
                    <a:pt x="12259" y="4818"/>
                    <a:pt x="12473" y="5326"/>
                    <a:pt x="12179" y="5755"/>
                  </a:cubicBezTo>
                  <a:cubicBezTo>
                    <a:pt x="12099" y="5862"/>
                    <a:pt x="12259" y="5996"/>
                    <a:pt x="12366" y="6103"/>
                  </a:cubicBezTo>
                  <a:cubicBezTo>
                    <a:pt x="12928" y="6638"/>
                    <a:pt x="13250" y="7334"/>
                    <a:pt x="13598" y="8030"/>
                  </a:cubicBezTo>
                  <a:cubicBezTo>
                    <a:pt x="13785" y="8378"/>
                    <a:pt x="13919" y="8726"/>
                    <a:pt x="14267" y="8886"/>
                  </a:cubicBezTo>
                  <a:lnTo>
                    <a:pt x="14401" y="8913"/>
                  </a:lnTo>
                  <a:cubicBezTo>
                    <a:pt x="14982" y="9306"/>
                    <a:pt x="15464" y="9786"/>
                    <a:pt x="15912" y="10298"/>
                  </a:cubicBezTo>
                  <a:lnTo>
                    <a:pt x="15912" y="10298"/>
                  </a:lnTo>
                  <a:cubicBezTo>
                    <a:pt x="15802" y="10216"/>
                    <a:pt x="15669" y="10158"/>
                    <a:pt x="15498" y="10144"/>
                  </a:cubicBezTo>
                  <a:cubicBezTo>
                    <a:pt x="15471" y="10144"/>
                    <a:pt x="15444" y="10171"/>
                    <a:pt x="15418" y="10171"/>
                  </a:cubicBezTo>
                  <a:cubicBezTo>
                    <a:pt x="15345" y="10243"/>
                    <a:pt x="15278" y="10272"/>
                    <a:pt x="15214" y="10272"/>
                  </a:cubicBezTo>
                  <a:cubicBezTo>
                    <a:pt x="15136" y="10272"/>
                    <a:pt x="15063" y="10230"/>
                    <a:pt x="14989" y="10171"/>
                  </a:cubicBezTo>
                  <a:cubicBezTo>
                    <a:pt x="13651" y="9047"/>
                    <a:pt x="12554" y="7709"/>
                    <a:pt x="11911" y="6076"/>
                  </a:cubicBezTo>
                  <a:cubicBezTo>
                    <a:pt x="11430" y="4818"/>
                    <a:pt x="10814" y="3667"/>
                    <a:pt x="10118" y="2516"/>
                  </a:cubicBezTo>
                  <a:cubicBezTo>
                    <a:pt x="10049" y="2400"/>
                    <a:pt x="9999" y="2265"/>
                    <a:pt x="9779" y="2265"/>
                  </a:cubicBezTo>
                  <a:cubicBezTo>
                    <a:pt x="9745" y="2265"/>
                    <a:pt x="9706" y="2268"/>
                    <a:pt x="9663" y="2275"/>
                  </a:cubicBezTo>
                  <a:cubicBezTo>
                    <a:pt x="10412" y="4015"/>
                    <a:pt x="11135" y="5728"/>
                    <a:pt x="11885" y="7441"/>
                  </a:cubicBezTo>
                  <a:cubicBezTo>
                    <a:pt x="11911" y="7842"/>
                    <a:pt x="12072" y="8137"/>
                    <a:pt x="12286" y="8458"/>
                  </a:cubicBezTo>
                  <a:cubicBezTo>
                    <a:pt x="13250" y="9716"/>
                    <a:pt x="14454" y="10733"/>
                    <a:pt x="15685" y="11697"/>
                  </a:cubicBezTo>
                  <a:cubicBezTo>
                    <a:pt x="16461" y="12259"/>
                    <a:pt x="16461" y="12339"/>
                    <a:pt x="16033" y="13195"/>
                  </a:cubicBezTo>
                  <a:cubicBezTo>
                    <a:pt x="16006" y="13276"/>
                    <a:pt x="16006" y="13356"/>
                    <a:pt x="15980" y="13410"/>
                  </a:cubicBezTo>
                  <a:cubicBezTo>
                    <a:pt x="15926" y="13624"/>
                    <a:pt x="16033" y="13838"/>
                    <a:pt x="15899" y="14025"/>
                  </a:cubicBezTo>
                  <a:cubicBezTo>
                    <a:pt x="15859" y="14052"/>
                    <a:pt x="15819" y="14065"/>
                    <a:pt x="15782" y="14065"/>
                  </a:cubicBezTo>
                  <a:cubicBezTo>
                    <a:pt x="15745" y="14065"/>
                    <a:pt x="15712" y="14052"/>
                    <a:pt x="15685" y="14025"/>
                  </a:cubicBezTo>
                  <a:cubicBezTo>
                    <a:pt x="14802" y="12687"/>
                    <a:pt x="13571" y="11697"/>
                    <a:pt x="12500" y="10546"/>
                  </a:cubicBezTo>
                  <a:cubicBezTo>
                    <a:pt x="12018" y="10010"/>
                    <a:pt x="11483" y="9502"/>
                    <a:pt x="11162" y="8859"/>
                  </a:cubicBezTo>
                  <a:cubicBezTo>
                    <a:pt x="10386" y="7387"/>
                    <a:pt x="9395" y="6076"/>
                    <a:pt x="8592" y="4630"/>
                  </a:cubicBezTo>
                  <a:cubicBezTo>
                    <a:pt x="8553" y="4551"/>
                    <a:pt x="8498" y="4412"/>
                    <a:pt x="8374" y="4412"/>
                  </a:cubicBezTo>
                  <a:cubicBezTo>
                    <a:pt x="8331" y="4412"/>
                    <a:pt x="8279" y="4429"/>
                    <a:pt x="8218" y="4470"/>
                  </a:cubicBezTo>
                  <a:cubicBezTo>
                    <a:pt x="8298" y="4845"/>
                    <a:pt x="8459" y="5193"/>
                    <a:pt x="8619" y="5567"/>
                  </a:cubicBezTo>
                  <a:cubicBezTo>
                    <a:pt x="9074" y="6611"/>
                    <a:pt x="9770" y="7548"/>
                    <a:pt x="10279" y="8565"/>
                  </a:cubicBezTo>
                  <a:cubicBezTo>
                    <a:pt x="10361" y="8896"/>
                    <a:pt x="10300" y="9308"/>
                    <a:pt x="10442" y="9601"/>
                  </a:cubicBezTo>
                  <a:lnTo>
                    <a:pt x="10442" y="9601"/>
                  </a:lnTo>
                  <a:cubicBezTo>
                    <a:pt x="10285" y="9466"/>
                    <a:pt x="10124" y="9335"/>
                    <a:pt x="9957" y="9207"/>
                  </a:cubicBezTo>
                  <a:cubicBezTo>
                    <a:pt x="9636" y="8779"/>
                    <a:pt x="9262" y="8431"/>
                    <a:pt x="9047" y="7923"/>
                  </a:cubicBezTo>
                  <a:cubicBezTo>
                    <a:pt x="8887" y="7441"/>
                    <a:pt x="8566" y="7039"/>
                    <a:pt x="8271" y="6638"/>
                  </a:cubicBezTo>
                  <a:cubicBezTo>
                    <a:pt x="8165" y="6469"/>
                    <a:pt x="8076" y="6199"/>
                    <a:pt x="7885" y="6199"/>
                  </a:cubicBezTo>
                  <a:cubicBezTo>
                    <a:pt x="7834" y="6199"/>
                    <a:pt x="7777" y="6218"/>
                    <a:pt x="7709" y="6263"/>
                  </a:cubicBezTo>
                  <a:cubicBezTo>
                    <a:pt x="7468" y="6424"/>
                    <a:pt x="7816" y="6611"/>
                    <a:pt x="7843" y="6825"/>
                  </a:cubicBezTo>
                  <a:cubicBezTo>
                    <a:pt x="7843" y="6879"/>
                    <a:pt x="7870" y="6906"/>
                    <a:pt x="7870" y="6959"/>
                  </a:cubicBezTo>
                  <a:cubicBezTo>
                    <a:pt x="7614" y="6857"/>
                    <a:pt x="7431" y="6583"/>
                    <a:pt x="7041" y="6583"/>
                  </a:cubicBezTo>
                  <a:cubicBezTo>
                    <a:pt x="7023" y="6583"/>
                    <a:pt x="7005" y="6583"/>
                    <a:pt x="6986" y="6584"/>
                  </a:cubicBezTo>
                  <a:cubicBezTo>
                    <a:pt x="7147" y="7120"/>
                    <a:pt x="7575" y="7361"/>
                    <a:pt x="7896" y="7709"/>
                  </a:cubicBezTo>
                  <a:cubicBezTo>
                    <a:pt x="8566" y="8485"/>
                    <a:pt x="9262" y="9207"/>
                    <a:pt x="9235" y="10439"/>
                  </a:cubicBezTo>
                  <a:cubicBezTo>
                    <a:pt x="8539" y="9903"/>
                    <a:pt x="8057" y="9207"/>
                    <a:pt x="7388" y="8726"/>
                  </a:cubicBezTo>
                  <a:lnTo>
                    <a:pt x="7388" y="8726"/>
                  </a:lnTo>
                  <a:cubicBezTo>
                    <a:pt x="7199" y="8978"/>
                    <a:pt x="7274" y="9181"/>
                    <a:pt x="7432" y="9360"/>
                  </a:cubicBezTo>
                  <a:lnTo>
                    <a:pt x="7432" y="9360"/>
                  </a:lnTo>
                  <a:cubicBezTo>
                    <a:pt x="6808" y="8774"/>
                    <a:pt x="6293" y="8099"/>
                    <a:pt x="5943" y="7280"/>
                  </a:cubicBezTo>
                  <a:cubicBezTo>
                    <a:pt x="5829" y="7260"/>
                    <a:pt x="5740" y="7249"/>
                    <a:pt x="5672" y="7249"/>
                  </a:cubicBezTo>
                  <a:cubicBezTo>
                    <a:pt x="5469" y="7249"/>
                    <a:pt x="5454" y="7354"/>
                    <a:pt x="5514" y="7655"/>
                  </a:cubicBezTo>
                  <a:cubicBezTo>
                    <a:pt x="5702" y="8726"/>
                    <a:pt x="6344" y="9529"/>
                    <a:pt x="7013" y="10332"/>
                  </a:cubicBezTo>
                  <a:cubicBezTo>
                    <a:pt x="7308" y="10733"/>
                    <a:pt x="7602" y="11161"/>
                    <a:pt x="7870" y="11590"/>
                  </a:cubicBezTo>
                  <a:cubicBezTo>
                    <a:pt x="8298" y="12339"/>
                    <a:pt x="8726" y="13088"/>
                    <a:pt x="9369" y="13704"/>
                  </a:cubicBezTo>
                  <a:cubicBezTo>
                    <a:pt x="9743" y="14079"/>
                    <a:pt x="10198" y="14507"/>
                    <a:pt x="10279" y="15256"/>
                  </a:cubicBezTo>
                  <a:cubicBezTo>
                    <a:pt x="9797" y="15016"/>
                    <a:pt x="9583" y="14668"/>
                    <a:pt x="9288" y="14400"/>
                  </a:cubicBezTo>
                  <a:cubicBezTo>
                    <a:pt x="8940" y="14052"/>
                    <a:pt x="8646" y="13624"/>
                    <a:pt x="8191" y="13383"/>
                  </a:cubicBezTo>
                  <a:lnTo>
                    <a:pt x="8191" y="13383"/>
                  </a:lnTo>
                  <a:cubicBezTo>
                    <a:pt x="8191" y="13624"/>
                    <a:pt x="8351" y="13758"/>
                    <a:pt x="8485" y="13918"/>
                  </a:cubicBezTo>
                  <a:cubicBezTo>
                    <a:pt x="8673" y="14159"/>
                    <a:pt x="8726" y="14427"/>
                    <a:pt x="8592" y="14694"/>
                  </a:cubicBezTo>
                  <a:cubicBezTo>
                    <a:pt x="8271" y="14614"/>
                    <a:pt x="8218" y="14320"/>
                    <a:pt x="8030" y="14186"/>
                  </a:cubicBezTo>
                  <a:cubicBezTo>
                    <a:pt x="8004" y="14146"/>
                    <a:pt x="7977" y="14126"/>
                    <a:pt x="7950" y="14126"/>
                  </a:cubicBezTo>
                  <a:cubicBezTo>
                    <a:pt x="7923" y="14126"/>
                    <a:pt x="7896" y="14146"/>
                    <a:pt x="7870" y="14186"/>
                  </a:cubicBezTo>
                  <a:cubicBezTo>
                    <a:pt x="8004" y="14480"/>
                    <a:pt x="8191" y="14748"/>
                    <a:pt x="8405" y="14962"/>
                  </a:cubicBezTo>
                  <a:cubicBezTo>
                    <a:pt x="8699" y="15283"/>
                    <a:pt x="8833" y="15658"/>
                    <a:pt x="8780" y="16220"/>
                  </a:cubicBezTo>
                  <a:cubicBezTo>
                    <a:pt x="8057" y="15256"/>
                    <a:pt x="7415" y="14400"/>
                    <a:pt x="6933" y="13463"/>
                  </a:cubicBezTo>
                  <a:cubicBezTo>
                    <a:pt x="6451" y="12553"/>
                    <a:pt x="6130" y="11590"/>
                    <a:pt x="5755" y="10653"/>
                  </a:cubicBezTo>
                  <a:cubicBezTo>
                    <a:pt x="5621" y="10358"/>
                    <a:pt x="5568" y="10010"/>
                    <a:pt x="5166" y="9823"/>
                  </a:cubicBezTo>
                  <a:cubicBezTo>
                    <a:pt x="5166" y="9984"/>
                    <a:pt x="5113" y="10091"/>
                    <a:pt x="5140" y="10198"/>
                  </a:cubicBezTo>
                  <a:cubicBezTo>
                    <a:pt x="5434" y="11268"/>
                    <a:pt x="5702" y="12366"/>
                    <a:pt x="6210" y="13356"/>
                  </a:cubicBezTo>
                  <a:cubicBezTo>
                    <a:pt x="7281" y="15390"/>
                    <a:pt x="8566" y="17291"/>
                    <a:pt x="10225" y="18897"/>
                  </a:cubicBezTo>
                  <a:cubicBezTo>
                    <a:pt x="10760" y="19378"/>
                    <a:pt x="11296" y="19860"/>
                    <a:pt x="11724" y="20449"/>
                  </a:cubicBezTo>
                  <a:cubicBezTo>
                    <a:pt x="11483" y="20422"/>
                    <a:pt x="11349" y="20262"/>
                    <a:pt x="11162" y="20155"/>
                  </a:cubicBezTo>
                  <a:cubicBezTo>
                    <a:pt x="10359" y="19539"/>
                    <a:pt x="9663" y="18790"/>
                    <a:pt x="8940" y="18067"/>
                  </a:cubicBezTo>
                  <a:cubicBezTo>
                    <a:pt x="7361" y="16514"/>
                    <a:pt x="6157" y="14694"/>
                    <a:pt x="5033" y="12767"/>
                  </a:cubicBezTo>
                  <a:cubicBezTo>
                    <a:pt x="4604" y="12045"/>
                    <a:pt x="4203" y="11322"/>
                    <a:pt x="3855" y="10546"/>
                  </a:cubicBezTo>
                  <a:cubicBezTo>
                    <a:pt x="3833" y="10502"/>
                    <a:pt x="3775" y="10458"/>
                    <a:pt x="3697" y="10458"/>
                  </a:cubicBezTo>
                  <a:cubicBezTo>
                    <a:pt x="3679" y="10458"/>
                    <a:pt x="3660" y="10460"/>
                    <a:pt x="3641" y="10465"/>
                  </a:cubicBezTo>
                  <a:cubicBezTo>
                    <a:pt x="3641" y="11697"/>
                    <a:pt x="4176" y="12767"/>
                    <a:pt x="4658" y="13865"/>
                  </a:cubicBezTo>
                  <a:cubicBezTo>
                    <a:pt x="4818" y="13998"/>
                    <a:pt x="4685" y="14213"/>
                    <a:pt x="4818" y="14346"/>
                  </a:cubicBezTo>
                  <a:cubicBezTo>
                    <a:pt x="4979" y="14507"/>
                    <a:pt x="5033" y="14721"/>
                    <a:pt x="5140" y="14882"/>
                  </a:cubicBezTo>
                  <a:cubicBezTo>
                    <a:pt x="5140" y="14962"/>
                    <a:pt x="5166" y="15042"/>
                    <a:pt x="5193" y="15096"/>
                  </a:cubicBezTo>
                  <a:lnTo>
                    <a:pt x="5247" y="15176"/>
                  </a:lnTo>
                  <a:cubicBezTo>
                    <a:pt x="6168" y="16845"/>
                    <a:pt x="7371" y="18231"/>
                    <a:pt x="8754" y="19445"/>
                  </a:cubicBezTo>
                  <a:lnTo>
                    <a:pt x="8754" y="19445"/>
                  </a:lnTo>
                  <a:cubicBezTo>
                    <a:pt x="8683" y="19403"/>
                    <a:pt x="8612" y="19363"/>
                    <a:pt x="8539" y="19325"/>
                  </a:cubicBezTo>
                  <a:cubicBezTo>
                    <a:pt x="7870" y="19432"/>
                    <a:pt x="8191" y="19860"/>
                    <a:pt x="8244" y="20208"/>
                  </a:cubicBezTo>
                  <a:cubicBezTo>
                    <a:pt x="8841" y="20965"/>
                    <a:pt x="9753" y="21270"/>
                    <a:pt x="10506" y="21797"/>
                  </a:cubicBezTo>
                  <a:lnTo>
                    <a:pt x="10506" y="21797"/>
                  </a:lnTo>
                  <a:cubicBezTo>
                    <a:pt x="10468" y="21781"/>
                    <a:pt x="10429" y="21772"/>
                    <a:pt x="10390" y="21772"/>
                  </a:cubicBezTo>
                  <a:cubicBezTo>
                    <a:pt x="10324" y="21772"/>
                    <a:pt x="10259" y="21799"/>
                    <a:pt x="10198" y="21868"/>
                  </a:cubicBezTo>
                  <a:cubicBezTo>
                    <a:pt x="10110" y="21956"/>
                    <a:pt x="10089" y="22028"/>
                    <a:pt x="10107" y="22093"/>
                  </a:cubicBezTo>
                  <a:lnTo>
                    <a:pt x="10107" y="22093"/>
                  </a:lnTo>
                  <a:cubicBezTo>
                    <a:pt x="9314" y="21209"/>
                    <a:pt x="8362" y="20597"/>
                    <a:pt x="7468" y="19887"/>
                  </a:cubicBezTo>
                  <a:cubicBezTo>
                    <a:pt x="7067" y="19566"/>
                    <a:pt x="6558" y="19325"/>
                    <a:pt x="6344" y="18790"/>
                  </a:cubicBezTo>
                  <a:cubicBezTo>
                    <a:pt x="6317" y="18308"/>
                    <a:pt x="5969" y="17960"/>
                    <a:pt x="5782" y="17558"/>
                  </a:cubicBezTo>
                  <a:cubicBezTo>
                    <a:pt x="4979" y="16836"/>
                    <a:pt x="4765" y="15819"/>
                    <a:pt x="4497" y="14775"/>
                  </a:cubicBezTo>
                  <a:lnTo>
                    <a:pt x="4497" y="14775"/>
                  </a:lnTo>
                  <a:cubicBezTo>
                    <a:pt x="4203" y="15123"/>
                    <a:pt x="4578" y="15364"/>
                    <a:pt x="4390" y="15685"/>
                  </a:cubicBezTo>
                  <a:cubicBezTo>
                    <a:pt x="4230" y="15256"/>
                    <a:pt x="3882" y="15123"/>
                    <a:pt x="3534" y="14989"/>
                  </a:cubicBezTo>
                  <a:lnTo>
                    <a:pt x="3534" y="14989"/>
                  </a:lnTo>
                  <a:cubicBezTo>
                    <a:pt x="3587" y="15444"/>
                    <a:pt x="3908" y="15738"/>
                    <a:pt x="4123" y="16113"/>
                  </a:cubicBezTo>
                  <a:cubicBezTo>
                    <a:pt x="4497" y="16809"/>
                    <a:pt x="4979" y="17451"/>
                    <a:pt x="5300" y="18308"/>
                  </a:cubicBezTo>
                  <a:cubicBezTo>
                    <a:pt x="4042" y="17505"/>
                    <a:pt x="3507" y="16274"/>
                    <a:pt x="2704" y="15256"/>
                  </a:cubicBezTo>
                  <a:cubicBezTo>
                    <a:pt x="2517" y="15497"/>
                    <a:pt x="2597" y="15658"/>
                    <a:pt x="2677" y="15819"/>
                  </a:cubicBezTo>
                  <a:cubicBezTo>
                    <a:pt x="3079" y="16675"/>
                    <a:pt x="3507" y="17505"/>
                    <a:pt x="4203" y="18147"/>
                  </a:cubicBezTo>
                  <a:cubicBezTo>
                    <a:pt x="4631" y="18549"/>
                    <a:pt x="5033" y="18977"/>
                    <a:pt x="5434" y="19405"/>
                  </a:cubicBezTo>
                  <a:cubicBezTo>
                    <a:pt x="5728" y="19673"/>
                    <a:pt x="5889" y="19967"/>
                    <a:pt x="5836" y="20369"/>
                  </a:cubicBezTo>
                  <a:cubicBezTo>
                    <a:pt x="5354" y="20288"/>
                    <a:pt x="5086" y="19860"/>
                    <a:pt x="4658" y="19807"/>
                  </a:cubicBezTo>
                  <a:lnTo>
                    <a:pt x="4658" y="19807"/>
                  </a:lnTo>
                  <a:cubicBezTo>
                    <a:pt x="4658" y="19807"/>
                    <a:pt x="4658" y="19807"/>
                    <a:pt x="4658" y="19807"/>
                  </a:cubicBezTo>
                  <a:cubicBezTo>
                    <a:pt x="4310" y="19298"/>
                    <a:pt x="3748" y="19004"/>
                    <a:pt x="3320" y="18575"/>
                  </a:cubicBezTo>
                  <a:cubicBezTo>
                    <a:pt x="2918" y="18174"/>
                    <a:pt x="2731" y="17558"/>
                    <a:pt x="2195" y="17210"/>
                  </a:cubicBezTo>
                  <a:lnTo>
                    <a:pt x="2195" y="17210"/>
                  </a:lnTo>
                  <a:cubicBezTo>
                    <a:pt x="2115" y="18067"/>
                    <a:pt x="2757" y="18736"/>
                    <a:pt x="2757" y="19592"/>
                  </a:cubicBezTo>
                  <a:cubicBezTo>
                    <a:pt x="2436" y="19485"/>
                    <a:pt x="2195" y="19405"/>
                    <a:pt x="1928" y="19325"/>
                  </a:cubicBezTo>
                  <a:lnTo>
                    <a:pt x="1928" y="19325"/>
                  </a:lnTo>
                  <a:cubicBezTo>
                    <a:pt x="2062" y="19592"/>
                    <a:pt x="2329" y="19673"/>
                    <a:pt x="2543" y="19807"/>
                  </a:cubicBezTo>
                  <a:cubicBezTo>
                    <a:pt x="2972" y="20021"/>
                    <a:pt x="3159" y="20395"/>
                    <a:pt x="3239" y="20824"/>
                  </a:cubicBezTo>
                  <a:cubicBezTo>
                    <a:pt x="3293" y="20984"/>
                    <a:pt x="3212" y="21065"/>
                    <a:pt x="3052" y="21091"/>
                  </a:cubicBezTo>
                  <a:cubicBezTo>
                    <a:pt x="3186" y="21386"/>
                    <a:pt x="3560" y="21546"/>
                    <a:pt x="3641" y="21948"/>
                  </a:cubicBezTo>
                  <a:cubicBezTo>
                    <a:pt x="2008" y="21279"/>
                    <a:pt x="1205" y="19833"/>
                    <a:pt x="161" y="18629"/>
                  </a:cubicBezTo>
                  <a:cubicBezTo>
                    <a:pt x="1" y="18790"/>
                    <a:pt x="1" y="18923"/>
                    <a:pt x="54" y="19004"/>
                  </a:cubicBezTo>
                  <a:cubicBezTo>
                    <a:pt x="456" y="19807"/>
                    <a:pt x="884" y="20610"/>
                    <a:pt x="1580" y="21225"/>
                  </a:cubicBezTo>
                  <a:cubicBezTo>
                    <a:pt x="2062" y="21627"/>
                    <a:pt x="2517" y="22082"/>
                    <a:pt x="3079" y="22403"/>
                  </a:cubicBezTo>
                  <a:cubicBezTo>
                    <a:pt x="3346" y="22537"/>
                    <a:pt x="3507" y="22778"/>
                    <a:pt x="3400" y="23126"/>
                  </a:cubicBezTo>
                  <a:cubicBezTo>
                    <a:pt x="2677" y="22965"/>
                    <a:pt x="2410" y="22162"/>
                    <a:pt x="1767" y="22001"/>
                  </a:cubicBezTo>
                  <a:cubicBezTo>
                    <a:pt x="1071" y="21814"/>
                    <a:pt x="804" y="21118"/>
                    <a:pt x="134" y="20904"/>
                  </a:cubicBezTo>
                  <a:lnTo>
                    <a:pt x="134" y="20904"/>
                  </a:lnTo>
                  <a:cubicBezTo>
                    <a:pt x="349" y="21172"/>
                    <a:pt x="589" y="21466"/>
                    <a:pt x="804" y="21734"/>
                  </a:cubicBezTo>
                  <a:cubicBezTo>
                    <a:pt x="830" y="21760"/>
                    <a:pt x="830" y="21814"/>
                    <a:pt x="830" y="21841"/>
                  </a:cubicBezTo>
                  <a:cubicBezTo>
                    <a:pt x="937" y="22216"/>
                    <a:pt x="1285" y="22349"/>
                    <a:pt x="1526" y="22590"/>
                  </a:cubicBezTo>
                  <a:cubicBezTo>
                    <a:pt x="1821" y="22965"/>
                    <a:pt x="2302" y="23179"/>
                    <a:pt x="2329" y="23741"/>
                  </a:cubicBezTo>
                  <a:cubicBezTo>
                    <a:pt x="2570" y="24250"/>
                    <a:pt x="3132" y="24330"/>
                    <a:pt x="3534" y="24598"/>
                  </a:cubicBezTo>
                  <a:lnTo>
                    <a:pt x="10118" y="24598"/>
                  </a:lnTo>
                  <a:cubicBezTo>
                    <a:pt x="10195" y="24321"/>
                    <a:pt x="10104" y="24150"/>
                    <a:pt x="9952" y="24015"/>
                  </a:cubicBezTo>
                  <a:lnTo>
                    <a:pt x="9952" y="24015"/>
                  </a:lnTo>
                  <a:cubicBezTo>
                    <a:pt x="10225" y="24200"/>
                    <a:pt x="10496" y="24395"/>
                    <a:pt x="10760" y="24598"/>
                  </a:cubicBezTo>
                  <a:cubicBezTo>
                    <a:pt x="11510" y="24598"/>
                    <a:pt x="12259" y="24598"/>
                    <a:pt x="13009" y="24624"/>
                  </a:cubicBezTo>
                  <a:cubicBezTo>
                    <a:pt x="13116" y="24437"/>
                    <a:pt x="12848" y="24357"/>
                    <a:pt x="12955" y="24143"/>
                  </a:cubicBezTo>
                  <a:lnTo>
                    <a:pt x="12955" y="24143"/>
                  </a:lnTo>
                  <a:cubicBezTo>
                    <a:pt x="13919" y="24330"/>
                    <a:pt x="14909" y="24384"/>
                    <a:pt x="15899" y="24624"/>
                  </a:cubicBezTo>
                  <a:cubicBezTo>
                    <a:pt x="16702" y="24624"/>
                    <a:pt x="17505" y="24598"/>
                    <a:pt x="18308" y="24598"/>
                  </a:cubicBezTo>
                  <a:cubicBezTo>
                    <a:pt x="18233" y="24452"/>
                    <a:pt x="18141" y="24354"/>
                    <a:pt x="18039" y="24288"/>
                  </a:cubicBezTo>
                  <a:lnTo>
                    <a:pt x="18039" y="24288"/>
                  </a:lnTo>
                  <a:cubicBezTo>
                    <a:pt x="18565" y="24336"/>
                    <a:pt x="19096" y="24326"/>
                    <a:pt x="19566" y="24598"/>
                  </a:cubicBezTo>
                  <a:cubicBezTo>
                    <a:pt x="20583" y="24598"/>
                    <a:pt x="21600" y="24624"/>
                    <a:pt x="22644" y="24624"/>
                  </a:cubicBezTo>
                  <a:cubicBezTo>
                    <a:pt x="23046" y="24250"/>
                    <a:pt x="23554" y="24116"/>
                    <a:pt x="24009" y="23848"/>
                  </a:cubicBezTo>
                  <a:cubicBezTo>
                    <a:pt x="24170" y="23741"/>
                    <a:pt x="24464" y="23581"/>
                    <a:pt x="24384" y="23473"/>
                  </a:cubicBezTo>
                  <a:cubicBezTo>
                    <a:pt x="24036" y="22992"/>
                    <a:pt x="24545" y="23045"/>
                    <a:pt x="24705" y="22938"/>
                  </a:cubicBezTo>
                  <a:cubicBezTo>
                    <a:pt x="25053" y="22751"/>
                    <a:pt x="25428" y="22644"/>
                    <a:pt x="25803" y="22483"/>
                  </a:cubicBezTo>
                  <a:cubicBezTo>
                    <a:pt x="25729" y="22468"/>
                    <a:pt x="25656" y="22462"/>
                    <a:pt x="25584" y="22462"/>
                  </a:cubicBezTo>
                  <a:cubicBezTo>
                    <a:pt x="25265" y="22462"/>
                    <a:pt x="24963" y="22593"/>
                    <a:pt x="24679" y="22724"/>
                  </a:cubicBezTo>
                  <a:cubicBezTo>
                    <a:pt x="24009" y="23018"/>
                    <a:pt x="23447" y="23447"/>
                    <a:pt x="22832" y="23848"/>
                  </a:cubicBezTo>
                  <a:cubicBezTo>
                    <a:pt x="22323" y="24158"/>
                    <a:pt x="21687" y="24358"/>
                    <a:pt x="21149" y="24358"/>
                  </a:cubicBezTo>
                  <a:cubicBezTo>
                    <a:pt x="21036" y="24358"/>
                    <a:pt x="20927" y="24349"/>
                    <a:pt x="20824" y="24330"/>
                  </a:cubicBezTo>
                  <a:cubicBezTo>
                    <a:pt x="20958" y="24089"/>
                    <a:pt x="21172" y="24009"/>
                    <a:pt x="21413" y="23982"/>
                  </a:cubicBezTo>
                  <a:cubicBezTo>
                    <a:pt x="21734" y="23955"/>
                    <a:pt x="22029" y="23875"/>
                    <a:pt x="22296" y="23661"/>
                  </a:cubicBezTo>
                  <a:cubicBezTo>
                    <a:pt x="22270" y="23656"/>
                    <a:pt x="22243" y="23655"/>
                    <a:pt x="22216" y="23655"/>
                  </a:cubicBezTo>
                  <a:cubicBezTo>
                    <a:pt x="22163" y="23655"/>
                    <a:pt x="22109" y="23661"/>
                    <a:pt x="22055" y="23661"/>
                  </a:cubicBezTo>
                  <a:cubicBezTo>
                    <a:pt x="21975" y="23661"/>
                    <a:pt x="21895" y="23647"/>
                    <a:pt x="21815" y="23581"/>
                  </a:cubicBezTo>
                  <a:cubicBezTo>
                    <a:pt x="22136" y="23179"/>
                    <a:pt x="22537" y="22911"/>
                    <a:pt x="23019" y="22724"/>
                  </a:cubicBezTo>
                  <a:cubicBezTo>
                    <a:pt x="23822" y="22430"/>
                    <a:pt x="24652" y="22108"/>
                    <a:pt x="25348" y="21573"/>
                  </a:cubicBezTo>
                  <a:lnTo>
                    <a:pt x="25348" y="21573"/>
                  </a:lnTo>
                  <a:cubicBezTo>
                    <a:pt x="24571" y="21600"/>
                    <a:pt x="24036" y="22242"/>
                    <a:pt x="23287" y="22349"/>
                  </a:cubicBezTo>
                  <a:cubicBezTo>
                    <a:pt x="23206" y="22082"/>
                    <a:pt x="23474" y="22001"/>
                    <a:pt x="23501" y="21841"/>
                  </a:cubicBezTo>
                  <a:cubicBezTo>
                    <a:pt x="23581" y="21386"/>
                    <a:pt x="23849" y="21279"/>
                    <a:pt x="24277" y="21198"/>
                  </a:cubicBezTo>
                  <a:cubicBezTo>
                    <a:pt x="25589" y="21011"/>
                    <a:pt x="26659" y="20315"/>
                    <a:pt x="27676" y="19485"/>
                  </a:cubicBezTo>
                  <a:cubicBezTo>
                    <a:pt x="27810" y="19352"/>
                    <a:pt x="28024" y="19245"/>
                    <a:pt x="27971" y="18897"/>
                  </a:cubicBezTo>
                  <a:lnTo>
                    <a:pt x="27971" y="18897"/>
                  </a:lnTo>
                  <a:cubicBezTo>
                    <a:pt x="26900" y="19245"/>
                    <a:pt x="26177" y="20262"/>
                    <a:pt x="24946" y="20395"/>
                  </a:cubicBezTo>
                  <a:cubicBezTo>
                    <a:pt x="25187" y="20074"/>
                    <a:pt x="25481" y="20021"/>
                    <a:pt x="25722" y="19860"/>
                  </a:cubicBezTo>
                  <a:cubicBezTo>
                    <a:pt x="26097" y="19646"/>
                    <a:pt x="26097" y="19646"/>
                    <a:pt x="26258" y="19245"/>
                  </a:cubicBezTo>
                  <a:lnTo>
                    <a:pt x="26258" y="19245"/>
                  </a:lnTo>
                  <a:cubicBezTo>
                    <a:pt x="25321" y="19860"/>
                    <a:pt x="24357" y="20476"/>
                    <a:pt x="23260" y="20717"/>
                  </a:cubicBezTo>
                  <a:cubicBezTo>
                    <a:pt x="22663" y="20857"/>
                    <a:pt x="22061" y="20911"/>
                    <a:pt x="21458" y="20911"/>
                  </a:cubicBezTo>
                  <a:cubicBezTo>
                    <a:pt x="20683" y="20911"/>
                    <a:pt x="19906" y="20822"/>
                    <a:pt x="19138" y="20717"/>
                  </a:cubicBezTo>
                  <a:cubicBezTo>
                    <a:pt x="17746" y="20529"/>
                    <a:pt x="16354" y="20288"/>
                    <a:pt x="14936" y="20288"/>
                  </a:cubicBezTo>
                  <a:cubicBezTo>
                    <a:pt x="14641" y="20288"/>
                    <a:pt x="14347" y="20288"/>
                    <a:pt x="14053" y="20262"/>
                  </a:cubicBezTo>
                  <a:cubicBezTo>
                    <a:pt x="13972" y="20262"/>
                    <a:pt x="13972" y="20155"/>
                    <a:pt x="14026" y="20155"/>
                  </a:cubicBezTo>
                  <a:cubicBezTo>
                    <a:pt x="14036" y="20157"/>
                    <a:pt x="14044" y="20158"/>
                    <a:pt x="14051" y="20158"/>
                  </a:cubicBezTo>
                  <a:cubicBezTo>
                    <a:pt x="14101" y="20158"/>
                    <a:pt x="14081" y="20102"/>
                    <a:pt x="14086" y="20102"/>
                  </a:cubicBezTo>
                  <a:lnTo>
                    <a:pt x="14086" y="20102"/>
                  </a:lnTo>
                  <a:cubicBezTo>
                    <a:pt x="14088" y="20102"/>
                    <a:pt x="14093" y="20109"/>
                    <a:pt x="14106" y="20128"/>
                  </a:cubicBezTo>
                  <a:cubicBezTo>
                    <a:pt x="14268" y="19852"/>
                    <a:pt x="14499" y="19783"/>
                    <a:pt x="14733" y="19783"/>
                  </a:cubicBezTo>
                  <a:cubicBezTo>
                    <a:pt x="14886" y="19783"/>
                    <a:pt x="15039" y="19812"/>
                    <a:pt x="15177" y="19833"/>
                  </a:cubicBezTo>
                  <a:cubicBezTo>
                    <a:pt x="15567" y="19886"/>
                    <a:pt x="15955" y="19908"/>
                    <a:pt x="16342" y="19908"/>
                  </a:cubicBezTo>
                  <a:cubicBezTo>
                    <a:pt x="17917" y="19908"/>
                    <a:pt x="19464" y="19550"/>
                    <a:pt x="21012" y="19485"/>
                  </a:cubicBezTo>
                  <a:cubicBezTo>
                    <a:pt x="22350" y="19298"/>
                    <a:pt x="23608" y="18950"/>
                    <a:pt x="24759" y="18174"/>
                  </a:cubicBezTo>
                  <a:lnTo>
                    <a:pt x="24759" y="18174"/>
                  </a:lnTo>
                  <a:cubicBezTo>
                    <a:pt x="23581" y="18254"/>
                    <a:pt x="22484" y="18682"/>
                    <a:pt x="21333" y="18843"/>
                  </a:cubicBezTo>
                  <a:cubicBezTo>
                    <a:pt x="21173" y="18923"/>
                    <a:pt x="21018" y="18951"/>
                    <a:pt x="20864" y="18951"/>
                  </a:cubicBezTo>
                  <a:cubicBezTo>
                    <a:pt x="20469" y="18951"/>
                    <a:pt x="20085" y="18761"/>
                    <a:pt x="19677" y="18761"/>
                  </a:cubicBezTo>
                  <a:cubicBezTo>
                    <a:pt x="19658" y="18761"/>
                    <a:pt x="19639" y="18762"/>
                    <a:pt x="19620" y="18763"/>
                  </a:cubicBezTo>
                  <a:cubicBezTo>
                    <a:pt x="19071" y="18763"/>
                    <a:pt x="18521" y="18793"/>
                    <a:pt x="17990" y="18821"/>
                  </a:cubicBezTo>
                  <a:lnTo>
                    <a:pt x="17990" y="18821"/>
                  </a:lnTo>
                  <a:cubicBezTo>
                    <a:pt x="18076" y="18784"/>
                    <a:pt x="18133" y="18701"/>
                    <a:pt x="18121" y="18522"/>
                  </a:cubicBezTo>
                  <a:lnTo>
                    <a:pt x="16515" y="18522"/>
                  </a:lnTo>
                  <a:cubicBezTo>
                    <a:pt x="16426" y="18468"/>
                    <a:pt x="16331" y="18448"/>
                    <a:pt x="16233" y="18442"/>
                  </a:cubicBezTo>
                  <a:lnTo>
                    <a:pt x="16233" y="18442"/>
                  </a:lnTo>
                  <a:cubicBezTo>
                    <a:pt x="16331" y="18436"/>
                    <a:pt x="16426" y="18415"/>
                    <a:pt x="16515" y="18361"/>
                  </a:cubicBezTo>
                  <a:cubicBezTo>
                    <a:pt x="16593" y="18364"/>
                    <a:pt x="16671" y="18365"/>
                    <a:pt x="16750" y="18365"/>
                  </a:cubicBezTo>
                  <a:cubicBezTo>
                    <a:pt x="17394" y="18365"/>
                    <a:pt x="18039" y="18275"/>
                    <a:pt x="18683" y="18227"/>
                  </a:cubicBezTo>
                  <a:cubicBezTo>
                    <a:pt x="19566" y="18174"/>
                    <a:pt x="20423" y="17960"/>
                    <a:pt x="21226" y="17585"/>
                  </a:cubicBezTo>
                  <a:cubicBezTo>
                    <a:pt x="21529" y="17442"/>
                    <a:pt x="21809" y="17371"/>
                    <a:pt x="22088" y="17371"/>
                  </a:cubicBezTo>
                  <a:cubicBezTo>
                    <a:pt x="22228" y="17371"/>
                    <a:pt x="22368" y="17389"/>
                    <a:pt x="22511" y="17424"/>
                  </a:cubicBezTo>
                  <a:cubicBezTo>
                    <a:pt x="22883" y="17523"/>
                    <a:pt x="23245" y="17566"/>
                    <a:pt x="23599" y="17566"/>
                  </a:cubicBezTo>
                  <a:cubicBezTo>
                    <a:pt x="24491" y="17566"/>
                    <a:pt x="25334" y="17295"/>
                    <a:pt x="26177" y="16969"/>
                  </a:cubicBezTo>
                  <a:cubicBezTo>
                    <a:pt x="26579" y="16836"/>
                    <a:pt x="26900" y="16595"/>
                    <a:pt x="27221" y="16354"/>
                  </a:cubicBezTo>
                  <a:cubicBezTo>
                    <a:pt x="27302" y="16300"/>
                    <a:pt x="27382" y="16193"/>
                    <a:pt x="27328" y="16086"/>
                  </a:cubicBezTo>
                  <a:cubicBezTo>
                    <a:pt x="27293" y="16015"/>
                    <a:pt x="27233" y="15991"/>
                    <a:pt x="27166" y="15991"/>
                  </a:cubicBezTo>
                  <a:cubicBezTo>
                    <a:pt x="27132" y="15991"/>
                    <a:pt x="27096" y="15997"/>
                    <a:pt x="27061" y="16006"/>
                  </a:cubicBezTo>
                  <a:cubicBezTo>
                    <a:pt x="26659" y="16166"/>
                    <a:pt x="26258" y="16354"/>
                    <a:pt x="25856" y="16488"/>
                  </a:cubicBezTo>
                  <a:cubicBezTo>
                    <a:pt x="25254" y="16703"/>
                    <a:pt x="24635" y="16901"/>
                    <a:pt x="23901" y="16901"/>
                  </a:cubicBezTo>
                  <a:cubicBezTo>
                    <a:pt x="23721" y="16901"/>
                    <a:pt x="23535" y="16889"/>
                    <a:pt x="23340" y="16862"/>
                  </a:cubicBezTo>
                  <a:cubicBezTo>
                    <a:pt x="23795" y="16729"/>
                    <a:pt x="24063" y="16675"/>
                    <a:pt x="24331" y="16595"/>
                  </a:cubicBezTo>
                  <a:cubicBezTo>
                    <a:pt x="24786" y="16461"/>
                    <a:pt x="25321" y="16488"/>
                    <a:pt x="25669" y="16113"/>
                  </a:cubicBezTo>
                  <a:cubicBezTo>
                    <a:pt x="25189" y="16113"/>
                    <a:pt x="24752" y="16393"/>
                    <a:pt x="24223" y="16393"/>
                  </a:cubicBezTo>
                  <a:cubicBezTo>
                    <a:pt x="24162" y="16393"/>
                    <a:pt x="24100" y="16389"/>
                    <a:pt x="24036" y="16381"/>
                  </a:cubicBezTo>
                  <a:cubicBezTo>
                    <a:pt x="25883" y="15096"/>
                    <a:pt x="25883" y="15096"/>
                    <a:pt x="26017" y="14561"/>
                  </a:cubicBezTo>
                  <a:lnTo>
                    <a:pt x="26017" y="14561"/>
                  </a:lnTo>
                  <a:cubicBezTo>
                    <a:pt x="25481" y="14721"/>
                    <a:pt x="25080" y="15069"/>
                    <a:pt x="24625" y="15310"/>
                  </a:cubicBezTo>
                  <a:cubicBezTo>
                    <a:pt x="23648" y="15830"/>
                    <a:pt x="22639" y="16252"/>
                    <a:pt x="21547" y="16252"/>
                  </a:cubicBezTo>
                  <a:cubicBezTo>
                    <a:pt x="21233" y="16252"/>
                    <a:pt x="20912" y="16217"/>
                    <a:pt x="20583" y="16140"/>
                  </a:cubicBezTo>
                  <a:cubicBezTo>
                    <a:pt x="20209" y="16059"/>
                    <a:pt x="19807" y="16006"/>
                    <a:pt x="19406" y="15952"/>
                  </a:cubicBezTo>
                  <a:cubicBezTo>
                    <a:pt x="19011" y="15360"/>
                    <a:pt x="18436" y="15345"/>
                    <a:pt x="17882" y="15328"/>
                  </a:cubicBezTo>
                  <a:lnTo>
                    <a:pt x="17882" y="15328"/>
                  </a:lnTo>
                  <a:cubicBezTo>
                    <a:pt x="17973" y="15300"/>
                    <a:pt x="18049" y="15232"/>
                    <a:pt x="18094" y="15096"/>
                  </a:cubicBezTo>
                  <a:cubicBezTo>
                    <a:pt x="18228" y="14721"/>
                    <a:pt x="17639" y="14828"/>
                    <a:pt x="17264" y="14507"/>
                  </a:cubicBezTo>
                  <a:lnTo>
                    <a:pt x="17264" y="14507"/>
                  </a:lnTo>
                  <a:cubicBezTo>
                    <a:pt x="17480" y="14536"/>
                    <a:pt x="17692" y="14548"/>
                    <a:pt x="17901" y="14548"/>
                  </a:cubicBezTo>
                  <a:cubicBezTo>
                    <a:pt x="18759" y="14548"/>
                    <a:pt x="19564" y="14350"/>
                    <a:pt x="20364" y="14350"/>
                  </a:cubicBezTo>
                  <a:cubicBezTo>
                    <a:pt x="20624" y="14350"/>
                    <a:pt x="20884" y="14371"/>
                    <a:pt x="21145" y="14427"/>
                  </a:cubicBezTo>
                  <a:cubicBezTo>
                    <a:pt x="21288" y="14427"/>
                    <a:pt x="21426" y="14437"/>
                    <a:pt x="21560" y="14437"/>
                  </a:cubicBezTo>
                  <a:cubicBezTo>
                    <a:pt x="21728" y="14437"/>
                    <a:pt x="21892" y="14421"/>
                    <a:pt x="22055" y="14346"/>
                  </a:cubicBezTo>
                  <a:cubicBezTo>
                    <a:pt x="22279" y="14284"/>
                    <a:pt x="22505" y="14269"/>
                    <a:pt x="22731" y="14269"/>
                  </a:cubicBezTo>
                  <a:cubicBezTo>
                    <a:pt x="22936" y="14269"/>
                    <a:pt x="23142" y="14281"/>
                    <a:pt x="23345" y="14281"/>
                  </a:cubicBezTo>
                  <a:cubicBezTo>
                    <a:pt x="23589" y="14281"/>
                    <a:pt x="23829" y="14264"/>
                    <a:pt x="24063" y="14186"/>
                  </a:cubicBezTo>
                  <a:cubicBezTo>
                    <a:pt x="25321" y="14106"/>
                    <a:pt x="26499" y="13838"/>
                    <a:pt x="27730" y="13222"/>
                  </a:cubicBezTo>
                  <a:cubicBezTo>
                    <a:pt x="27538" y="13120"/>
                    <a:pt x="27371" y="13085"/>
                    <a:pt x="27219" y="13085"/>
                  </a:cubicBezTo>
                  <a:cubicBezTo>
                    <a:pt x="27053" y="13085"/>
                    <a:pt x="26906" y="13127"/>
                    <a:pt x="26766" y="13169"/>
                  </a:cubicBezTo>
                  <a:cubicBezTo>
                    <a:pt x="25776" y="13410"/>
                    <a:pt x="24786" y="13570"/>
                    <a:pt x="23795" y="13677"/>
                  </a:cubicBezTo>
                  <a:cubicBezTo>
                    <a:pt x="23520" y="13712"/>
                    <a:pt x="23240" y="13722"/>
                    <a:pt x="22959" y="13722"/>
                  </a:cubicBezTo>
                  <a:cubicBezTo>
                    <a:pt x="22584" y="13722"/>
                    <a:pt x="22208" y="13704"/>
                    <a:pt x="21841" y="13704"/>
                  </a:cubicBezTo>
                  <a:cubicBezTo>
                    <a:pt x="21815" y="13463"/>
                    <a:pt x="21922" y="13436"/>
                    <a:pt x="22029" y="13383"/>
                  </a:cubicBezTo>
                  <a:cubicBezTo>
                    <a:pt x="22644" y="13035"/>
                    <a:pt x="23313" y="12928"/>
                    <a:pt x="24009" y="12928"/>
                  </a:cubicBezTo>
                  <a:cubicBezTo>
                    <a:pt x="24464" y="12901"/>
                    <a:pt x="24893" y="12901"/>
                    <a:pt x="25348" y="12633"/>
                  </a:cubicBezTo>
                  <a:cubicBezTo>
                    <a:pt x="25251" y="12610"/>
                    <a:pt x="25156" y="12601"/>
                    <a:pt x="25061" y="12601"/>
                  </a:cubicBezTo>
                  <a:cubicBezTo>
                    <a:pt x="24684" y="12601"/>
                    <a:pt x="24317" y="12748"/>
                    <a:pt x="23930" y="12748"/>
                  </a:cubicBezTo>
                  <a:cubicBezTo>
                    <a:pt x="23739" y="12748"/>
                    <a:pt x="23544" y="12712"/>
                    <a:pt x="23340" y="12607"/>
                  </a:cubicBezTo>
                  <a:cubicBezTo>
                    <a:pt x="24090" y="12125"/>
                    <a:pt x="24919" y="12178"/>
                    <a:pt x="25642" y="11857"/>
                  </a:cubicBezTo>
                  <a:cubicBezTo>
                    <a:pt x="26392" y="11509"/>
                    <a:pt x="27061" y="11081"/>
                    <a:pt x="27623" y="10278"/>
                  </a:cubicBezTo>
                  <a:lnTo>
                    <a:pt x="27623" y="10278"/>
                  </a:lnTo>
                  <a:cubicBezTo>
                    <a:pt x="27141" y="10358"/>
                    <a:pt x="26900" y="10599"/>
                    <a:pt x="26606" y="10733"/>
                  </a:cubicBezTo>
                  <a:cubicBezTo>
                    <a:pt x="26380" y="10836"/>
                    <a:pt x="26186" y="11080"/>
                    <a:pt x="25927" y="11080"/>
                  </a:cubicBezTo>
                  <a:cubicBezTo>
                    <a:pt x="25848" y="11080"/>
                    <a:pt x="25763" y="11057"/>
                    <a:pt x="25669" y="11001"/>
                  </a:cubicBezTo>
                  <a:cubicBezTo>
                    <a:pt x="25294" y="11081"/>
                    <a:pt x="25053" y="11482"/>
                    <a:pt x="24571" y="11509"/>
                  </a:cubicBezTo>
                  <a:cubicBezTo>
                    <a:pt x="24732" y="11054"/>
                    <a:pt x="25267" y="10894"/>
                    <a:pt x="25214" y="10358"/>
                  </a:cubicBezTo>
                  <a:lnTo>
                    <a:pt x="25214" y="10358"/>
                  </a:lnTo>
                  <a:cubicBezTo>
                    <a:pt x="24705" y="10439"/>
                    <a:pt x="24464" y="10813"/>
                    <a:pt x="24224" y="11081"/>
                  </a:cubicBezTo>
                  <a:cubicBezTo>
                    <a:pt x="23810" y="11568"/>
                    <a:pt x="23352" y="11811"/>
                    <a:pt x="22729" y="11811"/>
                  </a:cubicBezTo>
                  <a:cubicBezTo>
                    <a:pt x="22667" y="11811"/>
                    <a:pt x="22603" y="11809"/>
                    <a:pt x="22537" y="11804"/>
                  </a:cubicBezTo>
                  <a:cubicBezTo>
                    <a:pt x="22305" y="11786"/>
                    <a:pt x="22067" y="11780"/>
                    <a:pt x="21827" y="11780"/>
                  </a:cubicBezTo>
                  <a:cubicBezTo>
                    <a:pt x="21345" y="11780"/>
                    <a:pt x="20851" y="11804"/>
                    <a:pt x="20369" y="11804"/>
                  </a:cubicBezTo>
                  <a:cubicBezTo>
                    <a:pt x="20048" y="11322"/>
                    <a:pt x="19459" y="11616"/>
                    <a:pt x="19031" y="11429"/>
                  </a:cubicBezTo>
                  <a:cubicBezTo>
                    <a:pt x="19085" y="11188"/>
                    <a:pt x="19192" y="11081"/>
                    <a:pt x="19325" y="11081"/>
                  </a:cubicBezTo>
                  <a:cubicBezTo>
                    <a:pt x="20235" y="11081"/>
                    <a:pt x="20931" y="10332"/>
                    <a:pt x="21841" y="10305"/>
                  </a:cubicBezTo>
                  <a:cubicBezTo>
                    <a:pt x="22055" y="10305"/>
                    <a:pt x="22216" y="10198"/>
                    <a:pt x="22296" y="10037"/>
                  </a:cubicBezTo>
                  <a:cubicBezTo>
                    <a:pt x="24625" y="9823"/>
                    <a:pt x="28961" y="7976"/>
                    <a:pt x="29255" y="6906"/>
                  </a:cubicBezTo>
                  <a:cubicBezTo>
                    <a:pt x="29236" y="6904"/>
                    <a:pt x="29217" y="6903"/>
                    <a:pt x="29199" y="6903"/>
                  </a:cubicBezTo>
                  <a:cubicBezTo>
                    <a:pt x="28936" y="6903"/>
                    <a:pt x="28758" y="7073"/>
                    <a:pt x="28533" y="7173"/>
                  </a:cubicBezTo>
                  <a:cubicBezTo>
                    <a:pt x="27971" y="7361"/>
                    <a:pt x="27569" y="7842"/>
                    <a:pt x="26954" y="7949"/>
                  </a:cubicBezTo>
                  <a:cubicBezTo>
                    <a:pt x="24598" y="8699"/>
                    <a:pt x="22189" y="9234"/>
                    <a:pt x="19673" y="9689"/>
                  </a:cubicBezTo>
                  <a:cubicBezTo>
                    <a:pt x="19968" y="9154"/>
                    <a:pt x="20396" y="9154"/>
                    <a:pt x="20771" y="9074"/>
                  </a:cubicBezTo>
                  <a:cubicBezTo>
                    <a:pt x="21199" y="8967"/>
                    <a:pt x="21600" y="8859"/>
                    <a:pt x="21841" y="8431"/>
                  </a:cubicBezTo>
                  <a:cubicBezTo>
                    <a:pt x="22109" y="8431"/>
                    <a:pt x="22403" y="8404"/>
                    <a:pt x="22698" y="8324"/>
                  </a:cubicBezTo>
                  <a:cubicBezTo>
                    <a:pt x="23795" y="8083"/>
                    <a:pt x="24919" y="7842"/>
                    <a:pt x="26044" y="7628"/>
                  </a:cubicBezTo>
                  <a:cubicBezTo>
                    <a:pt x="26552" y="7548"/>
                    <a:pt x="27061" y="7494"/>
                    <a:pt x="27435" y="7146"/>
                  </a:cubicBezTo>
                  <a:cubicBezTo>
                    <a:pt x="26977" y="7146"/>
                    <a:pt x="26566" y="7389"/>
                    <a:pt x="26020" y="7389"/>
                  </a:cubicBezTo>
                  <a:cubicBezTo>
                    <a:pt x="25992" y="7389"/>
                    <a:pt x="25965" y="7389"/>
                    <a:pt x="25937" y="7387"/>
                  </a:cubicBezTo>
                  <a:cubicBezTo>
                    <a:pt x="28720" y="5674"/>
                    <a:pt x="28881" y="5541"/>
                    <a:pt x="28854" y="4818"/>
                  </a:cubicBezTo>
                  <a:lnTo>
                    <a:pt x="28854" y="4818"/>
                  </a:lnTo>
                  <a:cubicBezTo>
                    <a:pt x="28533" y="4925"/>
                    <a:pt x="28399" y="5246"/>
                    <a:pt x="28158" y="5353"/>
                  </a:cubicBezTo>
                  <a:cubicBezTo>
                    <a:pt x="27945" y="5460"/>
                    <a:pt x="27783" y="5770"/>
                    <a:pt x="27509" y="5770"/>
                  </a:cubicBezTo>
                  <a:cubicBezTo>
                    <a:pt x="27439" y="5770"/>
                    <a:pt x="27362" y="5750"/>
                    <a:pt x="27275" y="5701"/>
                  </a:cubicBezTo>
                  <a:cubicBezTo>
                    <a:pt x="26927" y="5942"/>
                    <a:pt x="26606" y="6183"/>
                    <a:pt x="26258" y="6451"/>
                  </a:cubicBezTo>
                  <a:cubicBezTo>
                    <a:pt x="25722" y="6879"/>
                    <a:pt x="25107" y="7146"/>
                    <a:pt x="24277" y="7307"/>
                  </a:cubicBezTo>
                  <a:cubicBezTo>
                    <a:pt x="24866" y="6799"/>
                    <a:pt x="25508" y="6611"/>
                    <a:pt x="25829" y="6022"/>
                  </a:cubicBezTo>
                  <a:cubicBezTo>
                    <a:pt x="25615" y="6022"/>
                    <a:pt x="25455" y="6183"/>
                    <a:pt x="25294" y="6317"/>
                  </a:cubicBezTo>
                  <a:cubicBezTo>
                    <a:pt x="24625" y="6799"/>
                    <a:pt x="23902" y="7227"/>
                    <a:pt x="23099" y="7468"/>
                  </a:cubicBezTo>
                  <a:cubicBezTo>
                    <a:pt x="22564" y="7494"/>
                    <a:pt x="22002" y="7521"/>
                    <a:pt x="21467" y="7682"/>
                  </a:cubicBezTo>
                  <a:cubicBezTo>
                    <a:pt x="22270" y="7441"/>
                    <a:pt x="22992" y="7093"/>
                    <a:pt x="23421" y="6343"/>
                  </a:cubicBezTo>
                  <a:cubicBezTo>
                    <a:pt x="23608" y="6183"/>
                    <a:pt x="23822" y="6049"/>
                    <a:pt x="23983" y="5862"/>
                  </a:cubicBezTo>
                  <a:cubicBezTo>
                    <a:pt x="24608" y="5062"/>
                    <a:pt x="25443" y="4705"/>
                    <a:pt x="26444" y="4705"/>
                  </a:cubicBezTo>
                  <a:cubicBezTo>
                    <a:pt x="26515" y="4705"/>
                    <a:pt x="26587" y="4707"/>
                    <a:pt x="26659" y="4711"/>
                  </a:cubicBezTo>
                  <a:cubicBezTo>
                    <a:pt x="26713" y="4711"/>
                    <a:pt x="26739" y="4657"/>
                    <a:pt x="26686" y="4630"/>
                  </a:cubicBezTo>
                  <a:cubicBezTo>
                    <a:pt x="26575" y="4583"/>
                    <a:pt x="26456" y="4571"/>
                    <a:pt x="26335" y="4571"/>
                  </a:cubicBezTo>
                  <a:cubicBezTo>
                    <a:pt x="26206" y="4571"/>
                    <a:pt x="26075" y="4584"/>
                    <a:pt x="25945" y="4584"/>
                  </a:cubicBezTo>
                  <a:cubicBezTo>
                    <a:pt x="25784" y="4584"/>
                    <a:pt x="25627" y="4563"/>
                    <a:pt x="25481" y="4470"/>
                  </a:cubicBezTo>
                  <a:cubicBezTo>
                    <a:pt x="25696" y="4015"/>
                    <a:pt x="26258" y="3828"/>
                    <a:pt x="26204" y="3158"/>
                  </a:cubicBezTo>
                  <a:lnTo>
                    <a:pt x="26204" y="3158"/>
                  </a:lnTo>
                  <a:cubicBezTo>
                    <a:pt x="25535" y="3613"/>
                    <a:pt x="24973" y="4042"/>
                    <a:pt x="24464" y="4577"/>
                  </a:cubicBezTo>
                  <a:cubicBezTo>
                    <a:pt x="23929" y="5166"/>
                    <a:pt x="23233" y="5433"/>
                    <a:pt x="22457" y="5594"/>
                  </a:cubicBezTo>
                  <a:cubicBezTo>
                    <a:pt x="22725" y="5326"/>
                    <a:pt x="23019" y="5112"/>
                    <a:pt x="23287" y="4871"/>
                  </a:cubicBezTo>
                  <a:cubicBezTo>
                    <a:pt x="23876" y="4363"/>
                    <a:pt x="24545" y="3908"/>
                    <a:pt x="24866" y="3132"/>
                  </a:cubicBezTo>
                  <a:lnTo>
                    <a:pt x="24866" y="3132"/>
                  </a:lnTo>
                  <a:cubicBezTo>
                    <a:pt x="24411" y="3426"/>
                    <a:pt x="24063" y="3881"/>
                    <a:pt x="23661" y="4283"/>
                  </a:cubicBezTo>
                  <a:cubicBezTo>
                    <a:pt x="23287" y="4604"/>
                    <a:pt x="22912" y="4898"/>
                    <a:pt x="22457" y="5112"/>
                  </a:cubicBezTo>
                  <a:cubicBezTo>
                    <a:pt x="22832" y="4604"/>
                    <a:pt x="23313" y="4175"/>
                    <a:pt x="23715" y="3694"/>
                  </a:cubicBezTo>
                  <a:cubicBezTo>
                    <a:pt x="24598" y="2703"/>
                    <a:pt x="25428" y="1660"/>
                    <a:pt x="25856" y="375"/>
                  </a:cubicBezTo>
                  <a:cubicBezTo>
                    <a:pt x="25883" y="134"/>
                    <a:pt x="25749" y="27"/>
                    <a:pt x="25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723901" y="542926"/>
            <a:ext cx="897324" cy="897324"/>
          </a:xfrm>
          <a:custGeom>
            <a:avLst/>
            <a:gdLst/>
            <a:ahLst/>
            <a:cxnLst/>
            <a:rect l="l" t="t" r="r" b="b"/>
            <a:pathLst>
              <a:path w="5320" h="5320" extrusionOk="0">
                <a:moveTo>
                  <a:pt x="3223" y="1247"/>
                </a:moveTo>
                <a:lnTo>
                  <a:pt x="3223" y="1946"/>
                </a:lnTo>
                <a:lnTo>
                  <a:pt x="2828" y="2371"/>
                </a:lnTo>
                <a:lnTo>
                  <a:pt x="2949" y="2493"/>
                </a:lnTo>
                <a:lnTo>
                  <a:pt x="3375" y="2067"/>
                </a:lnTo>
                <a:lnTo>
                  <a:pt x="4043" y="2067"/>
                </a:lnTo>
                <a:lnTo>
                  <a:pt x="3557" y="2554"/>
                </a:lnTo>
                <a:lnTo>
                  <a:pt x="2980" y="2554"/>
                </a:lnTo>
                <a:lnTo>
                  <a:pt x="2980" y="2736"/>
                </a:lnTo>
                <a:lnTo>
                  <a:pt x="3557" y="2736"/>
                </a:lnTo>
                <a:lnTo>
                  <a:pt x="4043" y="3253"/>
                </a:lnTo>
                <a:lnTo>
                  <a:pt x="3375" y="3253"/>
                </a:lnTo>
                <a:lnTo>
                  <a:pt x="2949" y="2827"/>
                </a:lnTo>
                <a:lnTo>
                  <a:pt x="2828" y="2949"/>
                </a:lnTo>
                <a:lnTo>
                  <a:pt x="3223" y="3374"/>
                </a:lnTo>
                <a:lnTo>
                  <a:pt x="3223" y="4073"/>
                </a:lnTo>
                <a:lnTo>
                  <a:pt x="2736" y="3587"/>
                </a:lnTo>
                <a:lnTo>
                  <a:pt x="2736" y="2979"/>
                </a:lnTo>
                <a:lnTo>
                  <a:pt x="2554" y="2979"/>
                </a:lnTo>
                <a:lnTo>
                  <a:pt x="2554" y="3587"/>
                </a:lnTo>
                <a:lnTo>
                  <a:pt x="2068" y="4073"/>
                </a:lnTo>
                <a:lnTo>
                  <a:pt x="2068" y="3374"/>
                </a:lnTo>
                <a:lnTo>
                  <a:pt x="2493" y="2949"/>
                </a:lnTo>
                <a:lnTo>
                  <a:pt x="2372" y="2827"/>
                </a:lnTo>
                <a:lnTo>
                  <a:pt x="1946" y="3253"/>
                </a:lnTo>
                <a:lnTo>
                  <a:pt x="1247" y="3253"/>
                </a:lnTo>
                <a:lnTo>
                  <a:pt x="1733" y="2766"/>
                </a:lnTo>
                <a:lnTo>
                  <a:pt x="2341" y="2766"/>
                </a:lnTo>
                <a:lnTo>
                  <a:pt x="2341" y="2584"/>
                </a:lnTo>
                <a:lnTo>
                  <a:pt x="1733" y="2584"/>
                </a:lnTo>
                <a:lnTo>
                  <a:pt x="1247" y="2098"/>
                </a:lnTo>
                <a:lnTo>
                  <a:pt x="1946" y="2098"/>
                </a:lnTo>
                <a:lnTo>
                  <a:pt x="2372" y="2493"/>
                </a:lnTo>
                <a:lnTo>
                  <a:pt x="2493" y="2371"/>
                </a:lnTo>
                <a:lnTo>
                  <a:pt x="2068" y="1946"/>
                </a:lnTo>
                <a:lnTo>
                  <a:pt x="2068" y="1277"/>
                </a:lnTo>
                <a:lnTo>
                  <a:pt x="2554" y="1763"/>
                </a:lnTo>
                <a:lnTo>
                  <a:pt x="2554" y="2341"/>
                </a:lnTo>
                <a:lnTo>
                  <a:pt x="2736" y="2341"/>
                </a:lnTo>
                <a:lnTo>
                  <a:pt x="2736" y="1763"/>
                </a:lnTo>
                <a:lnTo>
                  <a:pt x="3223" y="1247"/>
                </a:lnTo>
                <a:close/>
                <a:moveTo>
                  <a:pt x="2554" y="0"/>
                </a:moveTo>
                <a:lnTo>
                  <a:pt x="2554" y="456"/>
                </a:lnTo>
                <a:lnTo>
                  <a:pt x="2220" y="122"/>
                </a:lnTo>
                <a:lnTo>
                  <a:pt x="2068" y="244"/>
                </a:lnTo>
                <a:lnTo>
                  <a:pt x="2554" y="730"/>
                </a:lnTo>
                <a:lnTo>
                  <a:pt x="2554" y="973"/>
                </a:lnTo>
                <a:lnTo>
                  <a:pt x="2098" y="517"/>
                </a:lnTo>
                <a:lnTo>
                  <a:pt x="1946" y="639"/>
                </a:lnTo>
                <a:lnTo>
                  <a:pt x="2554" y="1247"/>
                </a:lnTo>
                <a:lnTo>
                  <a:pt x="2554" y="1490"/>
                </a:lnTo>
                <a:lnTo>
                  <a:pt x="1885" y="821"/>
                </a:lnTo>
                <a:lnTo>
                  <a:pt x="1885" y="1794"/>
                </a:lnTo>
                <a:lnTo>
                  <a:pt x="1703" y="1581"/>
                </a:lnTo>
                <a:lnTo>
                  <a:pt x="1703" y="760"/>
                </a:lnTo>
                <a:lnTo>
                  <a:pt x="1521" y="760"/>
                </a:lnTo>
                <a:lnTo>
                  <a:pt x="1521" y="1429"/>
                </a:lnTo>
                <a:lnTo>
                  <a:pt x="1338" y="1216"/>
                </a:lnTo>
                <a:lnTo>
                  <a:pt x="1338" y="578"/>
                </a:lnTo>
                <a:lnTo>
                  <a:pt x="1156" y="578"/>
                </a:lnTo>
                <a:lnTo>
                  <a:pt x="1156" y="1034"/>
                </a:lnTo>
                <a:lnTo>
                  <a:pt x="821" y="730"/>
                </a:lnTo>
                <a:lnTo>
                  <a:pt x="700" y="851"/>
                </a:lnTo>
                <a:lnTo>
                  <a:pt x="1034" y="1186"/>
                </a:lnTo>
                <a:lnTo>
                  <a:pt x="548" y="1186"/>
                </a:lnTo>
                <a:lnTo>
                  <a:pt x="548" y="1368"/>
                </a:lnTo>
                <a:lnTo>
                  <a:pt x="1217" y="1368"/>
                </a:lnTo>
                <a:lnTo>
                  <a:pt x="1399" y="1551"/>
                </a:lnTo>
                <a:lnTo>
                  <a:pt x="730" y="1551"/>
                </a:lnTo>
                <a:lnTo>
                  <a:pt x="730" y="1733"/>
                </a:lnTo>
                <a:lnTo>
                  <a:pt x="1581" y="1733"/>
                </a:lnTo>
                <a:lnTo>
                  <a:pt x="1764" y="1915"/>
                </a:lnTo>
                <a:lnTo>
                  <a:pt x="821" y="1915"/>
                </a:lnTo>
                <a:lnTo>
                  <a:pt x="1490" y="2584"/>
                </a:lnTo>
                <a:lnTo>
                  <a:pt x="1217" y="2584"/>
                </a:lnTo>
                <a:lnTo>
                  <a:pt x="639" y="1976"/>
                </a:lnTo>
                <a:lnTo>
                  <a:pt x="517" y="2128"/>
                </a:lnTo>
                <a:lnTo>
                  <a:pt x="973" y="2584"/>
                </a:lnTo>
                <a:lnTo>
                  <a:pt x="700" y="2584"/>
                </a:lnTo>
                <a:lnTo>
                  <a:pt x="244" y="2098"/>
                </a:lnTo>
                <a:lnTo>
                  <a:pt x="92" y="2250"/>
                </a:lnTo>
                <a:lnTo>
                  <a:pt x="457" y="2584"/>
                </a:lnTo>
                <a:lnTo>
                  <a:pt x="1" y="2584"/>
                </a:lnTo>
                <a:lnTo>
                  <a:pt x="1" y="2766"/>
                </a:lnTo>
                <a:lnTo>
                  <a:pt x="457" y="2766"/>
                </a:lnTo>
                <a:lnTo>
                  <a:pt x="92" y="3101"/>
                </a:lnTo>
                <a:lnTo>
                  <a:pt x="244" y="3222"/>
                </a:lnTo>
                <a:lnTo>
                  <a:pt x="700" y="2766"/>
                </a:lnTo>
                <a:lnTo>
                  <a:pt x="973" y="2766"/>
                </a:lnTo>
                <a:lnTo>
                  <a:pt x="517" y="3222"/>
                </a:lnTo>
                <a:lnTo>
                  <a:pt x="639" y="3344"/>
                </a:lnTo>
                <a:lnTo>
                  <a:pt x="1217" y="2766"/>
                </a:lnTo>
                <a:lnTo>
                  <a:pt x="1490" y="2766"/>
                </a:lnTo>
                <a:lnTo>
                  <a:pt x="821" y="3435"/>
                </a:lnTo>
                <a:lnTo>
                  <a:pt x="1764" y="3435"/>
                </a:lnTo>
                <a:lnTo>
                  <a:pt x="1581" y="3617"/>
                </a:lnTo>
                <a:lnTo>
                  <a:pt x="730" y="3617"/>
                </a:lnTo>
                <a:lnTo>
                  <a:pt x="730" y="3800"/>
                </a:lnTo>
                <a:lnTo>
                  <a:pt x="1399" y="3800"/>
                </a:lnTo>
                <a:lnTo>
                  <a:pt x="1217" y="3982"/>
                </a:lnTo>
                <a:lnTo>
                  <a:pt x="548" y="3982"/>
                </a:lnTo>
                <a:lnTo>
                  <a:pt x="548" y="4165"/>
                </a:lnTo>
                <a:lnTo>
                  <a:pt x="1034" y="4165"/>
                </a:lnTo>
                <a:lnTo>
                  <a:pt x="700" y="4469"/>
                </a:lnTo>
                <a:lnTo>
                  <a:pt x="852" y="4621"/>
                </a:lnTo>
                <a:lnTo>
                  <a:pt x="1156" y="4286"/>
                </a:lnTo>
                <a:lnTo>
                  <a:pt x="1156" y="4772"/>
                </a:lnTo>
                <a:lnTo>
                  <a:pt x="1338" y="4772"/>
                </a:lnTo>
                <a:lnTo>
                  <a:pt x="1338" y="4104"/>
                </a:lnTo>
                <a:lnTo>
                  <a:pt x="1521" y="3921"/>
                </a:lnTo>
                <a:lnTo>
                  <a:pt x="1521" y="4590"/>
                </a:lnTo>
                <a:lnTo>
                  <a:pt x="1703" y="4590"/>
                </a:lnTo>
                <a:lnTo>
                  <a:pt x="1703" y="3739"/>
                </a:lnTo>
                <a:lnTo>
                  <a:pt x="1885" y="3557"/>
                </a:lnTo>
                <a:lnTo>
                  <a:pt x="1885" y="4499"/>
                </a:lnTo>
                <a:lnTo>
                  <a:pt x="2554" y="3830"/>
                </a:lnTo>
                <a:lnTo>
                  <a:pt x="2554" y="4073"/>
                </a:lnTo>
                <a:lnTo>
                  <a:pt x="1976" y="4681"/>
                </a:lnTo>
                <a:lnTo>
                  <a:pt x="2098" y="4803"/>
                </a:lnTo>
                <a:lnTo>
                  <a:pt x="2554" y="4347"/>
                </a:lnTo>
                <a:lnTo>
                  <a:pt x="2554" y="4621"/>
                </a:lnTo>
                <a:lnTo>
                  <a:pt x="2098" y="5076"/>
                </a:lnTo>
                <a:lnTo>
                  <a:pt x="2220" y="5198"/>
                </a:lnTo>
                <a:lnTo>
                  <a:pt x="2554" y="4864"/>
                </a:lnTo>
                <a:lnTo>
                  <a:pt x="2554" y="5320"/>
                </a:lnTo>
                <a:lnTo>
                  <a:pt x="2736" y="5320"/>
                </a:lnTo>
                <a:lnTo>
                  <a:pt x="2736" y="4864"/>
                </a:lnTo>
                <a:lnTo>
                  <a:pt x="3101" y="5198"/>
                </a:lnTo>
                <a:lnTo>
                  <a:pt x="3223" y="5076"/>
                </a:lnTo>
                <a:lnTo>
                  <a:pt x="2736" y="4621"/>
                </a:lnTo>
                <a:lnTo>
                  <a:pt x="2736" y="4347"/>
                </a:lnTo>
                <a:lnTo>
                  <a:pt x="3223" y="4803"/>
                </a:lnTo>
                <a:lnTo>
                  <a:pt x="3344" y="4681"/>
                </a:lnTo>
                <a:lnTo>
                  <a:pt x="2736" y="4073"/>
                </a:lnTo>
                <a:lnTo>
                  <a:pt x="2736" y="3830"/>
                </a:lnTo>
                <a:lnTo>
                  <a:pt x="3405" y="4499"/>
                </a:lnTo>
                <a:lnTo>
                  <a:pt x="3405" y="3557"/>
                </a:lnTo>
                <a:lnTo>
                  <a:pt x="3587" y="3739"/>
                </a:lnTo>
                <a:lnTo>
                  <a:pt x="3587" y="4560"/>
                </a:lnTo>
                <a:lnTo>
                  <a:pt x="3770" y="4560"/>
                </a:lnTo>
                <a:lnTo>
                  <a:pt x="3770" y="3921"/>
                </a:lnTo>
                <a:lnTo>
                  <a:pt x="3983" y="4104"/>
                </a:lnTo>
                <a:lnTo>
                  <a:pt x="3983" y="4772"/>
                </a:lnTo>
                <a:lnTo>
                  <a:pt x="4165" y="4772"/>
                </a:lnTo>
                <a:lnTo>
                  <a:pt x="4165" y="4286"/>
                </a:lnTo>
                <a:lnTo>
                  <a:pt x="4469" y="4590"/>
                </a:lnTo>
                <a:lnTo>
                  <a:pt x="4591" y="4469"/>
                </a:lnTo>
                <a:lnTo>
                  <a:pt x="4287" y="4165"/>
                </a:lnTo>
                <a:lnTo>
                  <a:pt x="4773" y="4165"/>
                </a:lnTo>
                <a:lnTo>
                  <a:pt x="4773" y="3982"/>
                </a:lnTo>
                <a:lnTo>
                  <a:pt x="4104" y="3982"/>
                </a:lnTo>
                <a:lnTo>
                  <a:pt x="3922" y="3769"/>
                </a:lnTo>
                <a:lnTo>
                  <a:pt x="4560" y="3769"/>
                </a:lnTo>
                <a:lnTo>
                  <a:pt x="4560" y="3587"/>
                </a:lnTo>
                <a:lnTo>
                  <a:pt x="3739" y="3587"/>
                </a:lnTo>
                <a:lnTo>
                  <a:pt x="3557" y="3405"/>
                </a:lnTo>
                <a:lnTo>
                  <a:pt x="4499" y="3405"/>
                </a:lnTo>
                <a:lnTo>
                  <a:pt x="3831" y="2736"/>
                </a:lnTo>
                <a:lnTo>
                  <a:pt x="4074" y="2736"/>
                </a:lnTo>
                <a:lnTo>
                  <a:pt x="4682" y="3344"/>
                </a:lnTo>
                <a:lnTo>
                  <a:pt x="4803" y="3222"/>
                </a:lnTo>
                <a:lnTo>
                  <a:pt x="4347" y="2736"/>
                </a:lnTo>
                <a:lnTo>
                  <a:pt x="4591" y="2736"/>
                </a:lnTo>
                <a:lnTo>
                  <a:pt x="5077" y="3222"/>
                </a:lnTo>
                <a:lnTo>
                  <a:pt x="5198" y="3101"/>
                </a:lnTo>
                <a:lnTo>
                  <a:pt x="4864" y="2736"/>
                </a:lnTo>
                <a:lnTo>
                  <a:pt x="5320" y="2736"/>
                </a:lnTo>
                <a:lnTo>
                  <a:pt x="5320" y="2584"/>
                </a:lnTo>
                <a:lnTo>
                  <a:pt x="4864" y="2584"/>
                </a:lnTo>
                <a:lnTo>
                  <a:pt x="5198" y="2219"/>
                </a:lnTo>
                <a:lnTo>
                  <a:pt x="5077" y="2098"/>
                </a:lnTo>
                <a:lnTo>
                  <a:pt x="4591" y="2584"/>
                </a:lnTo>
                <a:lnTo>
                  <a:pt x="4347" y="2584"/>
                </a:lnTo>
                <a:lnTo>
                  <a:pt x="4803" y="2098"/>
                </a:lnTo>
                <a:lnTo>
                  <a:pt x="4682" y="1976"/>
                </a:lnTo>
                <a:lnTo>
                  <a:pt x="4074" y="2584"/>
                </a:lnTo>
                <a:lnTo>
                  <a:pt x="3831" y="2584"/>
                </a:lnTo>
                <a:lnTo>
                  <a:pt x="4469" y="1915"/>
                </a:lnTo>
                <a:lnTo>
                  <a:pt x="3527" y="1915"/>
                </a:lnTo>
                <a:lnTo>
                  <a:pt x="3709" y="1733"/>
                </a:lnTo>
                <a:lnTo>
                  <a:pt x="4560" y="1733"/>
                </a:lnTo>
                <a:lnTo>
                  <a:pt x="4560" y="1551"/>
                </a:lnTo>
                <a:lnTo>
                  <a:pt x="3891" y="1551"/>
                </a:lnTo>
                <a:lnTo>
                  <a:pt x="4074" y="1338"/>
                </a:lnTo>
                <a:lnTo>
                  <a:pt x="4742" y="1338"/>
                </a:lnTo>
                <a:lnTo>
                  <a:pt x="4742" y="1155"/>
                </a:lnTo>
                <a:lnTo>
                  <a:pt x="4256" y="1155"/>
                </a:lnTo>
                <a:lnTo>
                  <a:pt x="4591" y="851"/>
                </a:lnTo>
                <a:lnTo>
                  <a:pt x="4469" y="730"/>
                </a:lnTo>
                <a:lnTo>
                  <a:pt x="4135" y="1034"/>
                </a:lnTo>
                <a:lnTo>
                  <a:pt x="4135" y="547"/>
                </a:lnTo>
                <a:lnTo>
                  <a:pt x="3952" y="547"/>
                </a:lnTo>
                <a:lnTo>
                  <a:pt x="3952" y="1216"/>
                </a:lnTo>
                <a:lnTo>
                  <a:pt x="3770" y="1399"/>
                </a:lnTo>
                <a:lnTo>
                  <a:pt x="3770" y="760"/>
                </a:lnTo>
                <a:lnTo>
                  <a:pt x="3587" y="760"/>
                </a:lnTo>
                <a:lnTo>
                  <a:pt x="3587" y="1581"/>
                </a:lnTo>
                <a:lnTo>
                  <a:pt x="3405" y="1763"/>
                </a:lnTo>
                <a:lnTo>
                  <a:pt x="3405" y="821"/>
                </a:lnTo>
                <a:lnTo>
                  <a:pt x="2736" y="1490"/>
                </a:lnTo>
                <a:lnTo>
                  <a:pt x="2736" y="1247"/>
                </a:lnTo>
                <a:lnTo>
                  <a:pt x="3314" y="639"/>
                </a:lnTo>
                <a:lnTo>
                  <a:pt x="3192" y="517"/>
                </a:lnTo>
                <a:lnTo>
                  <a:pt x="2736" y="973"/>
                </a:lnTo>
                <a:lnTo>
                  <a:pt x="2736" y="730"/>
                </a:lnTo>
                <a:lnTo>
                  <a:pt x="3192" y="244"/>
                </a:lnTo>
                <a:lnTo>
                  <a:pt x="3071" y="122"/>
                </a:lnTo>
                <a:lnTo>
                  <a:pt x="2736" y="456"/>
                </a:lnTo>
                <a:lnTo>
                  <a:pt x="2736" y="0"/>
                </a:ln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651630" y="5"/>
            <a:ext cx="1492247" cy="1492247"/>
          </a:xfrm>
          <a:custGeom>
            <a:avLst/>
            <a:gdLst/>
            <a:ahLst/>
            <a:cxnLst/>
            <a:rect l="l" t="t" r="r" b="b"/>
            <a:pathLst>
              <a:path w="5320" h="5320" extrusionOk="0">
                <a:moveTo>
                  <a:pt x="3223" y="1247"/>
                </a:moveTo>
                <a:lnTo>
                  <a:pt x="3223" y="1946"/>
                </a:lnTo>
                <a:lnTo>
                  <a:pt x="2828" y="2371"/>
                </a:lnTo>
                <a:lnTo>
                  <a:pt x="2949" y="2493"/>
                </a:lnTo>
                <a:lnTo>
                  <a:pt x="3375" y="2067"/>
                </a:lnTo>
                <a:lnTo>
                  <a:pt x="4043" y="2067"/>
                </a:lnTo>
                <a:lnTo>
                  <a:pt x="3557" y="2554"/>
                </a:lnTo>
                <a:lnTo>
                  <a:pt x="2980" y="2554"/>
                </a:lnTo>
                <a:lnTo>
                  <a:pt x="2980" y="2736"/>
                </a:lnTo>
                <a:lnTo>
                  <a:pt x="3557" y="2736"/>
                </a:lnTo>
                <a:lnTo>
                  <a:pt x="4043" y="3253"/>
                </a:lnTo>
                <a:lnTo>
                  <a:pt x="3375" y="3253"/>
                </a:lnTo>
                <a:lnTo>
                  <a:pt x="2949" y="2827"/>
                </a:lnTo>
                <a:lnTo>
                  <a:pt x="2828" y="2949"/>
                </a:lnTo>
                <a:lnTo>
                  <a:pt x="3223" y="3374"/>
                </a:lnTo>
                <a:lnTo>
                  <a:pt x="3223" y="4073"/>
                </a:lnTo>
                <a:lnTo>
                  <a:pt x="2736" y="3587"/>
                </a:lnTo>
                <a:lnTo>
                  <a:pt x="2736" y="2979"/>
                </a:lnTo>
                <a:lnTo>
                  <a:pt x="2554" y="2979"/>
                </a:lnTo>
                <a:lnTo>
                  <a:pt x="2554" y="3587"/>
                </a:lnTo>
                <a:lnTo>
                  <a:pt x="2068" y="4073"/>
                </a:lnTo>
                <a:lnTo>
                  <a:pt x="2068" y="3374"/>
                </a:lnTo>
                <a:lnTo>
                  <a:pt x="2493" y="2949"/>
                </a:lnTo>
                <a:lnTo>
                  <a:pt x="2372" y="2827"/>
                </a:lnTo>
                <a:lnTo>
                  <a:pt x="1946" y="3253"/>
                </a:lnTo>
                <a:lnTo>
                  <a:pt x="1247" y="3253"/>
                </a:lnTo>
                <a:lnTo>
                  <a:pt x="1733" y="2766"/>
                </a:lnTo>
                <a:lnTo>
                  <a:pt x="2341" y="2766"/>
                </a:lnTo>
                <a:lnTo>
                  <a:pt x="2341" y="2584"/>
                </a:lnTo>
                <a:lnTo>
                  <a:pt x="1733" y="2584"/>
                </a:lnTo>
                <a:lnTo>
                  <a:pt x="1247" y="2098"/>
                </a:lnTo>
                <a:lnTo>
                  <a:pt x="1946" y="2098"/>
                </a:lnTo>
                <a:lnTo>
                  <a:pt x="2372" y="2493"/>
                </a:lnTo>
                <a:lnTo>
                  <a:pt x="2493" y="2371"/>
                </a:lnTo>
                <a:lnTo>
                  <a:pt x="2068" y="1946"/>
                </a:lnTo>
                <a:lnTo>
                  <a:pt x="2068" y="1277"/>
                </a:lnTo>
                <a:lnTo>
                  <a:pt x="2554" y="1763"/>
                </a:lnTo>
                <a:lnTo>
                  <a:pt x="2554" y="2341"/>
                </a:lnTo>
                <a:lnTo>
                  <a:pt x="2736" y="2341"/>
                </a:lnTo>
                <a:lnTo>
                  <a:pt x="2736" y="1763"/>
                </a:lnTo>
                <a:lnTo>
                  <a:pt x="3223" y="1247"/>
                </a:lnTo>
                <a:close/>
                <a:moveTo>
                  <a:pt x="2554" y="0"/>
                </a:moveTo>
                <a:lnTo>
                  <a:pt x="2554" y="456"/>
                </a:lnTo>
                <a:lnTo>
                  <a:pt x="2220" y="122"/>
                </a:lnTo>
                <a:lnTo>
                  <a:pt x="2068" y="244"/>
                </a:lnTo>
                <a:lnTo>
                  <a:pt x="2554" y="730"/>
                </a:lnTo>
                <a:lnTo>
                  <a:pt x="2554" y="973"/>
                </a:lnTo>
                <a:lnTo>
                  <a:pt x="2098" y="517"/>
                </a:lnTo>
                <a:lnTo>
                  <a:pt x="1946" y="639"/>
                </a:lnTo>
                <a:lnTo>
                  <a:pt x="2554" y="1247"/>
                </a:lnTo>
                <a:lnTo>
                  <a:pt x="2554" y="1490"/>
                </a:lnTo>
                <a:lnTo>
                  <a:pt x="1885" y="821"/>
                </a:lnTo>
                <a:lnTo>
                  <a:pt x="1885" y="1794"/>
                </a:lnTo>
                <a:lnTo>
                  <a:pt x="1703" y="1581"/>
                </a:lnTo>
                <a:lnTo>
                  <a:pt x="1703" y="760"/>
                </a:lnTo>
                <a:lnTo>
                  <a:pt x="1521" y="760"/>
                </a:lnTo>
                <a:lnTo>
                  <a:pt x="1521" y="1429"/>
                </a:lnTo>
                <a:lnTo>
                  <a:pt x="1338" y="1216"/>
                </a:lnTo>
                <a:lnTo>
                  <a:pt x="1338" y="578"/>
                </a:lnTo>
                <a:lnTo>
                  <a:pt x="1156" y="578"/>
                </a:lnTo>
                <a:lnTo>
                  <a:pt x="1156" y="1034"/>
                </a:lnTo>
                <a:lnTo>
                  <a:pt x="821" y="730"/>
                </a:lnTo>
                <a:lnTo>
                  <a:pt x="700" y="851"/>
                </a:lnTo>
                <a:lnTo>
                  <a:pt x="1034" y="1186"/>
                </a:lnTo>
                <a:lnTo>
                  <a:pt x="548" y="1186"/>
                </a:lnTo>
                <a:lnTo>
                  <a:pt x="548" y="1368"/>
                </a:lnTo>
                <a:lnTo>
                  <a:pt x="1217" y="1368"/>
                </a:lnTo>
                <a:lnTo>
                  <a:pt x="1399" y="1551"/>
                </a:lnTo>
                <a:lnTo>
                  <a:pt x="730" y="1551"/>
                </a:lnTo>
                <a:lnTo>
                  <a:pt x="730" y="1733"/>
                </a:lnTo>
                <a:lnTo>
                  <a:pt x="1581" y="1733"/>
                </a:lnTo>
                <a:lnTo>
                  <a:pt x="1764" y="1915"/>
                </a:lnTo>
                <a:lnTo>
                  <a:pt x="821" y="1915"/>
                </a:lnTo>
                <a:lnTo>
                  <a:pt x="1490" y="2584"/>
                </a:lnTo>
                <a:lnTo>
                  <a:pt x="1217" y="2584"/>
                </a:lnTo>
                <a:lnTo>
                  <a:pt x="639" y="1976"/>
                </a:lnTo>
                <a:lnTo>
                  <a:pt x="517" y="2128"/>
                </a:lnTo>
                <a:lnTo>
                  <a:pt x="973" y="2584"/>
                </a:lnTo>
                <a:lnTo>
                  <a:pt x="700" y="2584"/>
                </a:lnTo>
                <a:lnTo>
                  <a:pt x="244" y="2098"/>
                </a:lnTo>
                <a:lnTo>
                  <a:pt x="92" y="2250"/>
                </a:lnTo>
                <a:lnTo>
                  <a:pt x="457" y="2584"/>
                </a:lnTo>
                <a:lnTo>
                  <a:pt x="1" y="2584"/>
                </a:lnTo>
                <a:lnTo>
                  <a:pt x="1" y="2766"/>
                </a:lnTo>
                <a:lnTo>
                  <a:pt x="457" y="2766"/>
                </a:lnTo>
                <a:lnTo>
                  <a:pt x="92" y="3101"/>
                </a:lnTo>
                <a:lnTo>
                  <a:pt x="244" y="3222"/>
                </a:lnTo>
                <a:lnTo>
                  <a:pt x="700" y="2766"/>
                </a:lnTo>
                <a:lnTo>
                  <a:pt x="973" y="2766"/>
                </a:lnTo>
                <a:lnTo>
                  <a:pt x="517" y="3222"/>
                </a:lnTo>
                <a:lnTo>
                  <a:pt x="639" y="3344"/>
                </a:lnTo>
                <a:lnTo>
                  <a:pt x="1217" y="2766"/>
                </a:lnTo>
                <a:lnTo>
                  <a:pt x="1490" y="2766"/>
                </a:lnTo>
                <a:lnTo>
                  <a:pt x="821" y="3435"/>
                </a:lnTo>
                <a:lnTo>
                  <a:pt x="1764" y="3435"/>
                </a:lnTo>
                <a:lnTo>
                  <a:pt x="1581" y="3617"/>
                </a:lnTo>
                <a:lnTo>
                  <a:pt x="730" y="3617"/>
                </a:lnTo>
                <a:lnTo>
                  <a:pt x="730" y="3800"/>
                </a:lnTo>
                <a:lnTo>
                  <a:pt x="1399" y="3800"/>
                </a:lnTo>
                <a:lnTo>
                  <a:pt x="1217" y="3982"/>
                </a:lnTo>
                <a:lnTo>
                  <a:pt x="548" y="3982"/>
                </a:lnTo>
                <a:lnTo>
                  <a:pt x="548" y="4165"/>
                </a:lnTo>
                <a:lnTo>
                  <a:pt x="1034" y="4165"/>
                </a:lnTo>
                <a:lnTo>
                  <a:pt x="700" y="4469"/>
                </a:lnTo>
                <a:lnTo>
                  <a:pt x="852" y="4621"/>
                </a:lnTo>
                <a:lnTo>
                  <a:pt x="1156" y="4286"/>
                </a:lnTo>
                <a:lnTo>
                  <a:pt x="1156" y="4772"/>
                </a:lnTo>
                <a:lnTo>
                  <a:pt x="1338" y="4772"/>
                </a:lnTo>
                <a:lnTo>
                  <a:pt x="1338" y="4104"/>
                </a:lnTo>
                <a:lnTo>
                  <a:pt x="1521" y="3921"/>
                </a:lnTo>
                <a:lnTo>
                  <a:pt x="1521" y="4590"/>
                </a:lnTo>
                <a:lnTo>
                  <a:pt x="1703" y="4590"/>
                </a:lnTo>
                <a:lnTo>
                  <a:pt x="1703" y="3739"/>
                </a:lnTo>
                <a:lnTo>
                  <a:pt x="1885" y="3557"/>
                </a:lnTo>
                <a:lnTo>
                  <a:pt x="1885" y="4499"/>
                </a:lnTo>
                <a:lnTo>
                  <a:pt x="2554" y="3830"/>
                </a:lnTo>
                <a:lnTo>
                  <a:pt x="2554" y="4073"/>
                </a:lnTo>
                <a:lnTo>
                  <a:pt x="1976" y="4681"/>
                </a:lnTo>
                <a:lnTo>
                  <a:pt x="2098" y="4803"/>
                </a:lnTo>
                <a:lnTo>
                  <a:pt x="2554" y="4347"/>
                </a:lnTo>
                <a:lnTo>
                  <a:pt x="2554" y="4621"/>
                </a:lnTo>
                <a:lnTo>
                  <a:pt x="2098" y="5076"/>
                </a:lnTo>
                <a:lnTo>
                  <a:pt x="2220" y="5198"/>
                </a:lnTo>
                <a:lnTo>
                  <a:pt x="2554" y="4864"/>
                </a:lnTo>
                <a:lnTo>
                  <a:pt x="2554" y="5320"/>
                </a:lnTo>
                <a:lnTo>
                  <a:pt x="2736" y="5320"/>
                </a:lnTo>
                <a:lnTo>
                  <a:pt x="2736" y="4864"/>
                </a:lnTo>
                <a:lnTo>
                  <a:pt x="3101" y="5198"/>
                </a:lnTo>
                <a:lnTo>
                  <a:pt x="3223" y="5076"/>
                </a:lnTo>
                <a:lnTo>
                  <a:pt x="2736" y="4621"/>
                </a:lnTo>
                <a:lnTo>
                  <a:pt x="2736" y="4347"/>
                </a:lnTo>
                <a:lnTo>
                  <a:pt x="3223" y="4803"/>
                </a:lnTo>
                <a:lnTo>
                  <a:pt x="3344" y="4681"/>
                </a:lnTo>
                <a:lnTo>
                  <a:pt x="2736" y="4073"/>
                </a:lnTo>
                <a:lnTo>
                  <a:pt x="2736" y="3830"/>
                </a:lnTo>
                <a:lnTo>
                  <a:pt x="3405" y="4499"/>
                </a:lnTo>
                <a:lnTo>
                  <a:pt x="3405" y="3557"/>
                </a:lnTo>
                <a:lnTo>
                  <a:pt x="3587" y="3739"/>
                </a:lnTo>
                <a:lnTo>
                  <a:pt x="3587" y="4560"/>
                </a:lnTo>
                <a:lnTo>
                  <a:pt x="3770" y="4560"/>
                </a:lnTo>
                <a:lnTo>
                  <a:pt x="3770" y="3921"/>
                </a:lnTo>
                <a:lnTo>
                  <a:pt x="3983" y="4104"/>
                </a:lnTo>
                <a:lnTo>
                  <a:pt x="3983" y="4772"/>
                </a:lnTo>
                <a:lnTo>
                  <a:pt x="4165" y="4772"/>
                </a:lnTo>
                <a:lnTo>
                  <a:pt x="4165" y="4286"/>
                </a:lnTo>
                <a:lnTo>
                  <a:pt x="4469" y="4590"/>
                </a:lnTo>
                <a:lnTo>
                  <a:pt x="4591" y="4469"/>
                </a:lnTo>
                <a:lnTo>
                  <a:pt x="4287" y="4165"/>
                </a:lnTo>
                <a:lnTo>
                  <a:pt x="4773" y="4165"/>
                </a:lnTo>
                <a:lnTo>
                  <a:pt x="4773" y="3982"/>
                </a:lnTo>
                <a:lnTo>
                  <a:pt x="4104" y="3982"/>
                </a:lnTo>
                <a:lnTo>
                  <a:pt x="3922" y="3769"/>
                </a:lnTo>
                <a:lnTo>
                  <a:pt x="4560" y="3769"/>
                </a:lnTo>
                <a:lnTo>
                  <a:pt x="4560" y="3587"/>
                </a:lnTo>
                <a:lnTo>
                  <a:pt x="3739" y="3587"/>
                </a:lnTo>
                <a:lnTo>
                  <a:pt x="3557" y="3405"/>
                </a:lnTo>
                <a:lnTo>
                  <a:pt x="4499" y="3405"/>
                </a:lnTo>
                <a:lnTo>
                  <a:pt x="3831" y="2736"/>
                </a:lnTo>
                <a:lnTo>
                  <a:pt x="4074" y="2736"/>
                </a:lnTo>
                <a:lnTo>
                  <a:pt x="4682" y="3344"/>
                </a:lnTo>
                <a:lnTo>
                  <a:pt x="4803" y="3222"/>
                </a:lnTo>
                <a:lnTo>
                  <a:pt x="4347" y="2736"/>
                </a:lnTo>
                <a:lnTo>
                  <a:pt x="4591" y="2736"/>
                </a:lnTo>
                <a:lnTo>
                  <a:pt x="5077" y="3222"/>
                </a:lnTo>
                <a:lnTo>
                  <a:pt x="5198" y="3101"/>
                </a:lnTo>
                <a:lnTo>
                  <a:pt x="4864" y="2736"/>
                </a:lnTo>
                <a:lnTo>
                  <a:pt x="5320" y="2736"/>
                </a:lnTo>
                <a:lnTo>
                  <a:pt x="5320" y="2584"/>
                </a:lnTo>
                <a:lnTo>
                  <a:pt x="4864" y="2584"/>
                </a:lnTo>
                <a:lnTo>
                  <a:pt x="5198" y="2219"/>
                </a:lnTo>
                <a:lnTo>
                  <a:pt x="5077" y="2098"/>
                </a:lnTo>
                <a:lnTo>
                  <a:pt x="4591" y="2584"/>
                </a:lnTo>
                <a:lnTo>
                  <a:pt x="4347" y="2584"/>
                </a:lnTo>
                <a:lnTo>
                  <a:pt x="4803" y="2098"/>
                </a:lnTo>
                <a:lnTo>
                  <a:pt x="4682" y="1976"/>
                </a:lnTo>
                <a:lnTo>
                  <a:pt x="4074" y="2584"/>
                </a:lnTo>
                <a:lnTo>
                  <a:pt x="3831" y="2584"/>
                </a:lnTo>
                <a:lnTo>
                  <a:pt x="4469" y="1915"/>
                </a:lnTo>
                <a:lnTo>
                  <a:pt x="3527" y="1915"/>
                </a:lnTo>
                <a:lnTo>
                  <a:pt x="3709" y="1733"/>
                </a:lnTo>
                <a:lnTo>
                  <a:pt x="4560" y="1733"/>
                </a:lnTo>
                <a:lnTo>
                  <a:pt x="4560" y="1551"/>
                </a:lnTo>
                <a:lnTo>
                  <a:pt x="3891" y="1551"/>
                </a:lnTo>
                <a:lnTo>
                  <a:pt x="4074" y="1338"/>
                </a:lnTo>
                <a:lnTo>
                  <a:pt x="4742" y="1338"/>
                </a:lnTo>
                <a:lnTo>
                  <a:pt x="4742" y="1155"/>
                </a:lnTo>
                <a:lnTo>
                  <a:pt x="4256" y="1155"/>
                </a:lnTo>
                <a:lnTo>
                  <a:pt x="4591" y="851"/>
                </a:lnTo>
                <a:lnTo>
                  <a:pt x="4469" y="730"/>
                </a:lnTo>
                <a:lnTo>
                  <a:pt x="4135" y="1034"/>
                </a:lnTo>
                <a:lnTo>
                  <a:pt x="4135" y="547"/>
                </a:lnTo>
                <a:lnTo>
                  <a:pt x="3952" y="547"/>
                </a:lnTo>
                <a:lnTo>
                  <a:pt x="3952" y="1216"/>
                </a:lnTo>
                <a:lnTo>
                  <a:pt x="3770" y="1399"/>
                </a:lnTo>
                <a:lnTo>
                  <a:pt x="3770" y="760"/>
                </a:lnTo>
                <a:lnTo>
                  <a:pt x="3587" y="760"/>
                </a:lnTo>
                <a:lnTo>
                  <a:pt x="3587" y="1581"/>
                </a:lnTo>
                <a:lnTo>
                  <a:pt x="3405" y="1763"/>
                </a:lnTo>
                <a:lnTo>
                  <a:pt x="3405" y="821"/>
                </a:lnTo>
                <a:lnTo>
                  <a:pt x="2736" y="1490"/>
                </a:lnTo>
                <a:lnTo>
                  <a:pt x="2736" y="1247"/>
                </a:lnTo>
                <a:lnTo>
                  <a:pt x="3314" y="639"/>
                </a:lnTo>
                <a:lnTo>
                  <a:pt x="3192" y="517"/>
                </a:lnTo>
                <a:lnTo>
                  <a:pt x="2736" y="973"/>
                </a:lnTo>
                <a:lnTo>
                  <a:pt x="2736" y="730"/>
                </a:lnTo>
                <a:lnTo>
                  <a:pt x="3192" y="244"/>
                </a:lnTo>
                <a:lnTo>
                  <a:pt x="3071" y="122"/>
                </a:lnTo>
                <a:lnTo>
                  <a:pt x="2736" y="456"/>
                </a:lnTo>
                <a:lnTo>
                  <a:pt x="2736" y="0"/>
                </a:ln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1729025" y="1969300"/>
            <a:ext cx="195300" cy="19050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66750" y="1732250"/>
            <a:ext cx="397800" cy="397800"/>
          </a:xfrm>
          <a:prstGeom prst="star4">
            <a:avLst>
              <a:gd name="adj" fmla="val 12500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654425" y="121450"/>
            <a:ext cx="195300" cy="19050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767875" y="1751475"/>
            <a:ext cx="195300" cy="19050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1857900" y="311950"/>
            <a:ext cx="195300" cy="19050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257550" y="46475"/>
            <a:ext cx="397800" cy="397800"/>
          </a:xfrm>
          <a:prstGeom prst="star4">
            <a:avLst>
              <a:gd name="adj" fmla="val 12500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82025" y="1884700"/>
            <a:ext cx="397800" cy="397800"/>
          </a:xfrm>
          <a:prstGeom prst="star4">
            <a:avLst>
              <a:gd name="adj" fmla="val 12500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19600" y="607225"/>
            <a:ext cx="195300" cy="19050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905625" y="1097550"/>
            <a:ext cx="397800" cy="397800"/>
          </a:xfrm>
          <a:prstGeom prst="star4">
            <a:avLst>
              <a:gd name="adj" fmla="val 12500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207425" y="121443"/>
            <a:ext cx="103943" cy="103943"/>
          </a:xfrm>
          <a:custGeom>
            <a:avLst/>
            <a:gdLst/>
            <a:ahLst/>
            <a:cxnLst/>
            <a:rect l="l" t="t" r="r" b="b"/>
            <a:pathLst>
              <a:path w="2676" h="2676" extrusionOk="0">
                <a:moveTo>
                  <a:pt x="2676" y="1338"/>
                </a:moveTo>
                <a:cubicBezTo>
                  <a:pt x="2676" y="2067"/>
                  <a:pt x="2098" y="2675"/>
                  <a:pt x="1338" y="2675"/>
                </a:cubicBezTo>
                <a:cubicBezTo>
                  <a:pt x="609" y="2675"/>
                  <a:pt x="1" y="2067"/>
                  <a:pt x="1" y="1338"/>
                </a:cubicBezTo>
                <a:cubicBezTo>
                  <a:pt x="1" y="608"/>
                  <a:pt x="609" y="0"/>
                  <a:pt x="1338" y="0"/>
                </a:cubicBezTo>
                <a:cubicBezTo>
                  <a:pt x="2098" y="0"/>
                  <a:pt x="2676" y="608"/>
                  <a:pt x="2676" y="1338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922765" y="957398"/>
            <a:ext cx="69951" cy="68382"/>
          </a:xfrm>
          <a:custGeom>
            <a:avLst/>
            <a:gdLst/>
            <a:ahLst/>
            <a:cxnLst/>
            <a:rect l="l" t="t" r="r" b="b"/>
            <a:pathLst>
              <a:path w="1338" h="1308" extrusionOk="0">
                <a:moveTo>
                  <a:pt x="1338" y="639"/>
                </a:moveTo>
                <a:cubicBezTo>
                  <a:pt x="1338" y="1034"/>
                  <a:pt x="1034" y="1308"/>
                  <a:pt x="669" y="1308"/>
                </a:cubicBezTo>
                <a:cubicBezTo>
                  <a:pt x="304" y="1308"/>
                  <a:pt x="0" y="1034"/>
                  <a:pt x="0" y="639"/>
                </a:cubicBezTo>
                <a:cubicBezTo>
                  <a:pt x="0" y="274"/>
                  <a:pt x="304" y="1"/>
                  <a:pt x="669" y="1"/>
                </a:cubicBezTo>
                <a:cubicBezTo>
                  <a:pt x="1034" y="1"/>
                  <a:pt x="1338" y="274"/>
                  <a:pt x="1338" y="639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368549" y="1751478"/>
            <a:ext cx="69951" cy="69951"/>
          </a:xfrm>
          <a:custGeom>
            <a:avLst/>
            <a:gdLst/>
            <a:ahLst/>
            <a:cxnLst/>
            <a:rect l="l" t="t" r="r" b="b"/>
            <a:pathLst>
              <a:path w="1338" h="1338" extrusionOk="0">
                <a:moveTo>
                  <a:pt x="1338" y="669"/>
                </a:moveTo>
                <a:cubicBezTo>
                  <a:pt x="1338" y="1034"/>
                  <a:pt x="1034" y="1338"/>
                  <a:pt x="669" y="1338"/>
                </a:cubicBezTo>
                <a:cubicBezTo>
                  <a:pt x="304" y="1338"/>
                  <a:pt x="0" y="1034"/>
                  <a:pt x="0" y="669"/>
                </a:cubicBezTo>
                <a:cubicBezTo>
                  <a:pt x="0" y="304"/>
                  <a:pt x="304" y="0"/>
                  <a:pt x="669" y="0"/>
                </a:cubicBezTo>
                <a:cubicBezTo>
                  <a:pt x="1034" y="0"/>
                  <a:pt x="1338" y="304"/>
                  <a:pt x="1338" y="669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1922772" y="1577831"/>
            <a:ext cx="69951" cy="70003"/>
          </a:xfrm>
          <a:custGeom>
            <a:avLst/>
            <a:gdLst/>
            <a:ahLst/>
            <a:cxnLst/>
            <a:rect l="l" t="t" r="r" b="b"/>
            <a:pathLst>
              <a:path w="1338" h="1339" extrusionOk="0">
                <a:moveTo>
                  <a:pt x="1338" y="670"/>
                </a:moveTo>
                <a:cubicBezTo>
                  <a:pt x="1338" y="1034"/>
                  <a:pt x="1034" y="1338"/>
                  <a:pt x="669" y="1338"/>
                </a:cubicBezTo>
                <a:cubicBezTo>
                  <a:pt x="304" y="1338"/>
                  <a:pt x="0" y="1034"/>
                  <a:pt x="0" y="670"/>
                </a:cubicBezTo>
                <a:cubicBezTo>
                  <a:pt x="0" y="305"/>
                  <a:pt x="304" y="1"/>
                  <a:pt x="669" y="1"/>
                </a:cubicBezTo>
                <a:cubicBezTo>
                  <a:pt x="1034" y="1"/>
                  <a:pt x="1338" y="305"/>
                  <a:pt x="1338" y="670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377949" y="1522878"/>
            <a:ext cx="69951" cy="69951"/>
          </a:xfrm>
          <a:custGeom>
            <a:avLst/>
            <a:gdLst/>
            <a:ahLst/>
            <a:cxnLst/>
            <a:rect l="l" t="t" r="r" b="b"/>
            <a:pathLst>
              <a:path w="1338" h="1338" extrusionOk="0">
                <a:moveTo>
                  <a:pt x="1338" y="669"/>
                </a:moveTo>
                <a:cubicBezTo>
                  <a:pt x="1338" y="1034"/>
                  <a:pt x="1034" y="1338"/>
                  <a:pt x="669" y="1338"/>
                </a:cubicBezTo>
                <a:cubicBezTo>
                  <a:pt x="304" y="1338"/>
                  <a:pt x="0" y="1034"/>
                  <a:pt x="0" y="669"/>
                </a:cubicBezTo>
                <a:cubicBezTo>
                  <a:pt x="0" y="304"/>
                  <a:pt x="304" y="0"/>
                  <a:pt x="669" y="0"/>
                </a:cubicBezTo>
                <a:cubicBezTo>
                  <a:pt x="1034" y="0"/>
                  <a:pt x="1338" y="304"/>
                  <a:pt x="1338" y="669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4407825" y="426243"/>
            <a:ext cx="103943" cy="103943"/>
          </a:xfrm>
          <a:custGeom>
            <a:avLst/>
            <a:gdLst/>
            <a:ahLst/>
            <a:cxnLst/>
            <a:rect l="l" t="t" r="r" b="b"/>
            <a:pathLst>
              <a:path w="2676" h="2676" extrusionOk="0">
                <a:moveTo>
                  <a:pt x="2676" y="1338"/>
                </a:moveTo>
                <a:cubicBezTo>
                  <a:pt x="2676" y="2067"/>
                  <a:pt x="2098" y="2675"/>
                  <a:pt x="1338" y="2675"/>
                </a:cubicBezTo>
                <a:cubicBezTo>
                  <a:pt x="609" y="2675"/>
                  <a:pt x="1" y="2067"/>
                  <a:pt x="1" y="1338"/>
                </a:cubicBezTo>
                <a:cubicBezTo>
                  <a:pt x="1" y="608"/>
                  <a:pt x="609" y="0"/>
                  <a:pt x="1338" y="0"/>
                </a:cubicBezTo>
                <a:cubicBezTo>
                  <a:pt x="2098" y="0"/>
                  <a:pt x="2676" y="608"/>
                  <a:pt x="2676" y="1338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180565" y="423998"/>
            <a:ext cx="69951" cy="68382"/>
          </a:xfrm>
          <a:custGeom>
            <a:avLst/>
            <a:gdLst/>
            <a:ahLst/>
            <a:cxnLst/>
            <a:rect l="l" t="t" r="r" b="b"/>
            <a:pathLst>
              <a:path w="1338" h="1308" extrusionOk="0">
                <a:moveTo>
                  <a:pt x="1338" y="639"/>
                </a:moveTo>
                <a:cubicBezTo>
                  <a:pt x="1338" y="1034"/>
                  <a:pt x="1034" y="1308"/>
                  <a:pt x="669" y="1308"/>
                </a:cubicBezTo>
                <a:cubicBezTo>
                  <a:pt x="304" y="1308"/>
                  <a:pt x="0" y="1034"/>
                  <a:pt x="0" y="639"/>
                </a:cubicBezTo>
                <a:cubicBezTo>
                  <a:pt x="0" y="274"/>
                  <a:pt x="304" y="1"/>
                  <a:pt x="669" y="1"/>
                </a:cubicBezTo>
                <a:cubicBezTo>
                  <a:pt x="1034" y="1"/>
                  <a:pt x="1338" y="274"/>
                  <a:pt x="1338" y="639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6931149" y="2056278"/>
            <a:ext cx="69951" cy="69951"/>
          </a:xfrm>
          <a:custGeom>
            <a:avLst/>
            <a:gdLst/>
            <a:ahLst/>
            <a:cxnLst/>
            <a:rect l="l" t="t" r="r" b="b"/>
            <a:pathLst>
              <a:path w="1338" h="1338" extrusionOk="0">
                <a:moveTo>
                  <a:pt x="1338" y="669"/>
                </a:moveTo>
                <a:cubicBezTo>
                  <a:pt x="1338" y="1034"/>
                  <a:pt x="1034" y="1338"/>
                  <a:pt x="669" y="1338"/>
                </a:cubicBezTo>
                <a:cubicBezTo>
                  <a:pt x="304" y="1338"/>
                  <a:pt x="0" y="1034"/>
                  <a:pt x="0" y="669"/>
                </a:cubicBezTo>
                <a:cubicBezTo>
                  <a:pt x="0" y="304"/>
                  <a:pt x="304" y="0"/>
                  <a:pt x="669" y="0"/>
                </a:cubicBezTo>
                <a:cubicBezTo>
                  <a:pt x="1034" y="0"/>
                  <a:pt x="1338" y="304"/>
                  <a:pt x="1338" y="669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561572" y="1425431"/>
            <a:ext cx="69951" cy="70003"/>
          </a:xfrm>
          <a:custGeom>
            <a:avLst/>
            <a:gdLst/>
            <a:ahLst/>
            <a:cxnLst/>
            <a:rect l="l" t="t" r="r" b="b"/>
            <a:pathLst>
              <a:path w="1338" h="1339" extrusionOk="0">
                <a:moveTo>
                  <a:pt x="1338" y="670"/>
                </a:moveTo>
                <a:cubicBezTo>
                  <a:pt x="1338" y="1034"/>
                  <a:pt x="1034" y="1338"/>
                  <a:pt x="669" y="1338"/>
                </a:cubicBezTo>
                <a:cubicBezTo>
                  <a:pt x="304" y="1338"/>
                  <a:pt x="0" y="1034"/>
                  <a:pt x="0" y="670"/>
                </a:cubicBezTo>
                <a:cubicBezTo>
                  <a:pt x="0" y="305"/>
                  <a:pt x="304" y="1"/>
                  <a:pt x="669" y="1"/>
                </a:cubicBezTo>
                <a:cubicBezTo>
                  <a:pt x="1034" y="1"/>
                  <a:pt x="1338" y="305"/>
                  <a:pt x="1338" y="670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5627025" y="273843"/>
            <a:ext cx="103943" cy="103943"/>
          </a:xfrm>
          <a:custGeom>
            <a:avLst/>
            <a:gdLst/>
            <a:ahLst/>
            <a:cxnLst/>
            <a:rect l="l" t="t" r="r" b="b"/>
            <a:pathLst>
              <a:path w="2676" h="2676" extrusionOk="0">
                <a:moveTo>
                  <a:pt x="2676" y="1338"/>
                </a:moveTo>
                <a:cubicBezTo>
                  <a:pt x="2676" y="2067"/>
                  <a:pt x="2098" y="2675"/>
                  <a:pt x="1338" y="2675"/>
                </a:cubicBezTo>
                <a:cubicBezTo>
                  <a:pt x="609" y="2675"/>
                  <a:pt x="1" y="2067"/>
                  <a:pt x="1" y="1338"/>
                </a:cubicBezTo>
                <a:cubicBezTo>
                  <a:pt x="1" y="608"/>
                  <a:pt x="609" y="0"/>
                  <a:pt x="1338" y="0"/>
                </a:cubicBezTo>
                <a:cubicBezTo>
                  <a:pt x="2098" y="0"/>
                  <a:pt x="2676" y="608"/>
                  <a:pt x="2676" y="1338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1767350" y="1309675"/>
            <a:ext cx="5609400" cy="24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Rubik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2053200" y="723964"/>
            <a:ext cx="5037600" cy="3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4950" y="2422075"/>
            <a:ext cx="1437900" cy="626272"/>
          </a:xfrm>
          <a:custGeom>
            <a:avLst/>
            <a:gdLst/>
            <a:ahLst/>
            <a:cxnLst/>
            <a:rect l="l" t="t" r="r" b="b"/>
            <a:pathLst>
              <a:path w="39346" h="17137" extrusionOk="0">
                <a:moveTo>
                  <a:pt x="7539" y="4208"/>
                </a:moveTo>
                <a:lnTo>
                  <a:pt x="7539" y="4208"/>
                </a:lnTo>
                <a:cubicBezTo>
                  <a:pt x="7530" y="4233"/>
                  <a:pt x="7520" y="4258"/>
                  <a:pt x="7511" y="4283"/>
                </a:cubicBezTo>
                <a:lnTo>
                  <a:pt x="7511" y="4283"/>
                </a:lnTo>
                <a:cubicBezTo>
                  <a:pt x="7514" y="4273"/>
                  <a:pt x="7518" y="4263"/>
                  <a:pt x="7521" y="4254"/>
                </a:cubicBezTo>
                <a:cubicBezTo>
                  <a:pt x="7526" y="4239"/>
                  <a:pt x="7532" y="4223"/>
                  <a:pt x="7539" y="4208"/>
                </a:cubicBezTo>
                <a:close/>
                <a:moveTo>
                  <a:pt x="9487" y="5394"/>
                </a:moveTo>
                <a:cubicBezTo>
                  <a:pt x="9476" y="5416"/>
                  <a:pt x="9464" y="5438"/>
                  <a:pt x="9448" y="5458"/>
                </a:cubicBezTo>
                <a:cubicBezTo>
                  <a:pt x="9421" y="5494"/>
                  <a:pt x="9400" y="5533"/>
                  <a:pt x="9382" y="5573"/>
                </a:cubicBezTo>
                <a:lnTo>
                  <a:pt x="9382" y="5573"/>
                </a:lnTo>
                <a:cubicBezTo>
                  <a:pt x="9398" y="5523"/>
                  <a:pt x="9417" y="5473"/>
                  <a:pt x="9448" y="5431"/>
                </a:cubicBezTo>
                <a:cubicBezTo>
                  <a:pt x="9464" y="5420"/>
                  <a:pt x="9476" y="5407"/>
                  <a:pt x="9487" y="5394"/>
                </a:cubicBezTo>
                <a:close/>
                <a:moveTo>
                  <a:pt x="8792" y="6646"/>
                </a:moveTo>
                <a:cubicBezTo>
                  <a:pt x="8412" y="7355"/>
                  <a:pt x="8065" y="8079"/>
                  <a:pt x="7735" y="8804"/>
                </a:cubicBezTo>
                <a:cubicBezTo>
                  <a:pt x="8060" y="8067"/>
                  <a:pt x="8403" y="7347"/>
                  <a:pt x="8792" y="6646"/>
                </a:cubicBezTo>
                <a:close/>
                <a:moveTo>
                  <a:pt x="5991" y="7497"/>
                </a:moveTo>
                <a:cubicBezTo>
                  <a:pt x="5596" y="8224"/>
                  <a:pt x="5180" y="8942"/>
                  <a:pt x="4764" y="9660"/>
                </a:cubicBezTo>
                <a:cubicBezTo>
                  <a:pt x="5005" y="9179"/>
                  <a:pt x="5300" y="8750"/>
                  <a:pt x="5540" y="8295"/>
                </a:cubicBezTo>
                <a:cubicBezTo>
                  <a:pt x="5692" y="8030"/>
                  <a:pt x="5843" y="7764"/>
                  <a:pt x="5991" y="7497"/>
                </a:cubicBezTo>
                <a:close/>
                <a:moveTo>
                  <a:pt x="7896" y="11614"/>
                </a:moveTo>
                <a:cubicBezTo>
                  <a:pt x="7915" y="11624"/>
                  <a:pt x="7930" y="11633"/>
                  <a:pt x="7945" y="11643"/>
                </a:cubicBezTo>
                <a:lnTo>
                  <a:pt x="7945" y="11643"/>
                </a:lnTo>
                <a:cubicBezTo>
                  <a:pt x="7929" y="11641"/>
                  <a:pt x="7912" y="11641"/>
                  <a:pt x="7896" y="11641"/>
                </a:cubicBezTo>
                <a:cubicBezTo>
                  <a:pt x="7896" y="11641"/>
                  <a:pt x="7890" y="11632"/>
                  <a:pt x="7882" y="11621"/>
                </a:cubicBezTo>
                <a:lnTo>
                  <a:pt x="7882" y="11621"/>
                </a:lnTo>
                <a:cubicBezTo>
                  <a:pt x="7890" y="11617"/>
                  <a:pt x="7896" y="11614"/>
                  <a:pt x="7896" y="11614"/>
                </a:cubicBezTo>
                <a:close/>
                <a:moveTo>
                  <a:pt x="37227" y="1"/>
                </a:moveTo>
                <a:cubicBezTo>
                  <a:pt x="37137" y="1"/>
                  <a:pt x="37054" y="52"/>
                  <a:pt x="36990" y="132"/>
                </a:cubicBezTo>
                <a:cubicBezTo>
                  <a:pt x="36669" y="426"/>
                  <a:pt x="36348" y="747"/>
                  <a:pt x="36053" y="1095"/>
                </a:cubicBezTo>
                <a:cubicBezTo>
                  <a:pt x="35545" y="1711"/>
                  <a:pt x="35090" y="2380"/>
                  <a:pt x="34314" y="2701"/>
                </a:cubicBezTo>
                <a:cubicBezTo>
                  <a:pt x="34769" y="2059"/>
                  <a:pt x="35464" y="1631"/>
                  <a:pt x="35786" y="854"/>
                </a:cubicBezTo>
                <a:lnTo>
                  <a:pt x="35786" y="854"/>
                </a:lnTo>
                <a:cubicBezTo>
                  <a:pt x="35491" y="881"/>
                  <a:pt x="35357" y="1069"/>
                  <a:pt x="35250" y="1229"/>
                </a:cubicBezTo>
                <a:cubicBezTo>
                  <a:pt x="34795" y="1898"/>
                  <a:pt x="34180" y="2380"/>
                  <a:pt x="33618" y="2969"/>
                </a:cubicBezTo>
                <a:cubicBezTo>
                  <a:pt x="33457" y="3156"/>
                  <a:pt x="33296" y="3317"/>
                  <a:pt x="33029" y="3344"/>
                </a:cubicBezTo>
                <a:cubicBezTo>
                  <a:pt x="33430" y="2701"/>
                  <a:pt x="34180" y="2353"/>
                  <a:pt x="34340" y="1550"/>
                </a:cubicBezTo>
                <a:lnTo>
                  <a:pt x="34340" y="1550"/>
                </a:lnTo>
                <a:cubicBezTo>
                  <a:pt x="33751" y="2059"/>
                  <a:pt x="33350" y="2782"/>
                  <a:pt x="32627" y="3237"/>
                </a:cubicBezTo>
                <a:cubicBezTo>
                  <a:pt x="32601" y="3022"/>
                  <a:pt x="32708" y="2942"/>
                  <a:pt x="32788" y="2835"/>
                </a:cubicBezTo>
                <a:cubicBezTo>
                  <a:pt x="33270" y="2300"/>
                  <a:pt x="33671" y="1711"/>
                  <a:pt x="34073" y="1122"/>
                </a:cubicBezTo>
                <a:cubicBezTo>
                  <a:pt x="34180" y="935"/>
                  <a:pt x="34314" y="774"/>
                  <a:pt x="34314" y="533"/>
                </a:cubicBezTo>
                <a:cubicBezTo>
                  <a:pt x="34314" y="426"/>
                  <a:pt x="34287" y="319"/>
                  <a:pt x="34206" y="239"/>
                </a:cubicBezTo>
                <a:cubicBezTo>
                  <a:pt x="34169" y="220"/>
                  <a:pt x="34131" y="211"/>
                  <a:pt x="34094" y="211"/>
                </a:cubicBezTo>
                <a:cubicBezTo>
                  <a:pt x="34027" y="211"/>
                  <a:pt x="33964" y="241"/>
                  <a:pt x="33912" y="292"/>
                </a:cubicBezTo>
                <a:cubicBezTo>
                  <a:pt x="33725" y="480"/>
                  <a:pt x="33537" y="667"/>
                  <a:pt x="33377" y="881"/>
                </a:cubicBezTo>
                <a:cubicBezTo>
                  <a:pt x="32788" y="1604"/>
                  <a:pt x="32226" y="2353"/>
                  <a:pt x="31583" y="3022"/>
                </a:cubicBezTo>
                <a:cubicBezTo>
                  <a:pt x="31664" y="2755"/>
                  <a:pt x="31744" y="2487"/>
                  <a:pt x="31851" y="2220"/>
                </a:cubicBezTo>
                <a:lnTo>
                  <a:pt x="31851" y="2220"/>
                </a:lnTo>
                <a:cubicBezTo>
                  <a:pt x="31209" y="3049"/>
                  <a:pt x="30513" y="3772"/>
                  <a:pt x="29683" y="4361"/>
                </a:cubicBezTo>
                <a:cubicBezTo>
                  <a:pt x="29978" y="3879"/>
                  <a:pt x="30325" y="3424"/>
                  <a:pt x="30647" y="2942"/>
                </a:cubicBezTo>
                <a:cubicBezTo>
                  <a:pt x="30968" y="2460"/>
                  <a:pt x="31343" y="1979"/>
                  <a:pt x="31530" y="1363"/>
                </a:cubicBezTo>
                <a:lnTo>
                  <a:pt x="31530" y="1363"/>
                </a:lnTo>
                <a:cubicBezTo>
                  <a:pt x="31182" y="1497"/>
                  <a:pt x="31128" y="1738"/>
                  <a:pt x="30995" y="1925"/>
                </a:cubicBezTo>
                <a:cubicBezTo>
                  <a:pt x="30540" y="2728"/>
                  <a:pt x="29978" y="3424"/>
                  <a:pt x="29415" y="4120"/>
                </a:cubicBezTo>
                <a:cubicBezTo>
                  <a:pt x="29277" y="4305"/>
                  <a:pt x="29118" y="4569"/>
                  <a:pt x="28819" y="4569"/>
                </a:cubicBezTo>
                <a:cubicBezTo>
                  <a:pt x="28772" y="4569"/>
                  <a:pt x="28721" y="4563"/>
                  <a:pt x="28666" y="4548"/>
                </a:cubicBezTo>
                <a:cubicBezTo>
                  <a:pt x="28773" y="4254"/>
                  <a:pt x="28987" y="4120"/>
                  <a:pt x="29148" y="3933"/>
                </a:cubicBezTo>
                <a:cubicBezTo>
                  <a:pt x="29656" y="3290"/>
                  <a:pt x="30165" y="2648"/>
                  <a:pt x="30406" y="1845"/>
                </a:cubicBezTo>
                <a:cubicBezTo>
                  <a:pt x="30433" y="1657"/>
                  <a:pt x="30540" y="1443"/>
                  <a:pt x="30299" y="1363"/>
                </a:cubicBezTo>
                <a:cubicBezTo>
                  <a:pt x="30273" y="1356"/>
                  <a:pt x="30249" y="1352"/>
                  <a:pt x="30227" y="1352"/>
                </a:cubicBezTo>
                <a:cubicBezTo>
                  <a:pt x="30083" y="1352"/>
                  <a:pt x="29993" y="1488"/>
                  <a:pt x="29924" y="1604"/>
                </a:cubicBezTo>
                <a:cubicBezTo>
                  <a:pt x="29415" y="2407"/>
                  <a:pt x="28773" y="3130"/>
                  <a:pt x="28184" y="3879"/>
                </a:cubicBezTo>
                <a:cubicBezTo>
                  <a:pt x="27810" y="4307"/>
                  <a:pt x="27462" y="4762"/>
                  <a:pt x="26926" y="5003"/>
                </a:cubicBezTo>
                <a:cubicBezTo>
                  <a:pt x="27140" y="4548"/>
                  <a:pt x="27622" y="4307"/>
                  <a:pt x="27756" y="3772"/>
                </a:cubicBezTo>
                <a:lnTo>
                  <a:pt x="27756" y="3772"/>
                </a:lnTo>
                <a:cubicBezTo>
                  <a:pt x="27488" y="4013"/>
                  <a:pt x="27194" y="4227"/>
                  <a:pt x="26926" y="4468"/>
                </a:cubicBezTo>
                <a:cubicBezTo>
                  <a:pt x="27274" y="3638"/>
                  <a:pt x="27943" y="3076"/>
                  <a:pt x="28372" y="2300"/>
                </a:cubicBezTo>
                <a:cubicBezTo>
                  <a:pt x="28452" y="2166"/>
                  <a:pt x="28639" y="2032"/>
                  <a:pt x="28479" y="1738"/>
                </a:cubicBezTo>
                <a:lnTo>
                  <a:pt x="28479" y="1738"/>
                </a:lnTo>
                <a:cubicBezTo>
                  <a:pt x="27917" y="2487"/>
                  <a:pt x="27435" y="3183"/>
                  <a:pt x="26899" y="3852"/>
                </a:cubicBezTo>
                <a:cubicBezTo>
                  <a:pt x="26525" y="4361"/>
                  <a:pt x="26204" y="4923"/>
                  <a:pt x="25641" y="5271"/>
                </a:cubicBezTo>
                <a:cubicBezTo>
                  <a:pt x="25749" y="4789"/>
                  <a:pt x="26123" y="4521"/>
                  <a:pt x="26364" y="4147"/>
                </a:cubicBezTo>
                <a:cubicBezTo>
                  <a:pt x="26712" y="3611"/>
                  <a:pt x="27140" y="3156"/>
                  <a:pt x="27408" y="2460"/>
                </a:cubicBezTo>
                <a:lnTo>
                  <a:pt x="27408" y="2460"/>
                </a:lnTo>
                <a:cubicBezTo>
                  <a:pt x="27087" y="2567"/>
                  <a:pt x="27007" y="2728"/>
                  <a:pt x="26899" y="2889"/>
                </a:cubicBezTo>
                <a:cubicBezTo>
                  <a:pt x="26337" y="3665"/>
                  <a:pt x="25775" y="4414"/>
                  <a:pt x="25213" y="5190"/>
                </a:cubicBezTo>
                <a:cubicBezTo>
                  <a:pt x="24999" y="5512"/>
                  <a:pt x="24758" y="5699"/>
                  <a:pt x="24223" y="5699"/>
                </a:cubicBezTo>
                <a:cubicBezTo>
                  <a:pt x="24544" y="5324"/>
                  <a:pt x="24758" y="5003"/>
                  <a:pt x="24999" y="4709"/>
                </a:cubicBezTo>
                <a:cubicBezTo>
                  <a:pt x="25856" y="3638"/>
                  <a:pt x="26605" y="2514"/>
                  <a:pt x="27167" y="1256"/>
                </a:cubicBezTo>
                <a:cubicBezTo>
                  <a:pt x="27274" y="1015"/>
                  <a:pt x="27542" y="640"/>
                  <a:pt x="27247" y="480"/>
                </a:cubicBezTo>
                <a:cubicBezTo>
                  <a:pt x="27197" y="447"/>
                  <a:pt x="27149" y="433"/>
                  <a:pt x="27105" y="433"/>
                </a:cubicBezTo>
                <a:cubicBezTo>
                  <a:pt x="26890" y="433"/>
                  <a:pt x="26743" y="757"/>
                  <a:pt x="26632" y="935"/>
                </a:cubicBezTo>
                <a:cubicBezTo>
                  <a:pt x="26150" y="1631"/>
                  <a:pt x="25722" y="2380"/>
                  <a:pt x="25213" y="3076"/>
                </a:cubicBezTo>
                <a:cubicBezTo>
                  <a:pt x="24865" y="3585"/>
                  <a:pt x="24598" y="4147"/>
                  <a:pt x="24036" y="4468"/>
                </a:cubicBezTo>
                <a:cubicBezTo>
                  <a:pt x="24009" y="4468"/>
                  <a:pt x="23982" y="4495"/>
                  <a:pt x="23955" y="4495"/>
                </a:cubicBezTo>
                <a:cubicBezTo>
                  <a:pt x="23768" y="4602"/>
                  <a:pt x="23634" y="4789"/>
                  <a:pt x="23473" y="4923"/>
                </a:cubicBezTo>
                <a:cubicBezTo>
                  <a:pt x="23447" y="4950"/>
                  <a:pt x="23420" y="4976"/>
                  <a:pt x="23393" y="5003"/>
                </a:cubicBezTo>
                <a:cubicBezTo>
                  <a:pt x="23340" y="5057"/>
                  <a:pt x="23286" y="5083"/>
                  <a:pt x="23233" y="5164"/>
                </a:cubicBezTo>
                <a:cubicBezTo>
                  <a:pt x="23233" y="5190"/>
                  <a:pt x="23206" y="5217"/>
                  <a:pt x="23179" y="5244"/>
                </a:cubicBezTo>
                <a:cubicBezTo>
                  <a:pt x="23152" y="5271"/>
                  <a:pt x="23126" y="5298"/>
                  <a:pt x="23126" y="5324"/>
                </a:cubicBezTo>
                <a:cubicBezTo>
                  <a:pt x="22778" y="5860"/>
                  <a:pt x="22189" y="5940"/>
                  <a:pt x="21627" y="6074"/>
                </a:cubicBezTo>
                <a:cubicBezTo>
                  <a:pt x="21484" y="6121"/>
                  <a:pt x="21404" y="6296"/>
                  <a:pt x="21181" y="6296"/>
                </a:cubicBezTo>
                <a:cubicBezTo>
                  <a:pt x="21153" y="6296"/>
                  <a:pt x="21124" y="6294"/>
                  <a:pt x="21091" y="6288"/>
                </a:cubicBezTo>
                <a:cubicBezTo>
                  <a:pt x="21493" y="5753"/>
                  <a:pt x="21868" y="5271"/>
                  <a:pt x="22215" y="4762"/>
                </a:cubicBezTo>
                <a:cubicBezTo>
                  <a:pt x="22858" y="3825"/>
                  <a:pt x="23581" y="2969"/>
                  <a:pt x="24009" y="1925"/>
                </a:cubicBezTo>
                <a:cubicBezTo>
                  <a:pt x="24116" y="1657"/>
                  <a:pt x="24410" y="1256"/>
                  <a:pt x="24036" y="1069"/>
                </a:cubicBezTo>
                <a:cubicBezTo>
                  <a:pt x="23997" y="1051"/>
                  <a:pt x="23960" y="1043"/>
                  <a:pt x="23925" y="1043"/>
                </a:cubicBezTo>
                <a:cubicBezTo>
                  <a:pt x="23687" y="1043"/>
                  <a:pt x="23510" y="1398"/>
                  <a:pt x="23393" y="1631"/>
                </a:cubicBezTo>
                <a:cubicBezTo>
                  <a:pt x="22617" y="2942"/>
                  <a:pt x="21760" y="4147"/>
                  <a:pt x="20824" y="5324"/>
                </a:cubicBezTo>
                <a:cubicBezTo>
                  <a:pt x="20583" y="5646"/>
                  <a:pt x="20395" y="6047"/>
                  <a:pt x="19860" y="6341"/>
                </a:cubicBezTo>
                <a:cubicBezTo>
                  <a:pt x="20074" y="5860"/>
                  <a:pt x="20369" y="5619"/>
                  <a:pt x="20476" y="5137"/>
                </a:cubicBezTo>
                <a:lnTo>
                  <a:pt x="20476" y="5137"/>
                </a:lnTo>
                <a:cubicBezTo>
                  <a:pt x="19726" y="5699"/>
                  <a:pt x="19485" y="6582"/>
                  <a:pt x="18682" y="6850"/>
                </a:cubicBezTo>
                <a:cubicBezTo>
                  <a:pt x="19164" y="6208"/>
                  <a:pt x="19673" y="5592"/>
                  <a:pt x="20101" y="4950"/>
                </a:cubicBezTo>
                <a:cubicBezTo>
                  <a:pt x="20529" y="4280"/>
                  <a:pt x="20904" y="3611"/>
                  <a:pt x="21198" y="2862"/>
                </a:cubicBezTo>
                <a:lnTo>
                  <a:pt x="21198" y="2862"/>
                </a:lnTo>
                <a:cubicBezTo>
                  <a:pt x="20797" y="3290"/>
                  <a:pt x="20476" y="3799"/>
                  <a:pt x="20181" y="4307"/>
                </a:cubicBezTo>
                <a:cubicBezTo>
                  <a:pt x="19833" y="4843"/>
                  <a:pt x="19459" y="5324"/>
                  <a:pt x="19084" y="5806"/>
                </a:cubicBezTo>
                <a:cubicBezTo>
                  <a:pt x="18281" y="6877"/>
                  <a:pt x="18281" y="6877"/>
                  <a:pt x="17879" y="7011"/>
                </a:cubicBezTo>
                <a:cubicBezTo>
                  <a:pt x="17879" y="6823"/>
                  <a:pt x="18040" y="6743"/>
                  <a:pt x="18120" y="6609"/>
                </a:cubicBezTo>
                <a:cubicBezTo>
                  <a:pt x="18549" y="6020"/>
                  <a:pt x="19111" y="5512"/>
                  <a:pt x="19405" y="4789"/>
                </a:cubicBezTo>
                <a:lnTo>
                  <a:pt x="19405" y="4789"/>
                </a:lnTo>
                <a:cubicBezTo>
                  <a:pt x="18763" y="5190"/>
                  <a:pt x="18415" y="5833"/>
                  <a:pt x="17960" y="6395"/>
                </a:cubicBezTo>
                <a:cubicBezTo>
                  <a:pt x="17665" y="6716"/>
                  <a:pt x="17424" y="7091"/>
                  <a:pt x="17023" y="7305"/>
                </a:cubicBezTo>
                <a:cubicBezTo>
                  <a:pt x="16943" y="7118"/>
                  <a:pt x="17050" y="7064"/>
                  <a:pt x="17103" y="6984"/>
                </a:cubicBezTo>
                <a:cubicBezTo>
                  <a:pt x="18201" y="5726"/>
                  <a:pt x="19164" y="4334"/>
                  <a:pt x="20021" y="2889"/>
                </a:cubicBezTo>
                <a:cubicBezTo>
                  <a:pt x="20262" y="2434"/>
                  <a:pt x="20449" y="1925"/>
                  <a:pt x="20636" y="1417"/>
                </a:cubicBezTo>
                <a:cubicBezTo>
                  <a:pt x="20717" y="1202"/>
                  <a:pt x="20797" y="881"/>
                  <a:pt x="20556" y="774"/>
                </a:cubicBezTo>
                <a:cubicBezTo>
                  <a:pt x="20510" y="753"/>
                  <a:pt x="20470" y="744"/>
                  <a:pt x="20434" y="744"/>
                </a:cubicBezTo>
                <a:cubicBezTo>
                  <a:pt x="20236" y="744"/>
                  <a:pt x="20165" y="1017"/>
                  <a:pt x="20074" y="1176"/>
                </a:cubicBezTo>
                <a:cubicBezTo>
                  <a:pt x="19244" y="2942"/>
                  <a:pt x="18067" y="4495"/>
                  <a:pt x="16889" y="6047"/>
                </a:cubicBezTo>
                <a:cubicBezTo>
                  <a:pt x="16595" y="6448"/>
                  <a:pt x="16220" y="6743"/>
                  <a:pt x="15872" y="7091"/>
                </a:cubicBezTo>
                <a:cubicBezTo>
                  <a:pt x="16381" y="6208"/>
                  <a:pt x="16969" y="5405"/>
                  <a:pt x="17585" y="4602"/>
                </a:cubicBezTo>
                <a:cubicBezTo>
                  <a:pt x="18227" y="3745"/>
                  <a:pt x="18656" y="2782"/>
                  <a:pt x="18923" y="1738"/>
                </a:cubicBezTo>
                <a:lnTo>
                  <a:pt x="18923" y="1738"/>
                </a:lnTo>
                <a:cubicBezTo>
                  <a:pt x="18682" y="1845"/>
                  <a:pt x="18629" y="2086"/>
                  <a:pt x="18522" y="2327"/>
                </a:cubicBezTo>
                <a:cubicBezTo>
                  <a:pt x="17692" y="4307"/>
                  <a:pt x="16274" y="5886"/>
                  <a:pt x="14962" y="7546"/>
                </a:cubicBezTo>
                <a:cubicBezTo>
                  <a:pt x="14855" y="7653"/>
                  <a:pt x="14721" y="7733"/>
                  <a:pt x="14587" y="7840"/>
                </a:cubicBezTo>
                <a:cubicBezTo>
                  <a:pt x="14525" y="7867"/>
                  <a:pt x="14465" y="7877"/>
                  <a:pt x="14405" y="7877"/>
                </a:cubicBezTo>
                <a:cubicBezTo>
                  <a:pt x="14187" y="7877"/>
                  <a:pt x="13983" y="7738"/>
                  <a:pt x="13767" y="7738"/>
                </a:cubicBezTo>
                <a:cubicBezTo>
                  <a:pt x="13686" y="7738"/>
                  <a:pt x="13603" y="7758"/>
                  <a:pt x="13517" y="7814"/>
                </a:cubicBezTo>
                <a:cubicBezTo>
                  <a:pt x="13570" y="7599"/>
                  <a:pt x="13677" y="7519"/>
                  <a:pt x="13731" y="7412"/>
                </a:cubicBezTo>
                <a:cubicBezTo>
                  <a:pt x="13811" y="7305"/>
                  <a:pt x="13891" y="7198"/>
                  <a:pt x="13998" y="7118"/>
                </a:cubicBezTo>
                <a:cubicBezTo>
                  <a:pt x="13998" y="7091"/>
                  <a:pt x="14025" y="7064"/>
                  <a:pt x="14052" y="7037"/>
                </a:cubicBezTo>
                <a:cubicBezTo>
                  <a:pt x="14105" y="6984"/>
                  <a:pt x="14132" y="6957"/>
                  <a:pt x="14186" y="6903"/>
                </a:cubicBezTo>
                <a:cubicBezTo>
                  <a:pt x="14213" y="6850"/>
                  <a:pt x="14239" y="6796"/>
                  <a:pt x="14266" y="6743"/>
                </a:cubicBezTo>
                <a:cubicBezTo>
                  <a:pt x="14320" y="6663"/>
                  <a:pt x="14373" y="6582"/>
                  <a:pt x="14400" y="6502"/>
                </a:cubicBezTo>
                <a:cubicBezTo>
                  <a:pt x="14427" y="6448"/>
                  <a:pt x="14480" y="6395"/>
                  <a:pt x="14480" y="6341"/>
                </a:cubicBezTo>
                <a:cubicBezTo>
                  <a:pt x="14534" y="6234"/>
                  <a:pt x="14587" y="6127"/>
                  <a:pt x="14587" y="5993"/>
                </a:cubicBezTo>
                <a:cubicBezTo>
                  <a:pt x="14587" y="5967"/>
                  <a:pt x="14587" y="5940"/>
                  <a:pt x="14587" y="5913"/>
                </a:cubicBezTo>
                <a:cubicBezTo>
                  <a:pt x="14641" y="5726"/>
                  <a:pt x="14694" y="5538"/>
                  <a:pt x="14775" y="5378"/>
                </a:cubicBezTo>
                <a:cubicBezTo>
                  <a:pt x="15417" y="4147"/>
                  <a:pt x="15818" y="2808"/>
                  <a:pt x="16247" y="1497"/>
                </a:cubicBezTo>
                <a:cubicBezTo>
                  <a:pt x="16354" y="1122"/>
                  <a:pt x="16461" y="747"/>
                  <a:pt x="16166" y="346"/>
                </a:cubicBezTo>
                <a:cubicBezTo>
                  <a:pt x="15792" y="801"/>
                  <a:pt x="15658" y="1283"/>
                  <a:pt x="15471" y="1738"/>
                </a:cubicBezTo>
                <a:cubicBezTo>
                  <a:pt x="14668" y="3799"/>
                  <a:pt x="13865" y="5806"/>
                  <a:pt x="12473" y="7573"/>
                </a:cubicBezTo>
                <a:cubicBezTo>
                  <a:pt x="12339" y="7733"/>
                  <a:pt x="12232" y="7894"/>
                  <a:pt x="12018" y="8001"/>
                </a:cubicBezTo>
                <a:cubicBezTo>
                  <a:pt x="12045" y="7787"/>
                  <a:pt x="12125" y="7599"/>
                  <a:pt x="12259" y="7412"/>
                </a:cubicBezTo>
                <a:cubicBezTo>
                  <a:pt x="12981" y="6261"/>
                  <a:pt x="13570" y="5057"/>
                  <a:pt x="14186" y="3852"/>
                </a:cubicBezTo>
                <a:cubicBezTo>
                  <a:pt x="14320" y="3585"/>
                  <a:pt x="14453" y="3344"/>
                  <a:pt x="14427" y="3022"/>
                </a:cubicBezTo>
                <a:lnTo>
                  <a:pt x="14427" y="3022"/>
                </a:lnTo>
                <a:cubicBezTo>
                  <a:pt x="13918" y="3531"/>
                  <a:pt x="13704" y="4200"/>
                  <a:pt x="13383" y="4816"/>
                </a:cubicBezTo>
                <a:cubicBezTo>
                  <a:pt x="12794" y="5967"/>
                  <a:pt x="12152" y="7091"/>
                  <a:pt x="11456" y="8188"/>
                </a:cubicBezTo>
                <a:cubicBezTo>
                  <a:pt x="11303" y="8417"/>
                  <a:pt x="11175" y="8645"/>
                  <a:pt x="10797" y="8645"/>
                </a:cubicBezTo>
                <a:cubicBezTo>
                  <a:pt x="10776" y="8645"/>
                  <a:pt x="10755" y="8645"/>
                  <a:pt x="10733" y="8643"/>
                </a:cubicBezTo>
                <a:cubicBezTo>
                  <a:pt x="11616" y="7519"/>
                  <a:pt x="12312" y="6395"/>
                  <a:pt x="12874" y="5164"/>
                </a:cubicBezTo>
                <a:cubicBezTo>
                  <a:pt x="13356" y="4066"/>
                  <a:pt x="13918" y="2969"/>
                  <a:pt x="14105" y="1738"/>
                </a:cubicBezTo>
                <a:lnTo>
                  <a:pt x="14105" y="1738"/>
                </a:lnTo>
                <a:cubicBezTo>
                  <a:pt x="13918" y="1898"/>
                  <a:pt x="13838" y="2139"/>
                  <a:pt x="13758" y="2353"/>
                </a:cubicBezTo>
                <a:cubicBezTo>
                  <a:pt x="13008" y="4307"/>
                  <a:pt x="12152" y="6208"/>
                  <a:pt x="10947" y="7921"/>
                </a:cubicBezTo>
                <a:cubicBezTo>
                  <a:pt x="10840" y="8054"/>
                  <a:pt x="10733" y="8215"/>
                  <a:pt x="10599" y="8349"/>
                </a:cubicBezTo>
                <a:cubicBezTo>
                  <a:pt x="10492" y="8483"/>
                  <a:pt x="10439" y="8670"/>
                  <a:pt x="10144" y="8697"/>
                </a:cubicBezTo>
                <a:cubicBezTo>
                  <a:pt x="11054" y="7118"/>
                  <a:pt x="12045" y="5672"/>
                  <a:pt x="12660" y="3986"/>
                </a:cubicBezTo>
                <a:cubicBezTo>
                  <a:pt x="12366" y="3986"/>
                  <a:pt x="12339" y="4173"/>
                  <a:pt x="12259" y="4307"/>
                </a:cubicBezTo>
                <a:cubicBezTo>
                  <a:pt x="11830" y="5083"/>
                  <a:pt x="11429" y="5860"/>
                  <a:pt x="11001" y="6636"/>
                </a:cubicBezTo>
                <a:cubicBezTo>
                  <a:pt x="10653" y="7278"/>
                  <a:pt x="10251" y="7921"/>
                  <a:pt x="9877" y="8563"/>
                </a:cubicBezTo>
                <a:cubicBezTo>
                  <a:pt x="9723" y="8767"/>
                  <a:pt x="9570" y="9020"/>
                  <a:pt x="9185" y="9020"/>
                </a:cubicBezTo>
                <a:cubicBezTo>
                  <a:pt x="9167" y="9020"/>
                  <a:pt x="9147" y="9019"/>
                  <a:pt x="9127" y="9018"/>
                </a:cubicBezTo>
                <a:cubicBezTo>
                  <a:pt x="9582" y="8295"/>
                  <a:pt x="9984" y="7626"/>
                  <a:pt x="10385" y="6984"/>
                </a:cubicBezTo>
                <a:cubicBezTo>
                  <a:pt x="11536" y="5110"/>
                  <a:pt x="12366" y="3103"/>
                  <a:pt x="12740" y="908"/>
                </a:cubicBezTo>
                <a:cubicBezTo>
                  <a:pt x="12767" y="747"/>
                  <a:pt x="12821" y="587"/>
                  <a:pt x="12767" y="453"/>
                </a:cubicBezTo>
                <a:cubicBezTo>
                  <a:pt x="12740" y="373"/>
                  <a:pt x="12687" y="292"/>
                  <a:pt x="12607" y="292"/>
                </a:cubicBezTo>
                <a:cubicBezTo>
                  <a:pt x="12597" y="287"/>
                  <a:pt x="12585" y="285"/>
                  <a:pt x="12573" y="285"/>
                </a:cubicBezTo>
                <a:cubicBezTo>
                  <a:pt x="12516" y="285"/>
                  <a:pt x="12441" y="329"/>
                  <a:pt x="12419" y="373"/>
                </a:cubicBezTo>
                <a:cubicBezTo>
                  <a:pt x="12312" y="533"/>
                  <a:pt x="12232" y="694"/>
                  <a:pt x="12178" y="854"/>
                </a:cubicBezTo>
                <a:cubicBezTo>
                  <a:pt x="11991" y="1390"/>
                  <a:pt x="11857" y="1925"/>
                  <a:pt x="11643" y="2460"/>
                </a:cubicBezTo>
                <a:cubicBezTo>
                  <a:pt x="10947" y="4414"/>
                  <a:pt x="9984" y="6208"/>
                  <a:pt x="8940" y="8001"/>
                </a:cubicBezTo>
                <a:cubicBezTo>
                  <a:pt x="8672" y="8456"/>
                  <a:pt x="8511" y="9018"/>
                  <a:pt x="8003" y="9339"/>
                </a:cubicBezTo>
                <a:cubicBezTo>
                  <a:pt x="8164" y="8831"/>
                  <a:pt x="8404" y="8322"/>
                  <a:pt x="8645" y="7840"/>
                </a:cubicBezTo>
                <a:cubicBezTo>
                  <a:pt x="8913" y="7305"/>
                  <a:pt x="9181" y="6796"/>
                  <a:pt x="9422" y="6261"/>
                </a:cubicBezTo>
                <a:cubicBezTo>
                  <a:pt x="9689" y="5753"/>
                  <a:pt x="9957" y="5271"/>
                  <a:pt x="10171" y="4762"/>
                </a:cubicBezTo>
                <a:cubicBezTo>
                  <a:pt x="10412" y="4254"/>
                  <a:pt x="10787" y="3799"/>
                  <a:pt x="10787" y="3210"/>
                </a:cubicBezTo>
                <a:lnTo>
                  <a:pt x="10787" y="3210"/>
                </a:lnTo>
                <a:cubicBezTo>
                  <a:pt x="10385" y="3852"/>
                  <a:pt x="10091" y="4521"/>
                  <a:pt x="9609" y="5110"/>
                </a:cubicBezTo>
                <a:cubicBezTo>
                  <a:pt x="9716" y="4548"/>
                  <a:pt x="9796" y="3959"/>
                  <a:pt x="9877" y="3397"/>
                </a:cubicBezTo>
                <a:cubicBezTo>
                  <a:pt x="9823" y="3397"/>
                  <a:pt x="9769" y="3370"/>
                  <a:pt x="9716" y="3344"/>
                </a:cubicBezTo>
                <a:cubicBezTo>
                  <a:pt x="9502" y="4468"/>
                  <a:pt x="9234" y="5538"/>
                  <a:pt x="8485" y="6395"/>
                </a:cubicBezTo>
                <a:cubicBezTo>
                  <a:pt x="8190" y="6475"/>
                  <a:pt x="8056" y="6689"/>
                  <a:pt x="7949" y="6930"/>
                </a:cubicBezTo>
                <a:cubicBezTo>
                  <a:pt x="7628" y="7599"/>
                  <a:pt x="7253" y="8242"/>
                  <a:pt x="6986" y="8938"/>
                </a:cubicBezTo>
                <a:cubicBezTo>
                  <a:pt x="6852" y="9232"/>
                  <a:pt x="6745" y="9553"/>
                  <a:pt x="6397" y="9660"/>
                </a:cubicBezTo>
                <a:cubicBezTo>
                  <a:pt x="6290" y="9660"/>
                  <a:pt x="6210" y="9687"/>
                  <a:pt x="6129" y="9687"/>
                </a:cubicBezTo>
                <a:cubicBezTo>
                  <a:pt x="5942" y="9607"/>
                  <a:pt x="6049" y="9500"/>
                  <a:pt x="6103" y="9446"/>
                </a:cubicBezTo>
                <a:cubicBezTo>
                  <a:pt x="6531" y="8938"/>
                  <a:pt x="6852" y="8349"/>
                  <a:pt x="7173" y="7760"/>
                </a:cubicBezTo>
                <a:cubicBezTo>
                  <a:pt x="7842" y="6582"/>
                  <a:pt x="8458" y="5405"/>
                  <a:pt x="8485" y="3986"/>
                </a:cubicBezTo>
                <a:cubicBezTo>
                  <a:pt x="8485" y="3879"/>
                  <a:pt x="8511" y="3772"/>
                  <a:pt x="8511" y="3665"/>
                </a:cubicBezTo>
                <a:cubicBezTo>
                  <a:pt x="8645" y="3531"/>
                  <a:pt x="8511" y="3317"/>
                  <a:pt x="8645" y="3183"/>
                </a:cubicBezTo>
                <a:cubicBezTo>
                  <a:pt x="8672" y="3076"/>
                  <a:pt x="8672" y="2969"/>
                  <a:pt x="8672" y="2862"/>
                </a:cubicBezTo>
                <a:cubicBezTo>
                  <a:pt x="8833" y="2675"/>
                  <a:pt x="8645" y="2407"/>
                  <a:pt x="8806" y="2220"/>
                </a:cubicBezTo>
                <a:cubicBezTo>
                  <a:pt x="8779" y="1898"/>
                  <a:pt x="8940" y="1497"/>
                  <a:pt x="8619" y="1149"/>
                </a:cubicBezTo>
                <a:cubicBezTo>
                  <a:pt x="8164" y="1872"/>
                  <a:pt x="8056" y="2621"/>
                  <a:pt x="7842" y="3344"/>
                </a:cubicBezTo>
                <a:cubicBezTo>
                  <a:pt x="7774" y="3556"/>
                  <a:pt x="7702" y="3766"/>
                  <a:pt x="7626" y="3974"/>
                </a:cubicBezTo>
                <a:lnTo>
                  <a:pt x="7626" y="3974"/>
                </a:lnTo>
                <a:cubicBezTo>
                  <a:pt x="7629" y="3898"/>
                  <a:pt x="7576" y="3838"/>
                  <a:pt x="7387" y="3825"/>
                </a:cubicBezTo>
                <a:cubicBezTo>
                  <a:pt x="6424" y="6154"/>
                  <a:pt x="4871" y="8188"/>
                  <a:pt x="3935" y="10517"/>
                </a:cubicBezTo>
                <a:cubicBezTo>
                  <a:pt x="3908" y="10544"/>
                  <a:pt x="3854" y="10597"/>
                  <a:pt x="3801" y="10624"/>
                </a:cubicBezTo>
                <a:cubicBezTo>
                  <a:pt x="3801" y="10624"/>
                  <a:pt x="3777" y="10636"/>
                  <a:pt x="3761" y="10636"/>
                </a:cubicBezTo>
                <a:cubicBezTo>
                  <a:pt x="3753" y="10636"/>
                  <a:pt x="3747" y="10633"/>
                  <a:pt x="3747" y="10624"/>
                </a:cubicBezTo>
                <a:cubicBezTo>
                  <a:pt x="3676" y="10624"/>
                  <a:pt x="3712" y="10588"/>
                  <a:pt x="3704" y="10588"/>
                </a:cubicBezTo>
                <a:cubicBezTo>
                  <a:pt x="3700" y="10588"/>
                  <a:pt x="3685" y="10597"/>
                  <a:pt x="3640" y="10624"/>
                </a:cubicBezTo>
                <a:cubicBezTo>
                  <a:pt x="4015" y="9419"/>
                  <a:pt x="4416" y="8269"/>
                  <a:pt x="5005" y="7171"/>
                </a:cubicBezTo>
                <a:cubicBezTo>
                  <a:pt x="5674" y="5886"/>
                  <a:pt x="6076" y="4521"/>
                  <a:pt x="6451" y="3130"/>
                </a:cubicBezTo>
                <a:cubicBezTo>
                  <a:pt x="6477" y="3022"/>
                  <a:pt x="6611" y="2862"/>
                  <a:pt x="6451" y="2728"/>
                </a:cubicBezTo>
                <a:cubicBezTo>
                  <a:pt x="6263" y="2915"/>
                  <a:pt x="6236" y="3130"/>
                  <a:pt x="6183" y="3344"/>
                </a:cubicBezTo>
                <a:cubicBezTo>
                  <a:pt x="5701" y="4735"/>
                  <a:pt x="5246" y="6154"/>
                  <a:pt x="4523" y="7492"/>
                </a:cubicBezTo>
                <a:cubicBezTo>
                  <a:pt x="4068" y="8376"/>
                  <a:pt x="3827" y="9393"/>
                  <a:pt x="3453" y="10329"/>
                </a:cubicBezTo>
                <a:cubicBezTo>
                  <a:pt x="3375" y="10613"/>
                  <a:pt x="3323" y="10947"/>
                  <a:pt x="2840" y="10947"/>
                </a:cubicBezTo>
                <a:cubicBezTo>
                  <a:pt x="2822" y="10947"/>
                  <a:pt x="2803" y="10946"/>
                  <a:pt x="2784" y="10945"/>
                </a:cubicBezTo>
                <a:cubicBezTo>
                  <a:pt x="3025" y="10463"/>
                  <a:pt x="3265" y="10035"/>
                  <a:pt x="3453" y="9553"/>
                </a:cubicBezTo>
                <a:cubicBezTo>
                  <a:pt x="4443" y="7011"/>
                  <a:pt x="5193" y="4361"/>
                  <a:pt x="5862" y="1684"/>
                </a:cubicBezTo>
                <a:cubicBezTo>
                  <a:pt x="5942" y="1417"/>
                  <a:pt x="5969" y="1149"/>
                  <a:pt x="5888" y="908"/>
                </a:cubicBezTo>
                <a:cubicBezTo>
                  <a:pt x="5860" y="779"/>
                  <a:pt x="5800" y="727"/>
                  <a:pt x="5731" y="727"/>
                </a:cubicBezTo>
                <a:cubicBezTo>
                  <a:pt x="5670" y="727"/>
                  <a:pt x="5603" y="766"/>
                  <a:pt x="5540" y="828"/>
                </a:cubicBezTo>
                <a:cubicBezTo>
                  <a:pt x="5433" y="935"/>
                  <a:pt x="5380" y="1095"/>
                  <a:pt x="5326" y="1256"/>
                </a:cubicBezTo>
                <a:cubicBezTo>
                  <a:pt x="5085" y="1952"/>
                  <a:pt x="4845" y="2675"/>
                  <a:pt x="4630" y="3370"/>
                </a:cubicBezTo>
                <a:cubicBezTo>
                  <a:pt x="3961" y="5753"/>
                  <a:pt x="3185" y="8081"/>
                  <a:pt x="2329" y="10356"/>
                </a:cubicBezTo>
                <a:cubicBezTo>
                  <a:pt x="2195" y="10704"/>
                  <a:pt x="2088" y="11052"/>
                  <a:pt x="1686" y="11240"/>
                </a:cubicBezTo>
                <a:cubicBezTo>
                  <a:pt x="2034" y="10276"/>
                  <a:pt x="2436" y="9339"/>
                  <a:pt x="2730" y="8349"/>
                </a:cubicBezTo>
                <a:cubicBezTo>
                  <a:pt x="3051" y="7359"/>
                  <a:pt x="3319" y="6368"/>
                  <a:pt x="3399" y="5298"/>
                </a:cubicBezTo>
                <a:lnTo>
                  <a:pt x="3399" y="5298"/>
                </a:lnTo>
                <a:cubicBezTo>
                  <a:pt x="2784" y="7466"/>
                  <a:pt x="2141" y="9580"/>
                  <a:pt x="1097" y="11561"/>
                </a:cubicBezTo>
                <a:cubicBezTo>
                  <a:pt x="1071" y="11266"/>
                  <a:pt x="1124" y="11025"/>
                  <a:pt x="1178" y="10758"/>
                </a:cubicBezTo>
                <a:cubicBezTo>
                  <a:pt x="1499" y="9446"/>
                  <a:pt x="1954" y="8161"/>
                  <a:pt x="2409" y="6877"/>
                </a:cubicBezTo>
                <a:lnTo>
                  <a:pt x="2409" y="6877"/>
                </a:lnTo>
                <a:cubicBezTo>
                  <a:pt x="2007" y="7118"/>
                  <a:pt x="1900" y="7546"/>
                  <a:pt x="1740" y="7947"/>
                </a:cubicBezTo>
                <a:cubicBezTo>
                  <a:pt x="1365" y="8991"/>
                  <a:pt x="1044" y="10062"/>
                  <a:pt x="803" y="11159"/>
                </a:cubicBezTo>
                <a:cubicBezTo>
                  <a:pt x="696" y="11641"/>
                  <a:pt x="482" y="11935"/>
                  <a:pt x="0" y="12016"/>
                </a:cubicBezTo>
                <a:lnTo>
                  <a:pt x="0" y="13782"/>
                </a:lnTo>
                <a:cubicBezTo>
                  <a:pt x="348" y="13782"/>
                  <a:pt x="669" y="13889"/>
                  <a:pt x="990" y="14050"/>
                </a:cubicBezTo>
                <a:cubicBezTo>
                  <a:pt x="1793" y="14425"/>
                  <a:pt x="2570" y="14826"/>
                  <a:pt x="3372" y="15228"/>
                </a:cubicBezTo>
                <a:cubicBezTo>
                  <a:pt x="3524" y="15293"/>
                  <a:pt x="3676" y="15410"/>
                  <a:pt x="3884" y="15410"/>
                </a:cubicBezTo>
                <a:cubicBezTo>
                  <a:pt x="3933" y="15410"/>
                  <a:pt x="3985" y="15404"/>
                  <a:pt x="4042" y="15388"/>
                </a:cubicBezTo>
                <a:cubicBezTo>
                  <a:pt x="3051" y="14639"/>
                  <a:pt x="1847" y="14211"/>
                  <a:pt x="776" y="13568"/>
                </a:cubicBezTo>
                <a:cubicBezTo>
                  <a:pt x="869" y="13476"/>
                  <a:pt x="948" y="13447"/>
                  <a:pt x="1024" y="13447"/>
                </a:cubicBezTo>
                <a:cubicBezTo>
                  <a:pt x="1058" y="13447"/>
                  <a:pt x="1091" y="13453"/>
                  <a:pt x="1124" y="13461"/>
                </a:cubicBezTo>
                <a:cubicBezTo>
                  <a:pt x="2998" y="14103"/>
                  <a:pt x="4630" y="15201"/>
                  <a:pt x="6317" y="16164"/>
                </a:cubicBezTo>
                <a:cubicBezTo>
                  <a:pt x="4952" y="14826"/>
                  <a:pt x="3239" y="14103"/>
                  <a:pt x="1419" y="13220"/>
                </a:cubicBezTo>
                <a:cubicBezTo>
                  <a:pt x="1544" y="13187"/>
                  <a:pt x="1653" y="13174"/>
                  <a:pt x="1750" y="13174"/>
                </a:cubicBezTo>
                <a:cubicBezTo>
                  <a:pt x="2047" y="13174"/>
                  <a:pt x="2234" y="13300"/>
                  <a:pt x="2436" y="13381"/>
                </a:cubicBezTo>
                <a:cubicBezTo>
                  <a:pt x="4068" y="14211"/>
                  <a:pt x="5594" y="15147"/>
                  <a:pt x="7173" y="16057"/>
                </a:cubicBezTo>
                <a:cubicBezTo>
                  <a:pt x="7949" y="16486"/>
                  <a:pt x="8752" y="16834"/>
                  <a:pt x="9609" y="17101"/>
                </a:cubicBezTo>
                <a:cubicBezTo>
                  <a:pt x="9664" y="17123"/>
                  <a:pt x="9724" y="17136"/>
                  <a:pt x="9781" y="17136"/>
                </a:cubicBezTo>
                <a:cubicBezTo>
                  <a:pt x="9862" y="17136"/>
                  <a:pt x="9937" y="17110"/>
                  <a:pt x="9984" y="17048"/>
                </a:cubicBezTo>
                <a:cubicBezTo>
                  <a:pt x="10091" y="16860"/>
                  <a:pt x="9903" y="16753"/>
                  <a:pt x="9796" y="16673"/>
                </a:cubicBezTo>
                <a:cubicBezTo>
                  <a:pt x="9662" y="16566"/>
                  <a:pt x="9529" y="16486"/>
                  <a:pt x="9395" y="16405"/>
                </a:cubicBezTo>
                <a:cubicBezTo>
                  <a:pt x="8645" y="15977"/>
                  <a:pt x="7896" y="15549"/>
                  <a:pt x="7173" y="15121"/>
                </a:cubicBezTo>
                <a:cubicBezTo>
                  <a:pt x="5755" y="14344"/>
                  <a:pt x="4443" y="13408"/>
                  <a:pt x="2944" y="12819"/>
                </a:cubicBezTo>
                <a:cubicBezTo>
                  <a:pt x="2891" y="12792"/>
                  <a:pt x="2917" y="12738"/>
                  <a:pt x="3025" y="12658"/>
                </a:cubicBezTo>
                <a:cubicBezTo>
                  <a:pt x="3506" y="12712"/>
                  <a:pt x="3988" y="12953"/>
                  <a:pt x="4443" y="13193"/>
                </a:cubicBezTo>
                <a:cubicBezTo>
                  <a:pt x="4567" y="13255"/>
                  <a:pt x="4739" y="13397"/>
                  <a:pt x="4860" y="13397"/>
                </a:cubicBezTo>
                <a:cubicBezTo>
                  <a:pt x="4896" y="13397"/>
                  <a:pt x="4927" y="13385"/>
                  <a:pt x="4952" y="13354"/>
                </a:cubicBezTo>
                <a:cubicBezTo>
                  <a:pt x="5057" y="13248"/>
                  <a:pt x="5149" y="13209"/>
                  <a:pt x="5232" y="13209"/>
                </a:cubicBezTo>
                <a:cubicBezTo>
                  <a:pt x="5402" y="13209"/>
                  <a:pt x="5539" y="13371"/>
                  <a:pt x="5701" y="13461"/>
                </a:cubicBezTo>
                <a:cubicBezTo>
                  <a:pt x="6879" y="14103"/>
                  <a:pt x="8030" y="14853"/>
                  <a:pt x="9261" y="15442"/>
                </a:cubicBezTo>
                <a:cubicBezTo>
                  <a:pt x="9930" y="15736"/>
                  <a:pt x="10599" y="16057"/>
                  <a:pt x="11375" y="16084"/>
                </a:cubicBezTo>
                <a:cubicBezTo>
                  <a:pt x="8859" y="15147"/>
                  <a:pt x="6665" y="13541"/>
                  <a:pt x="4175" y="12310"/>
                </a:cubicBezTo>
                <a:cubicBezTo>
                  <a:pt x="4324" y="12240"/>
                  <a:pt x="4453" y="12213"/>
                  <a:pt x="4568" y="12213"/>
                </a:cubicBezTo>
                <a:cubicBezTo>
                  <a:pt x="4803" y="12213"/>
                  <a:pt x="4977" y="12327"/>
                  <a:pt x="5139" y="12417"/>
                </a:cubicBezTo>
                <a:cubicBezTo>
                  <a:pt x="6156" y="12926"/>
                  <a:pt x="7146" y="13515"/>
                  <a:pt x="8137" y="14103"/>
                </a:cubicBezTo>
                <a:cubicBezTo>
                  <a:pt x="8458" y="14318"/>
                  <a:pt x="8806" y="14505"/>
                  <a:pt x="9127" y="14692"/>
                </a:cubicBezTo>
                <a:cubicBezTo>
                  <a:pt x="7923" y="13488"/>
                  <a:pt x="6370" y="12845"/>
                  <a:pt x="4898" y="11989"/>
                </a:cubicBezTo>
                <a:cubicBezTo>
                  <a:pt x="5020" y="11905"/>
                  <a:pt x="5129" y="11873"/>
                  <a:pt x="5228" y="11873"/>
                </a:cubicBezTo>
                <a:cubicBezTo>
                  <a:pt x="5412" y="11873"/>
                  <a:pt x="5562" y="11982"/>
                  <a:pt x="5701" y="12069"/>
                </a:cubicBezTo>
                <a:cubicBezTo>
                  <a:pt x="6370" y="12417"/>
                  <a:pt x="7013" y="12792"/>
                  <a:pt x="7655" y="13167"/>
                </a:cubicBezTo>
                <a:cubicBezTo>
                  <a:pt x="9154" y="14050"/>
                  <a:pt x="10653" y="14960"/>
                  <a:pt x="12259" y="15576"/>
                </a:cubicBezTo>
                <a:cubicBezTo>
                  <a:pt x="12981" y="15847"/>
                  <a:pt x="13685" y="16022"/>
                  <a:pt x="14434" y="16022"/>
                </a:cubicBezTo>
                <a:cubicBezTo>
                  <a:pt x="14573" y="16022"/>
                  <a:pt x="14713" y="16016"/>
                  <a:pt x="14855" y="16004"/>
                </a:cubicBezTo>
                <a:cubicBezTo>
                  <a:pt x="14989" y="16004"/>
                  <a:pt x="15123" y="15977"/>
                  <a:pt x="15123" y="15816"/>
                </a:cubicBezTo>
                <a:cubicBezTo>
                  <a:pt x="15123" y="15683"/>
                  <a:pt x="15016" y="15629"/>
                  <a:pt x="14935" y="15576"/>
                </a:cubicBezTo>
                <a:cubicBezTo>
                  <a:pt x="14721" y="15522"/>
                  <a:pt x="14507" y="15442"/>
                  <a:pt x="14293" y="15415"/>
                </a:cubicBezTo>
                <a:cubicBezTo>
                  <a:pt x="13436" y="15308"/>
                  <a:pt x="12660" y="14960"/>
                  <a:pt x="11884" y="14585"/>
                </a:cubicBezTo>
                <a:cubicBezTo>
                  <a:pt x="10439" y="13916"/>
                  <a:pt x="9100" y="13033"/>
                  <a:pt x="7655" y="12310"/>
                </a:cubicBezTo>
                <a:cubicBezTo>
                  <a:pt x="7227" y="12069"/>
                  <a:pt x="6798" y="11802"/>
                  <a:pt x="6343" y="11534"/>
                </a:cubicBezTo>
                <a:cubicBezTo>
                  <a:pt x="6436" y="11507"/>
                  <a:pt x="6522" y="11495"/>
                  <a:pt x="6603" y="11495"/>
                </a:cubicBezTo>
                <a:cubicBezTo>
                  <a:pt x="6920" y="11495"/>
                  <a:pt x="7158" y="11674"/>
                  <a:pt x="7414" y="11802"/>
                </a:cubicBezTo>
                <a:cubicBezTo>
                  <a:pt x="7762" y="11962"/>
                  <a:pt x="8056" y="12176"/>
                  <a:pt x="8378" y="12364"/>
                </a:cubicBezTo>
                <a:cubicBezTo>
                  <a:pt x="8699" y="12551"/>
                  <a:pt x="9020" y="12765"/>
                  <a:pt x="9368" y="12926"/>
                </a:cubicBezTo>
                <a:cubicBezTo>
                  <a:pt x="9662" y="13060"/>
                  <a:pt x="9903" y="13381"/>
                  <a:pt x="10358" y="13381"/>
                </a:cubicBezTo>
                <a:cubicBezTo>
                  <a:pt x="10171" y="13060"/>
                  <a:pt x="9930" y="13006"/>
                  <a:pt x="9743" y="12872"/>
                </a:cubicBezTo>
                <a:cubicBezTo>
                  <a:pt x="9181" y="12471"/>
                  <a:pt x="8511" y="12203"/>
                  <a:pt x="8030" y="11695"/>
                </a:cubicBezTo>
                <a:lnTo>
                  <a:pt x="8030" y="11695"/>
                </a:lnTo>
                <a:cubicBezTo>
                  <a:pt x="9181" y="12123"/>
                  <a:pt x="10251" y="12712"/>
                  <a:pt x="11295" y="13300"/>
                </a:cubicBezTo>
                <a:cubicBezTo>
                  <a:pt x="12045" y="13729"/>
                  <a:pt x="12339" y="13889"/>
                  <a:pt x="12874" y="13943"/>
                </a:cubicBezTo>
                <a:cubicBezTo>
                  <a:pt x="12285" y="13568"/>
                  <a:pt x="11750" y="13220"/>
                  <a:pt x="11188" y="12926"/>
                </a:cubicBezTo>
                <a:cubicBezTo>
                  <a:pt x="10599" y="12605"/>
                  <a:pt x="10010" y="12310"/>
                  <a:pt x="9422" y="11989"/>
                </a:cubicBezTo>
                <a:cubicBezTo>
                  <a:pt x="8859" y="11721"/>
                  <a:pt x="8297" y="11480"/>
                  <a:pt x="7628" y="11052"/>
                </a:cubicBezTo>
                <a:cubicBezTo>
                  <a:pt x="7777" y="11012"/>
                  <a:pt x="7909" y="10995"/>
                  <a:pt x="8028" y="10995"/>
                </a:cubicBezTo>
                <a:cubicBezTo>
                  <a:pt x="8380" y="10995"/>
                  <a:pt x="8620" y="11140"/>
                  <a:pt x="8859" y="11240"/>
                </a:cubicBezTo>
                <a:cubicBezTo>
                  <a:pt x="10144" y="11855"/>
                  <a:pt x="11349" y="12578"/>
                  <a:pt x="12580" y="13300"/>
                </a:cubicBezTo>
                <a:cubicBezTo>
                  <a:pt x="13222" y="13648"/>
                  <a:pt x="13811" y="14130"/>
                  <a:pt x="14587" y="14291"/>
                </a:cubicBezTo>
                <a:cubicBezTo>
                  <a:pt x="12660" y="13033"/>
                  <a:pt x="10733" y="11775"/>
                  <a:pt x="8592" y="10811"/>
                </a:cubicBezTo>
                <a:cubicBezTo>
                  <a:pt x="8682" y="10766"/>
                  <a:pt x="8758" y="10749"/>
                  <a:pt x="8826" y="10749"/>
                </a:cubicBezTo>
                <a:cubicBezTo>
                  <a:pt x="8919" y="10749"/>
                  <a:pt x="8996" y="10780"/>
                  <a:pt x="9074" y="10811"/>
                </a:cubicBezTo>
                <a:cubicBezTo>
                  <a:pt x="9662" y="11052"/>
                  <a:pt x="10251" y="11293"/>
                  <a:pt x="10813" y="11587"/>
                </a:cubicBezTo>
                <a:cubicBezTo>
                  <a:pt x="12312" y="12310"/>
                  <a:pt x="13784" y="13060"/>
                  <a:pt x="15256" y="13809"/>
                </a:cubicBezTo>
                <a:cubicBezTo>
                  <a:pt x="16059" y="14184"/>
                  <a:pt x="16889" y="14505"/>
                  <a:pt x="17746" y="14692"/>
                </a:cubicBezTo>
                <a:cubicBezTo>
                  <a:pt x="17822" y="14711"/>
                  <a:pt x="17906" y="14727"/>
                  <a:pt x="17984" y="14727"/>
                </a:cubicBezTo>
                <a:cubicBezTo>
                  <a:pt x="18124" y="14727"/>
                  <a:pt x="18247" y="14677"/>
                  <a:pt x="18281" y="14505"/>
                </a:cubicBezTo>
                <a:cubicBezTo>
                  <a:pt x="18308" y="14291"/>
                  <a:pt x="18067" y="14211"/>
                  <a:pt x="17879" y="14157"/>
                </a:cubicBezTo>
                <a:cubicBezTo>
                  <a:pt x="17291" y="13970"/>
                  <a:pt x="16755" y="13675"/>
                  <a:pt x="16220" y="13408"/>
                </a:cubicBezTo>
                <a:cubicBezTo>
                  <a:pt x="14186" y="12417"/>
                  <a:pt x="12232" y="11320"/>
                  <a:pt x="10117" y="10544"/>
                </a:cubicBezTo>
                <a:cubicBezTo>
                  <a:pt x="10064" y="10517"/>
                  <a:pt x="10010" y="10437"/>
                  <a:pt x="10037" y="10356"/>
                </a:cubicBezTo>
                <a:cubicBezTo>
                  <a:pt x="10247" y="10233"/>
                  <a:pt x="10445" y="10178"/>
                  <a:pt x="10640" y="10178"/>
                </a:cubicBezTo>
                <a:cubicBezTo>
                  <a:pt x="10868" y="10178"/>
                  <a:pt x="11091" y="10253"/>
                  <a:pt x="11322" y="10383"/>
                </a:cubicBezTo>
                <a:cubicBezTo>
                  <a:pt x="12821" y="11213"/>
                  <a:pt x="14320" y="12016"/>
                  <a:pt x="15845" y="12792"/>
                </a:cubicBezTo>
                <a:cubicBezTo>
                  <a:pt x="16300" y="13033"/>
                  <a:pt x="16755" y="13354"/>
                  <a:pt x="17291" y="13461"/>
                </a:cubicBezTo>
                <a:cubicBezTo>
                  <a:pt x="17184" y="13220"/>
                  <a:pt x="16969" y="13113"/>
                  <a:pt x="16755" y="12979"/>
                </a:cubicBezTo>
                <a:cubicBezTo>
                  <a:pt x="15096" y="12042"/>
                  <a:pt x="13436" y="11052"/>
                  <a:pt x="11670" y="10276"/>
                </a:cubicBezTo>
                <a:cubicBezTo>
                  <a:pt x="11563" y="10196"/>
                  <a:pt x="11349" y="10222"/>
                  <a:pt x="11402" y="9901"/>
                </a:cubicBezTo>
                <a:lnTo>
                  <a:pt x="11402" y="9901"/>
                </a:lnTo>
                <a:cubicBezTo>
                  <a:pt x="12955" y="10329"/>
                  <a:pt x="14293" y="11186"/>
                  <a:pt x="15685" y="11909"/>
                </a:cubicBezTo>
                <a:cubicBezTo>
                  <a:pt x="14748" y="10918"/>
                  <a:pt x="13463" y="10437"/>
                  <a:pt x="12232" y="9821"/>
                </a:cubicBezTo>
                <a:cubicBezTo>
                  <a:pt x="12392" y="9674"/>
                  <a:pt x="12540" y="9620"/>
                  <a:pt x="12680" y="9620"/>
                </a:cubicBezTo>
                <a:cubicBezTo>
                  <a:pt x="12821" y="9620"/>
                  <a:pt x="12955" y="9674"/>
                  <a:pt x="13088" y="9741"/>
                </a:cubicBezTo>
                <a:cubicBezTo>
                  <a:pt x="13731" y="10089"/>
                  <a:pt x="14373" y="10383"/>
                  <a:pt x="15016" y="10758"/>
                </a:cubicBezTo>
                <a:cubicBezTo>
                  <a:pt x="15952" y="11320"/>
                  <a:pt x="16889" y="11855"/>
                  <a:pt x="17853" y="12364"/>
                </a:cubicBezTo>
                <a:cubicBezTo>
                  <a:pt x="18709" y="12819"/>
                  <a:pt x="19646" y="13086"/>
                  <a:pt x="20556" y="13381"/>
                </a:cubicBezTo>
                <a:cubicBezTo>
                  <a:pt x="20615" y="13395"/>
                  <a:pt x="20681" y="13418"/>
                  <a:pt x="20738" y="13418"/>
                </a:cubicBezTo>
                <a:cubicBezTo>
                  <a:pt x="20785" y="13418"/>
                  <a:pt x="20826" y="13403"/>
                  <a:pt x="20850" y="13354"/>
                </a:cubicBezTo>
                <a:cubicBezTo>
                  <a:pt x="20957" y="13220"/>
                  <a:pt x="20850" y="13113"/>
                  <a:pt x="20770" y="13006"/>
                </a:cubicBezTo>
                <a:cubicBezTo>
                  <a:pt x="20556" y="12792"/>
                  <a:pt x="20262" y="12685"/>
                  <a:pt x="19994" y="12578"/>
                </a:cubicBezTo>
                <a:cubicBezTo>
                  <a:pt x="17960" y="11641"/>
                  <a:pt x="16086" y="10410"/>
                  <a:pt x="14025" y="9366"/>
                </a:cubicBezTo>
                <a:cubicBezTo>
                  <a:pt x="14153" y="9318"/>
                  <a:pt x="14266" y="9299"/>
                  <a:pt x="14370" y="9299"/>
                </a:cubicBezTo>
                <a:cubicBezTo>
                  <a:pt x="14615" y="9299"/>
                  <a:pt x="14809" y="9406"/>
                  <a:pt x="15016" y="9500"/>
                </a:cubicBezTo>
                <a:cubicBezTo>
                  <a:pt x="15685" y="9848"/>
                  <a:pt x="16354" y="10169"/>
                  <a:pt x="17023" y="10517"/>
                </a:cubicBezTo>
                <a:cubicBezTo>
                  <a:pt x="17291" y="10624"/>
                  <a:pt x="17558" y="10731"/>
                  <a:pt x="17826" y="10838"/>
                </a:cubicBezTo>
                <a:cubicBezTo>
                  <a:pt x="18026" y="10927"/>
                  <a:pt x="18208" y="11072"/>
                  <a:pt x="18433" y="11072"/>
                </a:cubicBezTo>
                <a:cubicBezTo>
                  <a:pt x="18478" y="11072"/>
                  <a:pt x="18526" y="11066"/>
                  <a:pt x="18575" y="11052"/>
                </a:cubicBezTo>
                <a:cubicBezTo>
                  <a:pt x="18013" y="10704"/>
                  <a:pt x="17424" y="10410"/>
                  <a:pt x="16836" y="10089"/>
                </a:cubicBezTo>
                <a:cubicBezTo>
                  <a:pt x="16274" y="9794"/>
                  <a:pt x="15631" y="9607"/>
                  <a:pt x="15176" y="9152"/>
                </a:cubicBezTo>
                <a:lnTo>
                  <a:pt x="15176" y="9152"/>
                </a:lnTo>
                <a:cubicBezTo>
                  <a:pt x="17210" y="9821"/>
                  <a:pt x="19004" y="11025"/>
                  <a:pt x="20984" y="11882"/>
                </a:cubicBezTo>
                <a:cubicBezTo>
                  <a:pt x="19432" y="10785"/>
                  <a:pt x="17772" y="9848"/>
                  <a:pt x="15952" y="9098"/>
                </a:cubicBezTo>
                <a:cubicBezTo>
                  <a:pt x="16046" y="9042"/>
                  <a:pt x="16124" y="9022"/>
                  <a:pt x="16192" y="9022"/>
                </a:cubicBezTo>
                <a:cubicBezTo>
                  <a:pt x="16317" y="9022"/>
                  <a:pt x="16410" y="9090"/>
                  <a:pt x="16514" y="9125"/>
                </a:cubicBezTo>
                <a:cubicBezTo>
                  <a:pt x="18334" y="9660"/>
                  <a:pt x="20021" y="10517"/>
                  <a:pt x="21787" y="11213"/>
                </a:cubicBezTo>
                <a:cubicBezTo>
                  <a:pt x="22537" y="11507"/>
                  <a:pt x="23259" y="11882"/>
                  <a:pt x="24036" y="12042"/>
                </a:cubicBezTo>
                <a:cubicBezTo>
                  <a:pt x="24090" y="12053"/>
                  <a:pt x="24149" y="12064"/>
                  <a:pt x="24206" y="12064"/>
                </a:cubicBezTo>
                <a:cubicBezTo>
                  <a:pt x="24287" y="12064"/>
                  <a:pt x="24363" y="12041"/>
                  <a:pt x="24410" y="11962"/>
                </a:cubicBezTo>
                <a:cubicBezTo>
                  <a:pt x="24517" y="11802"/>
                  <a:pt x="24410" y="11668"/>
                  <a:pt x="24276" y="11561"/>
                </a:cubicBezTo>
                <a:cubicBezTo>
                  <a:pt x="24169" y="11480"/>
                  <a:pt x="24062" y="11400"/>
                  <a:pt x="23955" y="11347"/>
                </a:cubicBezTo>
                <a:cubicBezTo>
                  <a:pt x="22483" y="10731"/>
                  <a:pt x="21091" y="9982"/>
                  <a:pt x="19619" y="9446"/>
                </a:cubicBezTo>
                <a:cubicBezTo>
                  <a:pt x="18897" y="9179"/>
                  <a:pt x="18174" y="8911"/>
                  <a:pt x="17371" y="8616"/>
                </a:cubicBezTo>
                <a:cubicBezTo>
                  <a:pt x="17633" y="8479"/>
                  <a:pt x="17866" y="8419"/>
                  <a:pt x="18086" y="8419"/>
                </a:cubicBezTo>
                <a:cubicBezTo>
                  <a:pt x="18293" y="8419"/>
                  <a:pt x="18488" y="8472"/>
                  <a:pt x="18682" y="8563"/>
                </a:cubicBezTo>
                <a:cubicBezTo>
                  <a:pt x="19191" y="8777"/>
                  <a:pt x="19700" y="9018"/>
                  <a:pt x="20235" y="9232"/>
                </a:cubicBezTo>
                <a:cubicBezTo>
                  <a:pt x="20743" y="9446"/>
                  <a:pt x="21225" y="9714"/>
                  <a:pt x="21814" y="9767"/>
                </a:cubicBezTo>
                <a:cubicBezTo>
                  <a:pt x="20984" y="9018"/>
                  <a:pt x="19807" y="8884"/>
                  <a:pt x="18897" y="8269"/>
                </a:cubicBezTo>
                <a:cubicBezTo>
                  <a:pt x="19104" y="8154"/>
                  <a:pt x="19291" y="8108"/>
                  <a:pt x="19469" y="8108"/>
                </a:cubicBezTo>
                <a:cubicBezTo>
                  <a:pt x="19705" y="8108"/>
                  <a:pt x="19926" y="8188"/>
                  <a:pt x="20155" y="8295"/>
                </a:cubicBezTo>
                <a:cubicBezTo>
                  <a:pt x="21279" y="8857"/>
                  <a:pt x="22430" y="9393"/>
                  <a:pt x="23554" y="9928"/>
                </a:cubicBezTo>
                <a:cubicBezTo>
                  <a:pt x="23651" y="9977"/>
                  <a:pt x="23749" y="10055"/>
                  <a:pt x="23859" y="10055"/>
                </a:cubicBezTo>
                <a:cubicBezTo>
                  <a:pt x="23929" y="10055"/>
                  <a:pt x="24005" y="10023"/>
                  <a:pt x="24089" y="9928"/>
                </a:cubicBezTo>
                <a:cubicBezTo>
                  <a:pt x="22885" y="9125"/>
                  <a:pt x="21466" y="8777"/>
                  <a:pt x="20235" y="8001"/>
                </a:cubicBezTo>
                <a:cubicBezTo>
                  <a:pt x="20362" y="7913"/>
                  <a:pt x="20474" y="7882"/>
                  <a:pt x="20577" y="7882"/>
                </a:cubicBezTo>
                <a:cubicBezTo>
                  <a:pt x="20758" y="7882"/>
                  <a:pt x="20911" y="7977"/>
                  <a:pt x="21065" y="8028"/>
                </a:cubicBezTo>
                <a:cubicBezTo>
                  <a:pt x="22617" y="8643"/>
                  <a:pt x="24196" y="9286"/>
                  <a:pt x="25749" y="9874"/>
                </a:cubicBezTo>
                <a:cubicBezTo>
                  <a:pt x="25963" y="9982"/>
                  <a:pt x="26204" y="10035"/>
                  <a:pt x="26444" y="10062"/>
                </a:cubicBezTo>
                <a:cubicBezTo>
                  <a:pt x="26473" y="10068"/>
                  <a:pt x="26502" y="10071"/>
                  <a:pt x="26530" y="10071"/>
                </a:cubicBezTo>
                <a:cubicBezTo>
                  <a:pt x="26632" y="10071"/>
                  <a:pt x="26724" y="10027"/>
                  <a:pt x="26766" y="9901"/>
                </a:cubicBezTo>
                <a:cubicBezTo>
                  <a:pt x="26846" y="9741"/>
                  <a:pt x="26739" y="9634"/>
                  <a:pt x="26632" y="9580"/>
                </a:cubicBezTo>
                <a:cubicBezTo>
                  <a:pt x="26150" y="9259"/>
                  <a:pt x="25641" y="9018"/>
                  <a:pt x="25106" y="8831"/>
                </a:cubicBezTo>
                <a:cubicBezTo>
                  <a:pt x="24116" y="8429"/>
                  <a:pt x="23126" y="8028"/>
                  <a:pt x="22028" y="7573"/>
                </a:cubicBezTo>
                <a:cubicBezTo>
                  <a:pt x="22383" y="7415"/>
                  <a:pt x="22695" y="7271"/>
                  <a:pt x="22974" y="7271"/>
                </a:cubicBezTo>
                <a:cubicBezTo>
                  <a:pt x="23073" y="7271"/>
                  <a:pt x="23168" y="7290"/>
                  <a:pt x="23259" y="7332"/>
                </a:cubicBezTo>
                <a:cubicBezTo>
                  <a:pt x="24196" y="7760"/>
                  <a:pt x="25213" y="8081"/>
                  <a:pt x="26097" y="8670"/>
                </a:cubicBezTo>
                <a:cubicBezTo>
                  <a:pt x="26337" y="8857"/>
                  <a:pt x="26578" y="9098"/>
                  <a:pt x="26926" y="9125"/>
                </a:cubicBezTo>
                <a:cubicBezTo>
                  <a:pt x="26311" y="8269"/>
                  <a:pt x="25374" y="7947"/>
                  <a:pt x="24464" y="7546"/>
                </a:cubicBezTo>
                <a:cubicBezTo>
                  <a:pt x="24250" y="7439"/>
                  <a:pt x="23955" y="7439"/>
                  <a:pt x="23768" y="7118"/>
                </a:cubicBezTo>
                <a:cubicBezTo>
                  <a:pt x="23821" y="7111"/>
                  <a:pt x="23873" y="7108"/>
                  <a:pt x="23924" y="7108"/>
                </a:cubicBezTo>
                <a:cubicBezTo>
                  <a:pt x="24739" y="7108"/>
                  <a:pt x="25237" y="7870"/>
                  <a:pt x="26043" y="7921"/>
                </a:cubicBezTo>
                <a:cubicBezTo>
                  <a:pt x="25722" y="7439"/>
                  <a:pt x="25186" y="7332"/>
                  <a:pt x="24839" y="6957"/>
                </a:cubicBezTo>
                <a:cubicBezTo>
                  <a:pt x="24916" y="6914"/>
                  <a:pt x="24986" y="6898"/>
                  <a:pt x="25050" y="6898"/>
                </a:cubicBezTo>
                <a:cubicBezTo>
                  <a:pt x="25186" y="6898"/>
                  <a:pt x="25301" y="6966"/>
                  <a:pt x="25427" y="6984"/>
                </a:cubicBezTo>
                <a:cubicBezTo>
                  <a:pt x="26552" y="7305"/>
                  <a:pt x="27569" y="7947"/>
                  <a:pt x="28612" y="8456"/>
                </a:cubicBezTo>
                <a:cubicBezTo>
                  <a:pt x="28853" y="8563"/>
                  <a:pt x="29094" y="8670"/>
                  <a:pt x="29362" y="8777"/>
                </a:cubicBezTo>
                <a:cubicBezTo>
                  <a:pt x="29395" y="8785"/>
                  <a:pt x="29433" y="8791"/>
                  <a:pt x="29473" y="8791"/>
                </a:cubicBezTo>
                <a:cubicBezTo>
                  <a:pt x="29561" y="8791"/>
                  <a:pt x="29654" y="8763"/>
                  <a:pt x="29710" y="8670"/>
                </a:cubicBezTo>
                <a:cubicBezTo>
                  <a:pt x="29763" y="8563"/>
                  <a:pt x="29683" y="8456"/>
                  <a:pt x="29630" y="8376"/>
                </a:cubicBezTo>
                <a:cubicBezTo>
                  <a:pt x="29469" y="8242"/>
                  <a:pt x="29308" y="8108"/>
                  <a:pt x="29121" y="7974"/>
                </a:cubicBezTo>
                <a:cubicBezTo>
                  <a:pt x="28720" y="7706"/>
                  <a:pt x="28318" y="7412"/>
                  <a:pt x="27836" y="7091"/>
                </a:cubicBezTo>
                <a:cubicBezTo>
                  <a:pt x="27871" y="7088"/>
                  <a:pt x="27906" y="7087"/>
                  <a:pt x="27940" y="7087"/>
                </a:cubicBezTo>
                <a:cubicBezTo>
                  <a:pt x="28551" y="7087"/>
                  <a:pt x="28970" y="7523"/>
                  <a:pt x="29630" y="7599"/>
                </a:cubicBezTo>
                <a:cubicBezTo>
                  <a:pt x="28827" y="6877"/>
                  <a:pt x="27863" y="6823"/>
                  <a:pt x="27140" y="6234"/>
                </a:cubicBezTo>
                <a:lnTo>
                  <a:pt x="27140" y="6234"/>
                </a:lnTo>
                <a:cubicBezTo>
                  <a:pt x="28238" y="6609"/>
                  <a:pt x="29335" y="6957"/>
                  <a:pt x="30433" y="7332"/>
                </a:cubicBezTo>
                <a:cubicBezTo>
                  <a:pt x="29710" y="6770"/>
                  <a:pt x="28907" y="6475"/>
                  <a:pt x="28104" y="6154"/>
                </a:cubicBezTo>
                <a:cubicBezTo>
                  <a:pt x="28312" y="6116"/>
                  <a:pt x="28520" y="6078"/>
                  <a:pt x="28719" y="6078"/>
                </a:cubicBezTo>
                <a:cubicBezTo>
                  <a:pt x="28801" y="6078"/>
                  <a:pt x="28882" y="6085"/>
                  <a:pt x="28960" y="6101"/>
                </a:cubicBezTo>
                <a:cubicBezTo>
                  <a:pt x="29844" y="6315"/>
                  <a:pt x="30727" y="6502"/>
                  <a:pt x="31557" y="6877"/>
                </a:cubicBezTo>
                <a:cubicBezTo>
                  <a:pt x="32199" y="7144"/>
                  <a:pt x="32841" y="7412"/>
                  <a:pt x="33457" y="7680"/>
                </a:cubicBezTo>
                <a:cubicBezTo>
                  <a:pt x="33533" y="7705"/>
                  <a:pt x="33614" y="7730"/>
                  <a:pt x="33688" y="7730"/>
                </a:cubicBezTo>
                <a:cubicBezTo>
                  <a:pt x="33771" y="7730"/>
                  <a:pt x="33843" y="7698"/>
                  <a:pt x="33885" y="7599"/>
                </a:cubicBezTo>
                <a:cubicBezTo>
                  <a:pt x="33992" y="7412"/>
                  <a:pt x="33859" y="7278"/>
                  <a:pt x="33725" y="7198"/>
                </a:cubicBezTo>
                <a:cubicBezTo>
                  <a:pt x="33163" y="6796"/>
                  <a:pt x="32601" y="6395"/>
                  <a:pt x="31905" y="6234"/>
                </a:cubicBezTo>
                <a:cubicBezTo>
                  <a:pt x="31851" y="6181"/>
                  <a:pt x="31798" y="6127"/>
                  <a:pt x="31744" y="6074"/>
                </a:cubicBezTo>
                <a:lnTo>
                  <a:pt x="31583" y="6074"/>
                </a:lnTo>
                <a:cubicBezTo>
                  <a:pt x="31450" y="5779"/>
                  <a:pt x="31182" y="5672"/>
                  <a:pt x="30861" y="5565"/>
                </a:cubicBezTo>
                <a:cubicBezTo>
                  <a:pt x="31537" y="5469"/>
                  <a:pt x="32169" y="5263"/>
                  <a:pt x="32817" y="5263"/>
                </a:cubicBezTo>
                <a:cubicBezTo>
                  <a:pt x="32888" y="5263"/>
                  <a:pt x="32958" y="5266"/>
                  <a:pt x="33029" y="5271"/>
                </a:cubicBezTo>
                <a:cubicBezTo>
                  <a:pt x="33644" y="5405"/>
                  <a:pt x="34260" y="5565"/>
                  <a:pt x="34902" y="5699"/>
                </a:cubicBezTo>
                <a:cubicBezTo>
                  <a:pt x="34964" y="5709"/>
                  <a:pt x="35034" y="5724"/>
                  <a:pt x="35100" y="5724"/>
                </a:cubicBezTo>
                <a:cubicBezTo>
                  <a:pt x="35208" y="5724"/>
                  <a:pt x="35308" y="5687"/>
                  <a:pt x="35357" y="5538"/>
                </a:cubicBezTo>
                <a:cubicBezTo>
                  <a:pt x="35438" y="5324"/>
                  <a:pt x="35277" y="5217"/>
                  <a:pt x="35117" y="5110"/>
                </a:cubicBezTo>
                <a:cubicBezTo>
                  <a:pt x="34715" y="4869"/>
                  <a:pt x="34287" y="4735"/>
                  <a:pt x="33832" y="4628"/>
                </a:cubicBezTo>
                <a:cubicBezTo>
                  <a:pt x="33725" y="4602"/>
                  <a:pt x="33511" y="4628"/>
                  <a:pt x="33537" y="4334"/>
                </a:cubicBezTo>
                <a:lnTo>
                  <a:pt x="33537" y="4334"/>
                </a:lnTo>
                <a:cubicBezTo>
                  <a:pt x="34180" y="4441"/>
                  <a:pt x="34822" y="4548"/>
                  <a:pt x="35464" y="4655"/>
                </a:cubicBezTo>
                <a:cubicBezTo>
                  <a:pt x="35491" y="4521"/>
                  <a:pt x="35357" y="4495"/>
                  <a:pt x="35357" y="4441"/>
                </a:cubicBezTo>
                <a:cubicBezTo>
                  <a:pt x="35306" y="4322"/>
                  <a:pt x="35353" y="4300"/>
                  <a:pt x="35414" y="4300"/>
                </a:cubicBezTo>
                <a:cubicBezTo>
                  <a:pt x="35449" y="4300"/>
                  <a:pt x="35489" y="4307"/>
                  <a:pt x="35518" y="4307"/>
                </a:cubicBezTo>
                <a:cubicBezTo>
                  <a:pt x="35543" y="4303"/>
                  <a:pt x="35568" y="4301"/>
                  <a:pt x="35592" y="4301"/>
                </a:cubicBezTo>
                <a:cubicBezTo>
                  <a:pt x="35792" y="4301"/>
                  <a:pt x="35970" y="4436"/>
                  <a:pt x="36174" y="4436"/>
                </a:cubicBezTo>
                <a:cubicBezTo>
                  <a:pt x="36238" y="4436"/>
                  <a:pt x="36304" y="4423"/>
                  <a:pt x="36375" y="4388"/>
                </a:cubicBezTo>
                <a:cubicBezTo>
                  <a:pt x="36348" y="4173"/>
                  <a:pt x="36027" y="4227"/>
                  <a:pt x="35973" y="4013"/>
                </a:cubicBezTo>
                <a:cubicBezTo>
                  <a:pt x="36130" y="3988"/>
                  <a:pt x="36280" y="3976"/>
                  <a:pt x="36425" y="3976"/>
                </a:cubicBezTo>
                <a:cubicBezTo>
                  <a:pt x="36747" y="3976"/>
                  <a:pt x="37042" y="4036"/>
                  <a:pt x="37338" y="4147"/>
                </a:cubicBezTo>
                <a:cubicBezTo>
                  <a:pt x="37481" y="4194"/>
                  <a:pt x="37643" y="4280"/>
                  <a:pt x="37773" y="4280"/>
                </a:cubicBezTo>
                <a:cubicBezTo>
                  <a:pt x="37862" y="4280"/>
                  <a:pt x="37937" y="4240"/>
                  <a:pt x="37980" y="4120"/>
                </a:cubicBezTo>
                <a:cubicBezTo>
                  <a:pt x="38141" y="3825"/>
                  <a:pt x="37793" y="3692"/>
                  <a:pt x="37579" y="3558"/>
                </a:cubicBezTo>
                <a:cubicBezTo>
                  <a:pt x="37418" y="3451"/>
                  <a:pt x="37231" y="3397"/>
                  <a:pt x="37070" y="3344"/>
                </a:cubicBezTo>
                <a:cubicBezTo>
                  <a:pt x="36937" y="3290"/>
                  <a:pt x="36722" y="3344"/>
                  <a:pt x="36749" y="3022"/>
                </a:cubicBezTo>
                <a:lnTo>
                  <a:pt x="36749" y="3022"/>
                </a:lnTo>
                <a:cubicBezTo>
                  <a:pt x="37052" y="3087"/>
                  <a:pt x="37356" y="3205"/>
                  <a:pt x="37659" y="3205"/>
                </a:cubicBezTo>
                <a:cubicBezTo>
                  <a:pt x="37730" y="3205"/>
                  <a:pt x="37802" y="3198"/>
                  <a:pt x="37873" y="3183"/>
                </a:cubicBezTo>
                <a:cubicBezTo>
                  <a:pt x="37927" y="2942"/>
                  <a:pt x="37499" y="2996"/>
                  <a:pt x="37606" y="2728"/>
                </a:cubicBezTo>
                <a:lnTo>
                  <a:pt x="37606" y="2728"/>
                </a:lnTo>
                <a:cubicBezTo>
                  <a:pt x="38088" y="2835"/>
                  <a:pt x="38596" y="2915"/>
                  <a:pt x="39212" y="3022"/>
                </a:cubicBezTo>
                <a:cubicBezTo>
                  <a:pt x="38864" y="2621"/>
                  <a:pt x="38409" y="2701"/>
                  <a:pt x="38195" y="2434"/>
                </a:cubicBezTo>
                <a:cubicBezTo>
                  <a:pt x="38292" y="2288"/>
                  <a:pt x="38403" y="2244"/>
                  <a:pt x="38520" y="2244"/>
                </a:cubicBezTo>
                <a:cubicBezTo>
                  <a:pt x="38691" y="2244"/>
                  <a:pt x="38874" y="2338"/>
                  <a:pt x="39039" y="2338"/>
                </a:cubicBezTo>
                <a:cubicBezTo>
                  <a:pt x="39070" y="2338"/>
                  <a:pt x="39101" y="2335"/>
                  <a:pt x="39131" y="2327"/>
                </a:cubicBezTo>
                <a:cubicBezTo>
                  <a:pt x="39158" y="2112"/>
                  <a:pt x="38783" y="2005"/>
                  <a:pt x="39105" y="1764"/>
                </a:cubicBezTo>
                <a:cubicBezTo>
                  <a:pt x="39345" y="1604"/>
                  <a:pt x="39158" y="1524"/>
                  <a:pt x="38944" y="1417"/>
                </a:cubicBezTo>
                <a:cubicBezTo>
                  <a:pt x="38857" y="1384"/>
                  <a:pt x="38776" y="1370"/>
                  <a:pt x="38698" y="1370"/>
                </a:cubicBezTo>
                <a:cubicBezTo>
                  <a:pt x="38395" y="1370"/>
                  <a:pt x="38156" y="1583"/>
                  <a:pt x="37900" y="1711"/>
                </a:cubicBezTo>
                <a:cubicBezTo>
                  <a:pt x="37632" y="1309"/>
                  <a:pt x="38088" y="935"/>
                  <a:pt x="37820" y="453"/>
                </a:cubicBezTo>
                <a:lnTo>
                  <a:pt x="37820" y="453"/>
                </a:lnTo>
                <a:cubicBezTo>
                  <a:pt x="37659" y="962"/>
                  <a:pt x="37579" y="1417"/>
                  <a:pt x="37338" y="1764"/>
                </a:cubicBezTo>
                <a:cubicBezTo>
                  <a:pt x="37097" y="2139"/>
                  <a:pt x="36562" y="2005"/>
                  <a:pt x="36214" y="2273"/>
                </a:cubicBezTo>
                <a:cubicBezTo>
                  <a:pt x="36375" y="1979"/>
                  <a:pt x="36535" y="1738"/>
                  <a:pt x="36722" y="1524"/>
                </a:cubicBezTo>
                <a:cubicBezTo>
                  <a:pt x="36990" y="1176"/>
                  <a:pt x="37231" y="828"/>
                  <a:pt x="37418" y="453"/>
                </a:cubicBezTo>
                <a:cubicBezTo>
                  <a:pt x="37472" y="346"/>
                  <a:pt x="37525" y="185"/>
                  <a:pt x="37418" y="78"/>
                </a:cubicBezTo>
                <a:cubicBezTo>
                  <a:pt x="37354" y="24"/>
                  <a:pt x="37289" y="1"/>
                  <a:pt x="372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4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94" name="Google Shape;94;p4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331250" y="2123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0888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7781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459690" y="99551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486874" y="1565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671372" y="43124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7523465" y="55636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6854949" y="2783303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739222" y="14021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588925" y="473868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922050" y="35651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25074" y="2327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982674" y="33940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315425" y="2039966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620225" y="3294386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1152248" y="2691700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1109279" y="915842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8814779" y="1816804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8683221" y="1080215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7627212" y="1634062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4874408" y="168691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1992897" y="214200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3050172" y="588925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6390158" y="613366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7160408" y="397291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1383254" y="1663245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723900" y="1594800"/>
            <a:ext cx="3210000" cy="24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6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182" name="Google Shape;182;p6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331250" y="2123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0888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7781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459690" y="99551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486874" y="1565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671372" y="43124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7523465" y="55636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6854949" y="2783303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8739222" y="14021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588925" y="473868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922050" y="35651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325074" y="2327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982674" y="33940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9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301" name="Google Shape;301;p9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331250" y="2123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70888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7781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459690" y="99551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486874" y="1565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5671372" y="43124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7523465" y="55636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6854949" y="2783303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8739222" y="14021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588925" y="473868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922050" y="35651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325074" y="2327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982674" y="33940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9"/>
          <p:cNvSpPr txBox="1">
            <a:spLocks noGrp="1"/>
          </p:cNvSpPr>
          <p:nvPr>
            <p:ph type="subTitle" idx="1"/>
          </p:nvPr>
        </p:nvSpPr>
        <p:spPr>
          <a:xfrm>
            <a:off x="4905000" y="2193700"/>
            <a:ext cx="31056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4" name="Google Shape;334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9"/>
          <p:cNvSpPr txBox="1">
            <a:spLocks noGrp="1"/>
          </p:cNvSpPr>
          <p:nvPr>
            <p:ph type="subTitle" idx="2"/>
          </p:nvPr>
        </p:nvSpPr>
        <p:spPr>
          <a:xfrm>
            <a:off x="4905000" y="2066000"/>
            <a:ext cx="23499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17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584" name="Google Shape;584;p17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331250" y="2123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70888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17781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4459690" y="99551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1486874" y="1565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5671372" y="43124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7523465" y="55636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6854949" y="2783303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8739222" y="14021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5588925" y="473868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3922050" y="35651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25074" y="2327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5982674" y="33940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17"/>
          <p:cNvSpPr txBox="1">
            <a:spLocks noGrp="1"/>
          </p:cNvSpPr>
          <p:nvPr>
            <p:ph type="title"/>
          </p:nvPr>
        </p:nvSpPr>
        <p:spPr>
          <a:xfrm>
            <a:off x="930750" y="1829019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17" name="Google Shape;617;p17"/>
          <p:cNvSpPr txBox="1">
            <a:spLocks noGrp="1"/>
          </p:cNvSpPr>
          <p:nvPr>
            <p:ph type="subTitle" idx="1"/>
          </p:nvPr>
        </p:nvSpPr>
        <p:spPr>
          <a:xfrm>
            <a:off x="723901" y="2426481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22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781" name="Google Shape;781;p22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1331250" y="2123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70888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17781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4459690" y="99551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1486874" y="1565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5671372" y="43124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7523465" y="55636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6854949" y="2783303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8739222" y="14021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5588925" y="473868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3922050" y="35651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2325074" y="2327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5982674" y="33940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22"/>
          <p:cNvSpPr txBox="1">
            <a:spLocks noGrp="1"/>
          </p:cNvSpPr>
          <p:nvPr>
            <p:ph type="title"/>
          </p:nvPr>
        </p:nvSpPr>
        <p:spPr>
          <a:xfrm>
            <a:off x="2716500" y="3264875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1"/>
          </p:nvPr>
        </p:nvSpPr>
        <p:spPr>
          <a:xfrm>
            <a:off x="2143200" y="1484725"/>
            <a:ext cx="4857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">
  <p:cSld name="CUSTOM_11_2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23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817" name="Google Shape;817;p23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1331250" y="2123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70888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17781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4459690" y="99551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1486874" y="1565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5671372" y="43124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7523465" y="55636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6854949" y="2783303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8739222" y="14021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5588925" y="473868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22050" y="35651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2325074" y="2327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5982674" y="33940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 ">
  <p:cSld name="CUSTOM_11_1_1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24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851" name="Google Shape;851;p24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1331250" y="2123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888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1778124" y="497607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4459690" y="99551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1486874" y="1565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5671372" y="43124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523465" y="556361"/>
              <a:ext cx="69951" cy="68382"/>
            </a:xfrm>
            <a:custGeom>
              <a:avLst/>
              <a:gdLst/>
              <a:ahLst/>
              <a:cxnLst/>
              <a:rect l="l" t="t" r="r" b="b"/>
              <a:pathLst>
                <a:path w="1338" h="1308" extrusionOk="0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6854949" y="2783303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8739222" y="1402156"/>
              <a:ext cx="69951" cy="70003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5588925" y="473868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3922050" y="3565156"/>
              <a:ext cx="103943" cy="103943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2325074" y="23272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5982674" y="3394028"/>
              <a:ext cx="69951" cy="69951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hanga One"/>
              <a:buNone/>
              <a:defRPr sz="33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3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1"/>
          <p:cNvSpPr txBox="1">
            <a:spLocks noGrp="1"/>
          </p:cNvSpPr>
          <p:nvPr>
            <p:ph type="subTitle" idx="1"/>
          </p:nvPr>
        </p:nvSpPr>
        <p:spPr>
          <a:xfrm>
            <a:off x="2053200" y="723964"/>
            <a:ext cx="5037600" cy="3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Big Mountain Resort</a:t>
            </a:r>
            <a:endParaRPr sz="2400" dirty="0"/>
          </a:p>
        </p:txBody>
      </p:sp>
      <p:sp>
        <p:nvSpPr>
          <p:cNvPr id="1014" name="Google Shape;1014;p51"/>
          <p:cNvSpPr txBox="1">
            <a:spLocks noGrp="1"/>
          </p:cNvSpPr>
          <p:nvPr>
            <p:ph type="ctrTitle"/>
          </p:nvPr>
        </p:nvSpPr>
        <p:spPr>
          <a:xfrm>
            <a:off x="1767350" y="1309675"/>
            <a:ext cx="5609400" cy="24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00" dirty="0">
                <a:solidFill>
                  <a:schemeClr val="accent5"/>
                </a:solidFill>
              </a:rPr>
              <a:t>WINTER</a:t>
            </a:r>
            <a:r>
              <a:rPr lang="en" sz="9700" dirty="0"/>
              <a:t> </a:t>
            </a:r>
            <a:r>
              <a:rPr lang="en" sz="5800" dirty="0">
                <a:solidFill>
                  <a:schemeClr val="accent6"/>
                </a:solidFill>
              </a:rPr>
              <a:t>Price Setting Strategy</a:t>
            </a:r>
            <a:endParaRPr sz="5800" dirty="0">
              <a:solidFill>
                <a:schemeClr val="accent6"/>
              </a:solidFill>
            </a:endParaRPr>
          </a:p>
        </p:txBody>
      </p:sp>
      <p:grpSp>
        <p:nvGrpSpPr>
          <p:cNvPr id="1015" name="Google Shape;1015;p51"/>
          <p:cNvGrpSpPr/>
          <p:nvPr/>
        </p:nvGrpSpPr>
        <p:grpSpPr>
          <a:xfrm>
            <a:off x="2410138" y="1341850"/>
            <a:ext cx="3945350" cy="322238"/>
            <a:chOff x="2410138" y="1341850"/>
            <a:chExt cx="3945350" cy="322238"/>
          </a:xfrm>
        </p:grpSpPr>
        <p:sp>
          <p:nvSpPr>
            <p:cNvPr id="1016" name="Google Shape;1016;p51"/>
            <p:cNvSpPr/>
            <p:nvPr/>
          </p:nvSpPr>
          <p:spPr>
            <a:xfrm>
              <a:off x="4629613" y="1341850"/>
              <a:ext cx="488500" cy="242650"/>
            </a:xfrm>
            <a:custGeom>
              <a:avLst/>
              <a:gdLst/>
              <a:ahLst/>
              <a:cxnLst/>
              <a:rect l="l" t="t" r="r" b="b"/>
              <a:pathLst>
                <a:path w="19540" h="9706" extrusionOk="0">
                  <a:moveTo>
                    <a:pt x="4364" y="0"/>
                  </a:moveTo>
                  <a:cubicBezTo>
                    <a:pt x="3663" y="0"/>
                    <a:pt x="2966" y="112"/>
                    <a:pt x="2275" y="402"/>
                  </a:cubicBezTo>
                  <a:cubicBezTo>
                    <a:pt x="1874" y="562"/>
                    <a:pt x="1446" y="669"/>
                    <a:pt x="1312" y="1151"/>
                  </a:cubicBezTo>
                  <a:cubicBezTo>
                    <a:pt x="589" y="1847"/>
                    <a:pt x="348" y="2730"/>
                    <a:pt x="321" y="3694"/>
                  </a:cubicBezTo>
                  <a:cubicBezTo>
                    <a:pt x="295" y="4390"/>
                    <a:pt x="295" y="5086"/>
                    <a:pt x="268" y="5782"/>
                  </a:cubicBezTo>
                  <a:cubicBezTo>
                    <a:pt x="80" y="6371"/>
                    <a:pt x="348" y="7013"/>
                    <a:pt x="134" y="7629"/>
                  </a:cubicBezTo>
                  <a:cubicBezTo>
                    <a:pt x="0" y="8003"/>
                    <a:pt x="80" y="8324"/>
                    <a:pt x="295" y="8646"/>
                  </a:cubicBezTo>
                  <a:cubicBezTo>
                    <a:pt x="610" y="9388"/>
                    <a:pt x="913" y="9706"/>
                    <a:pt x="1390" y="9706"/>
                  </a:cubicBezTo>
                  <a:cubicBezTo>
                    <a:pt x="1601" y="9706"/>
                    <a:pt x="1846" y="9644"/>
                    <a:pt x="2141" y="9529"/>
                  </a:cubicBezTo>
                  <a:cubicBezTo>
                    <a:pt x="2222" y="9502"/>
                    <a:pt x="2302" y="9475"/>
                    <a:pt x="2356" y="9449"/>
                  </a:cubicBezTo>
                  <a:cubicBezTo>
                    <a:pt x="3159" y="9181"/>
                    <a:pt x="3560" y="8592"/>
                    <a:pt x="3533" y="7709"/>
                  </a:cubicBezTo>
                  <a:cubicBezTo>
                    <a:pt x="4058" y="6309"/>
                    <a:pt x="4512" y="5820"/>
                    <a:pt x="5654" y="5820"/>
                  </a:cubicBezTo>
                  <a:cubicBezTo>
                    <a:pt x="5909" y="5820"/>
                    <a:pt x="6199" y="5845"/>
                    <a:pt x="6531" y="5889"/>
                  </a:cubicBezTo>
                  <a:cubicBezTo>
                    <a:pt x="6832" y="5936"/>
                    <a:pt x="7130" y="5960"/>
                    <a:pt x="7426" y="5960"/>
                  </a:cubicBezTo>
                  <a:cubicBezTo>
                    <a:pt x="8131" y="5960"/>
                    <a:pt x="8823" y="5824"/>
                    <a:pt x="9502" y="5541"/>
                  </a:cubicBezTo>
                  <a:cubicBezTo>
                    <a:pt x="10225" y="5220"/>
                    <a:pt x="10947" y="4898"/>
                    <a:pt x="11697" y="4604"/>
                  </a:cubicBezTo>
                  <a:cubicBezTo>
                    <a:pt x="12173" y="4435"/>
                    <a:pt x="12650" y="4345"/>
                    <a:pt x="13132" y="4345"/>
                  </a:cubicBezTo>
                  <a:cubicBezTo>
                    <a:pt x="13489" y="4345"/>
                    <a:pt x="13848" y="4394"/>
                    <a:pt x="14213" y="4497"/>
                  </a:cubicBezTo>
                  <a:cubicBezTo>
                    <a:pt x="14828" y="4711"/>
                    <a:pt x="15417" y="4898"/>
                    <a:pt x="16033" y="5059"/>
                  </a:cubicBezTo>
                  <a:cubicBezTo>
                    <a:pt x="16381" y="5149"/>
                    <a:pt x="16725" y="5206"/>
                    <a:pt x="17064" y="5206"/>
                  </a:cubicBezTo>
                  <a:cubicBezTo>
                    <a:pt x="17533" y="5206"/>
                    <a:pt x="17992" y="5098"/>
                    <a:pt x="18442" y="4818"/>
                  </a:cubicBezTo>
                  <a:cubicBezTo>
                    <a:pt x="19539" y="4363"/>
                    <a:pt x="19459" y="2971"/>
                    <a:pt x="18549" y="2490"/>
                  </a:cubicBezTo>
                  <a:cubicBezTo>
                    <a:pt x="18388" y="2382"/>
                    <a:pt x="18254" y="2249"/>
                    <a:pt x="18228" y="2061"/>
                  </a:cubicBezTo>
                  <a:cubicBezTo>
                    <a:pt x="17880" y="1392"/>
                    <a:pt x="17291" y="1071"/>
                    <a:pt x="16622" y="803"/>
                  </a:cubicBezTo>
                  <a:cubicBezTo>
                    <a:pt x="16299" y="686"/>
                    <a:pt x="15981" y="637"/>
                    <a:pt x="15667" y="637"/>
                  </a:cubicBezTo>
                  <a:cubicBezTo>
                    <a:pt x="15121" y="637"/>
                    <a:pt x="14589" y="787"/>
                    <a:pt x="14079" y="991"/>
                  </a:cubicBezTo>
                  <a:cubicBezTo>
                    <a:pt x="13251" y="1331"/>
                    <a:pt x="12432" y="1507"/>
                    <a:pt x="11603" y="1507"/>
                  </a:cubicBezTo>
                  <a:cubicBezTo>
                    <a:pt x="10930" y="1507"/>
                    <a:pt x="10251" y="1391"/>
                    <a:pt x="9556" y="1151"/>
                  </a:cubicBezTo>
                  <a:cubicBezTo>
                    <a:pt x="8512" y="777"/>
                    <a:pt x="7441" y="509"/>
                    <a:pt x="6344" y="241"/>
                  </a:cubicBezTo>
                  <a:cubicBezTo>
                    <a:pt x="5683" y="99"/>
                    <a:pt x="5022" y="0"/>
                    <a:pt x="4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5948638" y="1368038"/>
              <a:ext cx="406850" cy="296050"/>
            </a:xfrm>
            <a:custGeom>
              <a:avLst/>
              <a:gdLst/>
              <a:ahLst/>
              <a:cxnLst/>
              <a:rect l="l" t="t" r="r" b="b"/>
              <a:pathLst>
                <a:path w="16274" h="11842" extrusionOk="0">
                  <a:moveTo>
                    <a:pt x="7263" y="0"/>
                  </a:moveTo>
                  <a:cubicBezTo>
                    <a:pt x="6800" y="0"/>
                    <a:pt x="6340" y="58"/>
                    <a:pt x="5889" y="198"/>
                  </a:cubicBezTo>
                  <a:cubicBezTo>
                    <a:pt x="5161" y="434"/>
                    <a:pt x="4462" y="525"/>
                    <a:pt x="3749" y="525"/>
                  </a:cubicBezTo>
                  <a:cubicBezTo>
                    <a:pt x="3492" y="525"/>
                    <a:pt x="3234" y="513"/>
                    <a:pt x="2971" y="492"/>
                  </a:cubicBezTo>
                  <a:cubicBezTo>
                    <a:pt x="2730" y="465"/>
                    <a:pt x="2516" y="358"/>
                    <a:pt x="2302" y="305"/>
                  </a:cubicBezTo>
                  <a:cubicBezTo>
                    <a:pt x="2074" y="279"/>
                    <a:pt x="1845" y="224"/>
                    <a:pt x="1626" y="224"/>
                  </a:cubicBezTo>
                  <a:cubicBezTo>
                    <a:pt x="1382" y="224"/>
                    <a:pt x="1148" y="292"/>
                    <a:pt x="937" y="546"/>
                  </a:cubicBezTo>
                  <a:cubicBezTo>
                    <a:pt x="509" y="1054"/>
                    <a:pt x="348" y="1590"/>
                    <a:pt x="348" y="2285"/>
                  </a:cubicBezTo>
                  <a:cubicBezTo>
                    <a:pt x="402" y="3998"/>
                    <a:pt x="375" y="5738"/>
                    <a:pt x="134" y="7451"/>
                  </a:cubicBezTo>
                  <a:cubicBezTo>
                    <a:pt x="0" y="8281"/>
                    <a:pt x="27" y="9137"/>
                    <a:pt x="81" y="9994"/>
                  </a:cubicBezTo>
                  <a:cubicBezTo>
                    <a:pt x="107" y="10556"/>
                    <a:pt x="295" y="11091"/>
                    <a:pt x="776" y="11466"/>
                  </a:cubicBezTo>
                  <a:cubicBezTo>
                    <a:pt x="959" y="11726"/>
                    <a:pt x="1141" y="11841"/>
                    <a:pt x="1326" y="11841"/>
                  </a:cubicBezTo>
                  <a:cubicBezTo>
                    <a:pt x="1522" y="11841"/>
                    <a:pt x="1721" y="11713"/>
                    <a:pt x="1927" y="11493"/>
                  </a:cubicBezTo>
                  <a:cubicBezTo>
                    <a:pt x="1981" y="11466"/>
                    <a:pt x="2008" y="11466"/>
                    <a:pt x="2061" y="11466"/>
                  </a:cubicBezTo>
                  <a:cubicBezTo>
                    <a:pt x="2088" y="11439"/>
                    <a:pt x="2142" y="11439"/>
                    <a:pt x="2168" y="11439"/>
                  </a:cubicBezTo>
                  <a:cubicBezTo>
                    <a:pt x="2249" y="11386"/>
                    <a:pt x="2329" y="11359"/>
                    <a:pt x="2382" y="11279"/>
                  </a:cubicBezTo>
                  <a:cubicBezTo>
                    <a:pt x="3266" y="10449"/>
                    <a:pt x="3346" y="9352"/>
                    <a:pt x="3426" y="8227"/>
                  </a:cubicBezTo>
                  <a:cubicBezTo>
                    <a:pt x="3453" y="7505"/>
                    <a:pt x="3507" y="6782"/>
                    <a:pt x="3988" y="6166"/>
                  </a:cubicBezTo>
                  <a:cubicBezTo>
                    <a:pt x="4042" y="6086"/>
                    <a:pt x="4095" y="6033"/>
                    <a:pt x="4122" y="5952"/>
                  </a:cubicBezTo>
                  <a:cubicBezTo>
                    <a:pt x="4149" y="5926"/>
                    <a:pt x="4149" y="5872"/>
                    <a:pt x="4149" y="5845"/>
                  </a:cubicBezTo>
                  <a:cubicBezTo>
                    <a:pt x="4336" y="5658"/>
                    <a:pt x="4577" y="5578"/>
                    <a:pt x="4791" y="5524"/>
                  </a:cubicBezTo>
                  <a:cubicBezTo>
                    <a:pt x="5835" y="5310"/>
                    <a:pt x="6611" y="4801"/>
                    <a:pt x="7040" y="3784"/>
                  </a:cubicBezTo>
                  <a:cubicBezTo>
                    <a:pt x="7155" y="3521"/>
                    <a:pt x="7402" y="3389"/>
                    <a:pt x="7675" y="3389"/>
                  </a:cubicBezTo>
                  <a:cubicBezTo>
                    <a:pt x="7845" y="3389"/>
                    <a:pt x="8026" y="3441"/>
                    <a:pt x="8191" y="3543"/>
                  </a:cubicBezTo>
                  <a:cubicBezTo>
                    <a:pt x="8431" y="3677"/>
                    <a:pt x="8646" y="3838"/>
                    <a:pt x="8860" y="3998"/>
                  </a:cubicBezTo>
                  <a:cubicBezTo>
                    <a:pt x="9258" y="4273"/>
                    <a:pt x="9663" y="4407"/>
                    <a:pt x="10076" y="4407"/>
                  </a:cubicBezTo>
                  <a:cubicBezTo>
                    <a:pt x="10467" y="4407"/>
                    <a:pt x="10865" y="4287"/>
                    <a:pt x="11269" y="4052"/>
                  </a:cubicBezTo>
                  <a:cubicBezTo>
                    <a:pt x="11510" y="3918"/>
                    <a:pt x="11777" y="3758"/>
                    <a:pt x="12018" y="3597"/>
                  </a:cubicBezTo>
                  <a:cubicBezTo>
                    <a:pt x="12473" y="3269"/>
                    <a:pt x="12975" y="3059"/>
                    <a:pt x="13548" y="3059"/>
                  </a:cubicBezTo>
                  <a:cubicBezTo>
                    <a:pt x="13582" y="3059"/>
                    <a:pt x="13616" y="3060"/>
                    <a:pt x="13651" y="3062"/>
                  </a:cubicBezTo>
                  <a:cubicBezTo>
                    <a:pt x="13685" y="3063"/>
                    <a:pt x="13720" y="3063"/>
                    <a:pt x="13754" y="3063"/>
                  </a:cubicBezTo>
                  <a:cubicBezTo>
                    <a:pt x="14538" y="3063"/>
                    <a:pt x="15199" y="2768"/>
                    <a:pt x="15712" y="2178"/>
                  </a:cubicBezTo>
                  <a:cubicBezTo>
                    <a:pt x="16274" y="1723"/>
                    <a:pt x="16247" y="1322"/>
                    <a:pt x="15605" y="1001"/>
                  </a:cubicBezTo>
                  <a:cubicBezTo>
                    <a:pt x="15154" y="766"/>
                    <a:pt x="14679" y="666"/>
                    <a:pt x="14196" y="666"/>
                  </a:cubicBezTo>
                  <a:cubicBezTo>
                    <a:pt x="13962" y="666"/>
                    <a:pt x="13726" y="689"/>
                    <a:pt x="13490" y="733"/>
                  </a:cubicBezTo>
                  <a:cubicBezTo>
                    <a:pt x="13160" y="789"/>
                    <a:pt x="12832" y="813"/>
                    <a:pt x="12507" y="813"/>
                  </a:cubicBezTo>
                  <a:cubicBezTo>
                    <a:pt x="11436" y="813"/>
                    <a:pt x="10389" y="551"/>
                    <a:pt x="9341" y="305"/>
                  </a:cubicBezTo>
                  <a:cubicBezTo>
                    <a:pt x="8653" y="129"/>
                    <a:pt x="7954" y="0"/>
                    <a:pt x="7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5480838" y="1381250"/>
              <a:ext cx="417575" cy="234425"/>
            </a:xfrm>
            <a:custGeom>
              <a:avLst/>
              <a:gdLst/>
              <a:ahLst/>
              <a:cxnLst/>
              <a:rect l="l" t="t" r="r" b="b"/>
              <a:pathLst>
                <a:path w="16703" h="9377" extrusionOk="0">
                  <a:moveTo>
                    <a:pt x="5415" y="0"/>
                  </a:moveTo>
                  <a:cubicBezTo>
                    <a:pt x="4884" y="0"/>
                    <a:pt x="4356" y="70"/>
                    <a:pt x="3828" y="230"/>
                  </a:cubicBezTo>
                  <a:cubicBezTo>
                    <a:pt x="3025" y="471"/>
                    <a:pt x="2222" y="658"/>
                    <a:pt x="1392" y="658"/>
                  </a:cubicBezTo>
                  <a:cubicBezTo>
                    <a:pt x="1098" y="658"/>
                    <a:pt x="803" y="711"/>
                    <a:pt x="643" y="979"/>
                  </a:cubicBezTo>
                  <a:cubicBezTo>
                    <a:pt x="482" y="1113"/>
                    <a:pt x="322" y="1247"/>
                    <a:pt x="188" y="1407"/>
                  </a:cubicBezTo>
                  <a:cubicBezTo>
                    <a:pt x="0" y="1568"/>
                    <a:pt x="0" y="1755"/>
                    <a:pt x="134" y="1943"/>
                  </a:cubicBezTo>
                  <a:cubicBezTo>
                    <a:pt x="215" y="2424"/>
                    <a:pt x="375" y="2826"/>
                    <a:pt x="910" y="2933"/>
                  </a:cubicBezTo>
                  <a:cubicBezTo>
                    <a:pt x="1640" y="3555"/>
                    <a:pt x="2428" y="3847"/>
                    <a:pt x="3267" y="3847"/>
                  </a:cubicBezTo>
                  <a:cubicBezTo>
                    <a:pt x="3691" y="3847"/>
                    <a:pt x="4128" y="3773"/>
                    <a:pt x="4577" y="3629"/>
                  </a:cubicBezTo>
                  <a:cubicBezTo>
                    <a:pt x="5273" y="3442"/>
                    <a:pt x="5942" y="3174"/>
                    <a:pt x="6638" y="3013"/>
                  </a:cubicBezTo>
                  <a:cubicBezTo>
                    <a:pt x="6949" y="2932"/>
                    <a:pt x="7231" y="2890"/>
                    <a:pt x="7490" y="2890"/>
                  </a:cubicBezTo>
                  <a:cubicBezTo>
                    <a:pt x="8255" y="2890"/>
                    <a:pt x="8815" y="3257"/>
                    <a:pt x="9315" y="4057"/>
                  </a:cubicBezTo>
                  <a:cubicBezTo>
                    <a:pt x="9770" y="4780"/>
                    <a:pt x="10359" y="5262"/>
                    <a:pt x="11188" y="5422"/>
                  </a:cubicBezTo>
                  <a:cubicBezTo>
                    <a:pt x="12366" y="5663"/>
                    <a:pt x="12982" y="6413"/>
                    <a:pt x="13142" y="7563"/>
                  </a:cubicBezTo>
                  <a:cubicBezTo>
                    <a:pt x="13249" y="7831"/>
                    <a:pt x="13357" y="8099"/>
                    <a:pt x="13464" y="8366"/>
                  </a:cubicBezTo>
                  <a:cubicBezTo>
                    <a:pt x="13838" y="9073"/>
                    <a:pt x="14260" y="9376"/>
                    <a:pt x="14906" y="9376"/>
                  </a:cubicBezTo>
                  <a:cubicBezTo>
                    <a:pt x="15093" y="9376"/>
                    <a:pt x="15297" y="9351"/>
                    <a:pt x="15525" y="9303"/>
                  </a:cubicBezTo>
                  <a:cubicBezTo>
                    <a:pt x="15543" y="9305"/>
                    <a:pt x="15561" y="9305"/>
                    <a:pt x="15578" y="9305"/>
                  </a:cubicBezTo>
                  <a:cubicBezTo>
                    <a:pt x="15867" y="9305"/>
                    <a:pt x="16042" y="9104"/>
                    <a:pt x="16194" y="8902"/>
                  </a:cubicBezTo>
                  <a:cubicBezTo>
                    <a:pt x="16247" y="8821"/>
                    <a:pt x="16274" y="8741"/>
                    <a:pt x="16327" y="8661"/>
                  </a:cubicBezTo>
                  <a:cubicBezTo>
                    <a:pt x="16381" y="8554"/>
                    <a:pt x="16408" y="8420"/>
                    <a:pt x="16435" y="8286"/>
                  </a:cubicBezTo>
                  <a:cubicBezTo>
                    <a:pt x="16568" y="7965"/>
                    <a:pt x="16568" y="7617"/>
                    <a:pt x="16595" y="7269"/>
                  </a:cubicBezTo>
                  <a:cubicBezTo>
                    <a:pt x="16702" y="5476"/>
                    <a:pt x="16247" y="3682"/>
                    <a:pt x="16274" y="1889"/>
                  </a:cubicBezTo>
                  <a:cubicBezTo>
                    <a:pt x="16301" y="979"/>
                    <a:pt x="15953" y="390"/>
                    <a:pt x="15096" y="123"/>
                  </a:cubicBezTo>
                  <a:cubicBezTo>
                    <a:pt x="14823" y="78"/>
                    <a:pt x="14551" y="56"/>
                    <a:pt x="14282" y="56"/>
                  </a:cubicBezTo>
                  <a:cubicBezTo>
                    <a:pt x="13576" y="56"/>
                    <a:pt x="12884" y="207"/>
                    <a:pt x="12206" y="497"/>
                  </a:cubicBezTo>
                  <a:cubicBezTo>
                    <a:pt x="11633" y="729"/>
                    <a:pt x="11052" y="827"/>
                    <a:pt x="10462" y="827"/>
                  </a:cubicBezTo>
                  <a:cubicBezTo>
                    <a:pt x="10031" y="827"/>
                    <a:pt x="9595" y="775"/>
                    <a:pt x="9154" y="685"/>
                  </a:cubicBezTo>
                  <a:cubicBezTo>
                    <a:pt x="8539" y="551"/>
                    <a:pt x="7923" y="390"/>
                    <a:pt x="7307" y="256"/>
                  </a:cubicBezTo>
                  <a:cubicBezTo>
                    <a:pt x="6670" y="97"/>
                    <a:pt x="6041" y="0"/>
                    <a:pt x="5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3873075" y="1344313"/>
              <a:ext cx="244925" cy="270200"/>
            </a:xfrm>
            <a:custGeom>
              <a:avLst/>
              <a:gdLst/>
              <a:ahLst/>
              <a:cxnLst/>
              <a:rect l="l" t="t" r="r" b="b"/>
              <a:pathLst>
                <a:path w="9797" h="10808" extrusionOk="0">
                  <a:moveTo>
                    <a:pt x="7705" y="0"/>
                  </a:moveTo>
                  <a:cubicBezTo>
                    <a:pt x="7474" y="0"/>
                    <a:pt x="7234" y="36"/>
                    <a:pt x="6986" y="106"/>
                  </a:cubicBezTo>
                  <a:cubicBezTo>
                    <a:pt x="6585" y="213"/>
                    <a:pt x="6183" y="373"/>
                    <a:pt x="5782" y="534"/>
                  </a:cubicBezTo>
                  <a:cubicBezTo>
                    <a:pt x="5344" y="716"/>
                    <a:pt x="4882" y="812"/>
                    <a:pt x="4412" y="812"/>
                  </a:cubicBezTo>
                  <a:cubicBezTo>
                    <a:pt x="4191" y="812"/>
                    <a:pt x="3970" y="791"/>
                    <a:pt x="3748" y="748"/>
                  </a:cubicBezTo>
                  <a:cubicBezTo>
                    <a:pt x="3308" y="653"/>
                    <a:pt x="2855" y="639"/>
                    <a:pt x="2397" y="639"/>
                  </a:cubicBezTo>
                  <a:cubicBezTo>
                    <a:pt x="2214" y="639"/>
                    <a:pt x="2031" y="641"/>
                    <a:pt x="1847" y="641"/>
                  </a:cubicBezTo>
                  <a:cubicBezTo>
                    <a:pt x="1446" y="641"/>
                    <a:pt x="1044" y="695"/>
                    <a:pt x="830" y="1123"/>
                  </a:cubicBezTo>
                  <a:cubicBezTo>
                    <a:pt x="348" y="1471"/>
                    <a:pt x="54" y="1926"/>
                    <a:pt x="134" y="2541"/>
                  </a:cubicBezTo>
                  <a:cubicBezTo>
                    <a:pt x="188" y="2863"/>
                    <a:pt x="241" y="3157"/>
                    <a:pt x="295" y="3478"/>
                  </a:cubicBezTo>
                  <a:cubicBezTo>
                    <a:pt x="375" y="3933"/>
                    <a:pt x="589" y="4362"/>
                    <a:pt x="536" y="4817"/>
                  </a:cubicBezTo>
                  <a:cubicBezTo>
                    <a:pt x="402" y="4977"/>
                    <a:pt x="402" y="5138"/>
                    <a:pt x="536" y="5298"/>
                  </a:cubicBezTo>
                  <a:cubicBezTo>
                    <a:pt x="563" y="5860"/>
                    <a:pt x="429" y="6369"/>
                    <a:pt x="215" y="6904"/>
                  </a:cubicBezTo>
                  <a:cubicBezTo>
                    <a:pt x="161" y="6931"/>
                    <a:pt x="134" y="6985"/>
                    <a:pt x="188" y="7038"/>
                  </a:cubicBezTo>
                  <a:cubicBezTo>
                    <a:pt x="161" y="7306"/>
                    <a:pt x="108" y="7573"/>
                    <a:pt x="81" y="7814"/>
                  </a:cubicBezTo>
                  <a:cubicBezTo>
                    <a:pt x="0" y="8831"/>
                    <a:pt x="81" y="9768"/>
                    <a:pt x="991" y="10437"/>
                  </a:cubicBezTo>
                  <a:cubicBezTo>
                    <a:pt x="1195" y="10673"/>
                    <a:pt x="1400" y="10808"/>
                    <a:pt x="1626" y="10808"/>
                  </a:cubicBezTo>
                  <a:cubicBezTo>
                    <a:pt x="1785" y="10808"/>
                    <a:pt x="1954" y="10741"/>
                    <a:pt x="2142" y="10598"/>
                  </a:cubicBezTo>
                  <a:cubicBezTo>
                    <a:pt x="2677" y="10491"/>
                    <a:pt x="3132" y="10250"/>
                    <a:pt x="3560" y="9956"/>
                  </a:cubicBezTo>
                  <a:cubicBezTo>
                    <a:pt x="4256" y="9634"/>
                    <a:pt x="4470" y="9019"/>
                    <a:pt x="4604" y="8350"/>
                  </a:cubicBezTo>
                  <a:cubicBezTo>
                    <a:pt x="4818" y="7252"/>
                    <a:pt x="4738" y="6048"/>
                    <a:pt x="5782" y="5272"/>
                  </a:cubicBezTo>
                  <a:cubicBezTo>
                    <a:pt x="6317" y="4870"/>
                    <a:pt x="6960" y="4790"/>
                    <a:pt x="7548" y="4576"/>
                  </a:cubicBezTo>
                  <a:cubicBezTo>
                    <a:pt x="8244" y="4308"/>
                    <a:pt x="8913" y="4014"/>
                    <a:pt x="9342" y="3344"/>
                  </a:cubicBezTo>
                  <a:cubicBezTo>
                    <a:pt x="9422" y="3291"/>
                    <a:pt x="9529" y="3237"/>
                    <a:pt x="9556" y="3130"/>
                  </a:cubicBezTo>
                  <a:cubicBezTo>
                    <a:pt x="9797" y="2247"/>
                    <a:pt x="9770" y="1417"/>
                    <a:pt x="9181" y="695"/>
                  </a:cubicBezTo>
                  <a:cubicBezTo>
                    <a:pt x="8781" y="219"/>
                    <a:pt x="8273" y="0"/>
                    <a:pt x="7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2886538" y="1342413"/>
              <a:ext cx="259650" cy="238025"/>
            </a:xfrm>
            <a:custGeom>
              <a:avLst/>
              <a:gdLst/>
              <a:ahLst/>
              <a:cxnLst/>
              <a:rect l="l" t="t" r="r" b="b"/>
              <a:pathLst>
                <a:path w="10386" h="9521" extrusionOk="0">
                  <a:moveTo>
                    <a:pt x="7888" y="0"/>
                  </a:moveTo>
                  <a:cubicBezTo>
                    <a:pt x="7810" y="0"/>
                    <a:pt x="7733" y="7"/>
                    <a:pt x="7655" y="18"/>
                  </a:cubicBezTo>
                  <a:cubicBezTo>
                    <a:pt x="7468" y="45"/>
                    <a:pt x="7280" y="98"/>
                    <a:pt x="7146" y="205"/>
                  </a:cubicBezTo>
                  <a:cubicBezTo>
                    <a:pt x="6686" y="562"/>
                    <a:pt x="6217" y="687"/>
                    <a:pt x="5735" y="687"/>
                  </a:cubicBezTo>
                  <a:cubicBezTo>
                    <a:pt x="5349" y="687"/>
                    <a:pt x="4955" y="607"/>
                    <a:pt x="4550" y="500"/>
                  </a:cubicBezTo>
                  <a:cubicBezTo>
                    <a:pt x="3926" y="306"/>
                    <a:pt x="3285" y="216"/>
                    <a:pt x="2654" y="216"/>
                  </a:cubicBezTo>
                  <a:cubicBezTo>
                    <a:pt x="2500" y="216"/>
                    <a:pt x="2347" y="221"/>
                    <a:pt x="2195" y="232"/>
                  </a:cubicBezTo>
                  <a:cubicBezTo>
                    <a:pt x="1713" y="285"/>
                    <a:pt x="1204" y="339"/>
                    <a:pt x="990" y="874"/>
                  </a:cubicBezTo>
                  <a:cubicBezTo>
                    <a:pt x="883" y="981"/>
                    <a:pt x="776" y="1115"/>
                    <a:pt x="669" y="1222"/>
                  </a:cubicBezTo>
                  <a:cubicBezTo>
                    <a:pt x="0" y="2025"/>
                    <a:pt x="0" y="3096"/>
                    <a:pt x="696" y="3926"/>
                  </a:cubicBezTo>
                  <a:cubicBezTo>
                    <a:pt x="888" y="4133"/>
                    <a:pt x="1089" y="4274"/>
                    <a:pt x="1312" y="4274"/>
                  </a:cubicBezTo>
                  <a:cubicBezTo>
                    <a:pt x="1461" y="4274"/>
                    <a:pt x="1621" y="4210"/>
                    <a:pt x="1793" y="4059"/>
                  </a:cubicBezTo>
                  <a:cubicBezTo>
                    <a:pt x="1852" y="4015"/>
                    <a:pt x="1911" y="3995"/>
                    <a:pt x="1975" y="3995"/>
                  </a:cubicBezTo>
                  <a:cubicBezTo>
                    <a:pt x="2026" y="3995"/>
                    <a:pt x="2081" y="4009"/>
                    <a:pt x="2141" y="4033"/>
                  </a:cubicBezTo>
                  <a:cubicBezTo>
                    <a:pt x="2837" y="4274"/>
                    <a:pt x="3292" y="4702"/>
                    <a:pt x="3506" y="5451"/>
                  </a:cubicBezTo>
                  <a:cubicBezTo>
                    <a:pt x="3727" y="6186"/>
                    <a:pt x="4148" y="6696"/>
                    <a:pt x="4956" y="6696"/>
                  </a:cubicBezTo>
                  <a:cubicBezTo>
                    <a:pt x="5031" y="6696"/>
                    <a:pt x="5110" y="6692"/>
                    <a:pt x="5193" y="6682"/>
                  </a:cubicBezTo>
                  <a:cubicBezTo>
                    <a:pt x="5255" y="6675"/>
                    <a:pt x="5316" y="6672"/>
                    <a:pt x="5376" y="6672"/>
                  </a:cubicBezTo>
                  <a:cubicBezTo>
                    <a:pt x="5983" y="6672"/>
                    <a:pt x="6450" y="7035"/>
                    <a:pt x="6718" y="7619"/>
                  </a:cubicBezTo>
                  <a:cubicBezTo>
                    <a:pt x="6825" y="7914"/>
                    <a:pt x="6932" y="8181"/>
                    <a:pt x="7066" y="8449"/>
                  </a:cubicBezTo>
                  <a:cubicBezTo>
                    <a:pt x="7399" y="9160"/>
                    <a:pt x="7860" y="9521"/>
                    <a:pt x="8377" y="9521"/>
                  </a:cubicBezTo>
                  <a:cubicBezTo>
                    <a:pt x="8775" y="9521"/>
                    <a:pt x="9205" y="9308"/>
                    <a:pt x="9636" y="8877"/>
                  </a:cubicBezTo>
                  <a:cubicBezTo>
                    <a:pt x="9662" y="8850"/>
                    <a:pt x="9716" y="8850"/>
                    <a:pt x="9769" y="8824"/>
                  </a:cubicBezTo>
                  <a:cubicBezTo>
                    <a:pt x="9823" y="8770"/>
                    <a:pt x="9877" y="8717"/>
                    <a:pt x="9903" y="8636"/>
                  </a:cubicBezTo>
                  <a:cubicBezTo>
                    <a:pt x="10010" y="8502"/>
                    <a:pt x="10064" y="8342"/>
                    <a:pt x="10064" y="8181"/>
                  </a:cubicBezTo>
                  <a:cubicBezTo>
                    <a:pt x="10064" y="8074"/>
                    <a:pt x="10064" y="7967"/>
                    <a:pt x="10064" y="7860"/>
                  </a:cubicBezTo>
                  <a:cubicBezTo>
                    <a:pt x="10385" y="6067"/>
                    <a:pt x="10385" y="4327"/>
                    <a:pt x="9395" y="2721"/>
                  </a:cubicBezTo>
                  <a:cubicBezTo>
                    <a:pt x="9261" y="2534"/>
                    <a:pt x="9314" y="2293"/>
                    <a:pt x="9261" y="2106"/>
                  </a:cubicBezTo>
                  <a:cubicBezTo>
                    <a:pt x="9074" y="1490"/>
                    <a:pt x="9234" y="794"/>
                    <a:pt x="8699" y="312"/>
                  </a:cubicBezTo>
                  <a:cubicBezTo>
                    <a:pt x="8565" y="178"/>
                    <a:pt x="8404" y="98"/>
                    <a:pt x="8217" y="45"/>
                  </a:cubicBezTo>
                  <a:cubicBezTo>
                    <a:pt x="8107" y="13"/>
                    <a:pt x="7998" y="0"/>
                    <a:pt x="7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2410138" y="1353488"/>
              <a:ext cx="222175" cy="270925"/>
            </a:xfrm>
            <a:custGeom>
              <a:avLst/>
              <a:gdLst/>
              <a:ahLst/>
              <a:cxnLst/>
              <a:rect l="l" t="t" r="r" b="b"/>
              <a:pathLst>
                <a:path w="8887" h="10837" extrusionOk="0">
                  <a:moveTo>
                    <a:pt x="1469" y="0"/>
                  </a:moveTo>
                  <a:cubicBezTo>
                    <a:pt x="1118" y="0"/>
                    <a:pt x="786" y="110"/>
                    <a:pt x="536" y="509"/>
                  </a:cubicBezTo>
                  <a:cubicBezTo>
                    <a:pt x="81" y="884"/>
                    <a:pt x="1" y="1366"/>
                    <a:pt x="27" y="1928"/>
                  </a:cubicBezTo>
                  <a:cubicBezTo>
                    <a:pt x="54" y="2651"/>
                    <a:pt x="349" y="3266"/>
                    <a:pt x="590" y="3909"/>
                  </a:cubicBezTo>
                  <a:cubicBezTo>
                    <a:pt x="804" y="4471"/>
                    <a:pt x="1152" y="5006"/>
                    <a:pt x="1178" y="5648"/>
                  </a:cubicBezTo>
                  <a:cubicBezTo>
                    <a:pt x="1178" y="5648"/>
                    <a:pt x="1152" y="5648"/>
                    <a:pt x="1152" y="5702"/>
                  </a:cubicBezTo>
                  <a:cubicBezTo>
                    <a:pt x="1125" y="5729"/>
                    <a:pt x="1152" y="5755"/>
                    <a:pt x="1205" y="5809"/>
                  </a:cubicBezTo>
                  <a:cubicBezTo>
                    <a:pt x="1339" y="6103"/>
                    <a:pt x="1312" y="6424"/>
                    <a:pt x="1339" y="6719"/>
                  </a:cubicBezTo>
                  <a:cubicBezTo>
                    <a:pt x="1393" y="7335"/>
                    <a:pt x="1419" y="7950"/>
                    <a:pt x="1526" y="8539"/>
                  </a:cubicBezTo>
                  <a:cubicBezTo>
                    <a:pt x="1633" y="9235"/>
                    <a:pt x="1821" y="9877"/>
                    <a:pt x="2436" y="10332"/>
                  </a:cubicBezTo>
                  <a:cubicBezTo>
                    <a:pt x="2781" y="10677"/>
                    <a:pt x="2963" y="10836"/>
                    <a:pt x="3158" y="10836"/>
                  </a:cubicBezTo>
                  <a:cubicBezTo>
                    <a:pt x="3326" y="10836"/>
                    <a:pt x="3503" y="10716"/>
                    <a:pt x="3801" y="10493"/>
                  </a:cubicBezTo>
                  <a:cubicBezTo>
                    <a:pt x="3935" y="10359"/>
                    <a:pt x="4069" y="10225"/>
                    <a:pt x="4230" y="10091"/>
                  </a:cubicBezTo>
                  <a:cubicBezTo>
                    <a:pt x="4551" y="9850"/>
                    <a:pt x="4658" y="9529"/>
                    <a:pt x="4658" y="9128"/>
                  </a:cubicBezTo>
                  <a:cubicBezTo>
                    <a:pt x="4658" y="7923"/>
                    <a:pt x="4551" y="6746"/>
                    <a:pt x="4364" y="5541"/>
                  </a:cubicBezTo>
                  <a:cubicBezTo>
                    <a:pt x="4283" y="5167"/>
                    <a:pt x="4256" y="4792"/>
                    <a:pt x="4738" y="4631"/>
                  </a:cubicBezTo>
                  <a:cubicBezTo>
                    <a:pt x="4952" y="4952"/>
                    <a:pt x="5113" y="5274"/>
                    <a:pt x="5354" y="5568"/>
                  </a:cubicBezTo>
                  <a:cubicBezTo>
                    <a:pt x="5587" y="5879"/>
                    <a:pt x="5878" y="6092"/>
                    <a:pt x="6235" y="6092"/>
                  </a:cubicBezTo>
                  <a:cubicBezTo>
                    <a:pt x="6369" y="6092"/>
                    <a:pt x="6512" y="6062"/>
                    <a:pt x="6665" y="5996"/>
                  </a:cubicBezTo>
                  <a:cubicBezTo>
                    <a:pt x="7174" y="5782"/>
                    <a:pt x="7281" y="5354"/>
                    <a:pt x="7281" y="4845"/>
                  </a:cubicBezTo>
                  <a:cubicBezTo>
                    <a:pt x="7308" y="4364"/>
                    <a:pt x="7227" y="3855"/>
                    <a:pt x="7442" y="3373"/>
                  </a:cubicBezTo>
                  <a:cubicBezTo>
                    <a:pt x="7682" y="3186"/>
                    <a:pt x="7950" y="3239"/>
                    <a:pt x="8218" y="3213"/>
                  </a:cubicBezTo>
                  <a:cubicBezTo>
                    <a:pt x="8298" y="3159"/>
                    <a:pt x="8352" y="3106"/>
                    <a:pt x="8405" y="3052"/>
                  </a:cubicBezTo>
                  <a:cubicBezTo>
                    <a:pt x="8860" y="2891"/>
                    <a:pt x="8887" y="2517"/>
                    <a:pt x="8887" y="2142"/>
                  </a:cubicBezTo>
                  <a:cubicBezTo>
                    <a:pt x="8887" y="1032"/>
                    <a:pt x="7974" y="184"/>
                    <a:pt x="6853" y="184"/>
                  </a:cubicBezTo>
                  <a:cubicBezTo>
                    <a:pt x="6730" y="184"/>
                    <a:pt x="6605" y="194"/>
                    <a:pt x="6478" y="215"/>
                  </a:cubicBezTo>
                  <a:cubicBezTo>
                    <a:pt x="6023" y="295"/>
                    <a:pt x="5595" y="349"/>
                    <a:pt x="5140" y="349"/>
                  </a:cubicBezTo>
                  <a:cubicBezTo>
                    <a:pt x="4123" y="349"/>
                    <a:pt x="3106" y="242"/>
                    <a:pt x="2115" y="81"/>
                  </a:cubicBezTo>
                  <a:cubicBezTo>
                    <a:pt x="1903" y="41"/>
                    <a:pt x="1683" y="0"/>
                    <a:pt x="1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3625663" y="1356138"/>
              <a:ext cx="203150" cy="191525"/>
            </a:xfrm>
            <a:custGeom>
              <a:avLst/>
              <a:gdLst/>
              <a:ahLst/>
              <a:cxnLst/>
              <a:rect l="l" t="t" r="r" b="b"/>
              <a:pathLst>
                <a:path w="8126" h="7661" extrusionOk="0">
                  <a:moveTo>
                    <a:pt x="5925" y="1"/>
                  </a:moveTo>
                  <a:cubicBezTo>
                    <a:pt x="5628" y="1"/>
                    <a:pt x="5338" y="83"/>
                    <a:pt x="5048" y="219"/>
                  </a:cubicBezTo>
                  <a:cubicBezTo>
                    <a:pt x="4164" y="621"/>
                    <a:pt x="3228" y="808"/>
                    <a:pt x="2264" y="808"/>
                  </a:cubicBezTo>
                  <a:cubicBezTo>
                    <a:pt x="1622" y="808"/>
                    <a:pt x="953" y="888"/>
                    <a:pt x="631" y="1611"/>
                  </a:cubicBezTo>
                  <a:cubicBezTo>
                    <a:pt x="498" y="1932"/>
                    <a:pt x="176" y="2146"/>
                    <a:pt x="96" y="2548"/>
                  </a:cubicBezTo>
                  <a:cubicBezTo>
                    <a:pt x="1" y="3334"/>
                    <a:pt x="96" y="3547"/>
                    <a:pt x="684" y="3547"/>
                  </a:cubicBezTo>
                  <a:cubicBezTo>
                    <a:pt x="757" y="3547"/>
                    <a:pt x="837" y="3544"/>
                    <a:pt x="926" y="3538"/>
                  </a:cubicBezTo>
                  <a:cubicBezTo>
                    <a:pt x="1579" y="3623"/>
                    <a:pt x="2225" y="3686"/>
                    <a:pt x="2871" y="3686"/>
                  </a:cubicBezTo>
                  <a:cubicBezTo>
                    <a:pt x="3443" y="3686"/>
                    <a:pt x="4015" y="3637"/>
                    <a:pt x="4593" y="3511"/>
                  </a:cubicBezTo>
                  <a:cubicBezTo>
                    <a:pt x="4700" y="3490"/>
                    <a:pt x="4801" y="3480"/>
                    <a:pt x="4896" y="3480"/>
                  </a:cubicBezTo>
                  <a:cubicBezTo>
                    <a:pt x="5511" y="3480"/>
                    <a:pt x="5861" y="3920"/>
                    <a:pt x="5931" y="4662"/>
                  </a:cubicBezTo>
                  <a:cubicBezTo>
                    <a:pt x="5985" y="5385"/>
                    <a:pt x="5985" y="6108"/>
                    <a:pt x="6199" y="6804"/>
                  </a:cubicBezTo>
                  <a:cubicBezTo>
                    <a:pt x="6413" y="7473"/>
                    <a:pt x="6600" y="7633"/>
                    <a:pt x="7323" y="7660"/>
                  </a:cubicBezTo>
                  <a:cubicBezTo>
                    <a:pt x="7430" y="7580"/>
                    <a:pt x="7537" y="7473"/>
                    <a:pt x="7671" y="7366"/>
                  </a:cubicBezTo>
                  <a:cubicBezTo>
                    <a:pt x="7805" y="7339"/>
                    <a:pt x="7912" y="7259"/>
                    <a:pt x="7992" y="7125"/>
                  </a:cubicBezTo>
                  <a:cubicBezTo>
                    <a:pt x="8126" y="5786"/>
                    <a:pt x="8126" y="4448"/>
                    <a:pt x="8019" y="3137"/>
                  </a:cubicBezTo>
                  <a:cubicBezTo>
                    <a:pt x="7912" y="1959"/>
                    <a:pt x="7644" y="755"/>
                    <a:pt x="6440" y="85"/>
                  </a:cubicBezTo>
                  <a:cubicBezTo>
                    <a:pt x="6265" y="27"/>
                    <a:pt x="6094" y="1"/>
                    <a:pt x="5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3341188" y="1369825"/>
              <a:ext cx="158600" cy="135575"/>
            </a:xfrm>
            <a:custGeom>
              <a:avLst/>
              <a:gdLst/>
              <a:ahLst/>
              <a:cxnLst/>
              <a:rect l="l" t="t" r="r" b="b"/>
              <a:pathLst>
                <a:path w="6344" h="5423" extrusionOk="0">
                  <a:moveTo>
                    <a:pt x="3383" y="0"/>
                  </a:moveTo>
                  <a:cubicBezTo>
                    <a:pt x="3317" y="0"/>
                    <a:pt x="3251" y="2"/>
                    <a:pt x="3186" y="5"/>
                  </a:cubicBezTo>
                  <a:cubicBezTo>
                    <a:pt x="2784" y="59"/>
                    <a:pt x="2356" y="59"/>
                    <a:pt x="1928" y="112"/>
                  </a:cubicBezTo>
                  <a:cubicBezTo>
                    <a:pt x="1419" y="139"/>
                    <a:pt x="884" y="166"/>
                    <a:pt x="643" y="728"/>
                  </a:cubicBezTo>
                  <a:cubicBezTo>
                    <a:pt x="536" y="888"/>
                    <a:pt x="402" y="1049"/>
                    <a:pt x="295" y="1183"/>
                  </a:cubicBezTo>
                  <a:cubicBezTo>
                    <a:pt x="81" y="1424"/>
                    <a:pt x="0" y="1638"/>
                    <a:pt x="295" y="1879"/>
                  </a:cubicBezTo>
                  <a:cubicBezTo>
                    <a:pt x="509" y="2334"/>
                    <a:pt x="910" y="2494"/>
                    <a:pt x="1392" y="2521"/>
                  </a:cubicBezTo>
                  <a:cubicBezTo>
                    <a:pt x="1928" y="2548"/>
                    <a:pt x="2463" y="2575"/>
                    <a:pt x="2998" y="2628"/>
                  </a:cubicBezTo>
                  <a:cubicBezTo>
                    <a:pt x="3587" y="2682"/>
                    <a:pt x="3935" y="3030"/>
                    <a:pt x="4096" y="3619"/>
                  </a:cubicBezTo>
                  <a:cubicBezTo>
                    <a:pt x="4176" y="3967"/>
                    <a:pt x="4149" y="4314"/>
                    <a:pt x="4176" y="4636"/>
                  </a:cubicBezTo>
                  <a:cubicBezTo>
                    <a:pt x="4229" y="5198"/>
                    <a:pt x="4363" y="5332"/>
                    <a:pt x="4899" y="5385"/>
                  </a:cubicBezTo>
                  <a:cubicBezTo>
                    <a:pt x="5032" y="5412"/>
                    <a:pt x="5166" y="5412"/>
                    <a:pt x="5300" y="5412"/>
                  </a:cubicBezTo>
                  <a:cubicBezTo>
                    <a:pt x="5345" y="5419"/>
                    <a:pt x="5387" y="5422"/>
                    <a:pt x="5427" y="5422"/>
                  </a:cubicBezTo>
                  <a:cubicBezTo>
                    <a:pt x="5696" y="5422"/>
                    <a:pt x="5856" y="5270"/>
                    <a:pt x="5996" y="5037"/>
                  </a:cubicBezTo>
                  <a:cubicBezTo>
                    <a:pt x="6344" y="4261"/>
                    <a:pt x="6344" y="3458"/>
                    <a:pt x="6344" y="2628"/>
                  </a:cubicBezTo>
                  <a:cubicBezTo>
                    <a:pt x="6317" y="1424"/>
                    <a:pt x="5862" y="728"/>
                    <a:pt x="4738" y="273"/>
                  </a:cubicBezTo>
                  <a:cubicBezTo>
                    <a:pt x="4315" y="85"/>
                    <a:pt x="3852" y="0"/>
                    <a:pt x="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56"/>
          <p:cNvPicPr preferRelativeResize="0"/>
          <p:nvPr/>
        </p:nvPicPr>
        <p:blipFill rotWithShape="1">
          <a:blip r:embed="rId3">
            <a:alphaModFix/>
          </a:blip>
          <a:srcRect l="28131" r="6000"/>
          <a:stretch/>
        </p:blipFill>
        <p:spPr>
          <a:xfrm>
            <a:off x="1207925" y="1188300"/>
            <a:ext cx="3260100" cy="326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92" name="Google Shape;1092;p56"/>
          <p:cNvSpPr/>
          <p:nvPr/>
        </p:nvSpPr>
        <p:spPr>
          <a:xfrm>
            <a:off x="797426" y="1048826"/>
            <a:ext cx="1199554" cy="1199554"/>
          </a:xfrm>
          <a:custGeom>
            <a:avLst/>
            <a:gdLst/>
            <a:ahLst/>
            <a:cxnLst/>
            <a:rect l="l" t="t" r="r" b="b"/>
            <a:pathLst>
              <a:path w="5320" h="5320" extrusionOk="0">
                <a:moveTo>
                  <a:pt x="3223" y="1247"/>
                </a:moveTo>
                <a:lnTo>
                  <a:pt x="3223" y="1946"/>
                </a:lnTo>
                <a:lnTo>
                  <a:pt x="2828" y="2371"/>
                </a:lnTo>
                <a:lnTo>
                  <a:pt x="2949" y="2493"/>
                </a:lnTo>
                <a:lnTo>
                  <a:pt x="3375" y="2067"/>
                </a:lnTo>
                <a:lnTo>
                  <a:pt x="4043" y="2067"/>
                </a:lnTo>
                <a:lnTo>
                  <a:pt x="3557" y="2554"/>
                </a:lnTo>
                <a:lnTo>
                  <a:pt x="2980" y="2554"/>
                </a:lnTo>
                <a:lnTo>
                  <a:pt x="2980" y="2736"/>
                </a:lnTo>
                <a:lnTo>
                  <a:pt x="3557" y="2736"/>
                </a:lnTo>
                <a:lnTo>
                  <a:pt x="4043" y="3253"/>
                </a:lnTo>
                <a:lnTo>
                  <a:pt x="3375" y="3253"/>
                </a:lnTo>
                <a:lnTo>
                  <a:pt x="2949" y="2827"/>
                </a:lnTo>
                <a:lnTo>
                  <a:pt x="2828" y="2949"/>
                </a:lnTo>
                <a:lnTo>
                  <a:pt x="3223" y="3374"/>
                </a:lnTo>
                <a:lnTo>
                  <a:pt x="3223" y="4073"/>
                </a:lnTo>
                <a:lnTo>
                  <a:pt x="2736" y="3587"/>
                </a:lnTo>
                <a:lnTo>
                  <a:pt x="2736" y="2979"/>
                </a:lnTo>
                <a:lnTo>
                  <a:pt x="2554" y="2979"/>
                </a:lnTo>
                <a:lnTo>
                  <a:pt x="2554" y="3587"/>
                </a:lnTo>
                <a:lnTo>
                  <a:pt x="2068" y="4073"/>
                </a:lnTo>
                <a:lnTo>
                  <a:pt x="2068" y="3374"/>
                </a:lnTo>
                <a:lnTo>
                  <a:pt x="2493" y="2949"/>
                </a:lnTo>
                <a:lnTo>
                  <a:pt x="2372" y="2827"/>
                </a:lnTo>
                <a:lnTo>
                  <a:pt x="1946" y="3253"/>
                </a:lnTo>
                <a:lnTo>
                  <a:pt x="1247" y="3253"/>
                </a:lnTo>
                <a:lnTo>
                  <a:pt x="1733" y="2766"/>
                </a:lnTo>
                <a:lnTo>
                  <a:pt x="2341" y="2766"/>
                </a:lnTo>
                <a:lnTo>
                  <a:pt x="2341" y="2584"/>
                </a:lnTo>
                <a:lnTo>
                  <a:pt x="1733" y="2584"/>
                </a:lnTo>
                <a:lnTo>
                  <a:pt x="1247" y="2098"/>
                </a:lnTo>
                <a:lnTo>
                  <a:pt x="1946" y="2098"/>
                </a:lnTo>
                <a:lnTo>
                  <a:pt x="2372" y="2493"/>
                </a:lnTo>
                <a:lnTo>
                  <a:pt x="2493" y="2371"/>
                </a:lnTo>
                <a:lnTo>
                  <a:pt x="2068" y="1946"/>
                </a:lnTo>
                <a:lnTo>
                  <a:pt x="2068" y="1277"/>
                </a:lnTo>
                <a:lnTo>
                  <a:pt x="2554" y="1763"/>
                </a:lnTo>
                <a:lnTo>
                  <a:pt x="2554" y="2341"/>
                </a:lnTo>
                <a:lnTo>
                  <a:pt x="2736" y="2341"/>
                </a:lnTo>
                <a:lnTo>
                  <a:pt x="2736" y="1763"/>
                </a:lnTo>
                <a:lnTo>
                  <a:pt x="3223" y="1247"/>
                </a:lnTo>
                <a:close/>
                <a:moveTo>
                  <a:pt x="2554" y="0"/>
                </a:moveTo>
                <a:lnTo>
                  <a:pt x="2554" y="456"/>
                </a:lnTo>
                <a:lnTo>
                  <a:pt x="2220" y="122"/>
                </a:lnTo>
                <a:lnTo>
                  <a:pt x="2068" y="244"/>
                </a:lnTo>
                <a:lnTo>
                  <a:pt x="2554" y="730"/>
                </a:lnTo>
                <a:lnTo>
                  <a:pt x="2554" y="973"/>
                </a:lnTo>
                <a:lnTo>
                  <a:pt x="2098" y="517"/>
                </a:lnTo>
                <a:lnTo>
                  <a:pt x="1946" y="639"/>
                </a:lnTo>
                <a:lnTo>
                  <a:pt x="2554" y="1247"/>
                </a:lnTo>
                <a:lnTo>
                  <a:pt x="2554" y="1490"/>
                </a:lnTo>
                <a:lnTo>
                  <a:pt x="1885" y="821"/>
                </a:lnTo>
                <a:lnTo>
                  <a:pt x="1885" y="1794"/>
                </a:lnTo>
                <a:lnTo>
                  <a:pt x="1703" y="1581"/>
                </a:lnTo>
                <a:lnTo>
                  <a:pt x="1703" y="760"/>
                </a:lnTo>
                <a:lnTo>
                  <a:pt x="1521" y="760"/>
                </a:lnTo>
                <a:lnTo>
                  <a:pt x="1521" y="1429"/>
                </a:lnTo>
                <a:lnTo>
                  <a:pt x="1338" y="1216"/>
                </a:lnTo>
                <a:lnTo>
                  <a:pt x="1338" y="578"/>
                </a:lnTo>
                <a:lnTo>
                  <a:pt x="1156" y="578"/>
                </a:lnTo>
                <a:lnTo>
                  <a:pt x="1156" y="1034"/>
                </a:lnTo>
                <a:lnTo>
                  <a:pt x="821" y="730"/>
                </a:lnTo>
                <a:lnTo>
                  <a:pt x="700" y="851"/>
                </a:lnTo>
                <a:lnTo>
                  <a:pt x="1034" y="1186"/>
                </a:lnTo>
                <a:lnTo>
                  <a:pt x="548" y="1186"/>
                </a:lnTo>
                <a:lnTo>
                  <a:pt x="548" y="1368"/>
                </a:lnTo>
                <a:lnTo>
                  <a:pt x="1217" y="1368"/>
                </a:lnTo>
                <a:lnTo>
                  <a:pt x="1399" y="1551"/>
                </a:lnTo>
                <a:lnTo>
                  <a:pt x="730" y="1551"/>
                </a:lnTo>
                <a:lnTo>
                  <a:pt x="730" y="1733"/>
                </a:lnTo>
                <a:lnTo>
                  <a:pt x="1581" y="1733"/>
                </a:lnTo>
                <a:lnTo>
                  <a:pt x="1764" y="1915"/>
                </a:lnTo>
                <a:lnTo>
                  <a:pt x="821" y="1915"/>
                </a:lnTo>
                <a:lnTo>
                  <a:pt x="1490" y="2584"/>
                </a:lnTo>
                <a:lnTo>
                  <a:pt x="1217" y="2584"/>
                </a:lnTo>
                <a:lnTo>
                  <a:pt x="639" y="1976"/>
                </a:lnTo>
                <a:lnTo>
                  <a:pt x="517" y="2128"/>
                </a:lnTo>
                <a:lnTo>
                  <a:pt x="973" y="2584"/>
                </a:lnTo>
                <a:lnTo>
                  <a:pt x="700" y="2584"/>
                </a:lnTo>
                <a:lnTo>
                  <a:pt x="244" y="2098"/>
                </a:lnTo>
                <a:lnTo>
                  <a:pt x="92" y="2250"/>
                </a:lnTo>
                <a:lnTo>
                  <a:pt x="457" y="2584"/>
                </a:lnTo>
                <a:lnTo>
                  <a:pt x="1" y="2584"/>
                </a:lnTo>
                <a:lnTo>
                  <a:pt x="1" y="2766"/>
                </a:lnTo>
                <a:lnTo>
                  <a:pt x="457" y="2766"/>
                </a:lnTo>
                <a:lnTo>
                  <a:pt x="92" y="3101"/>
                </a:lnTo>
                <a:lnTo>
                  <a:pt x="244" y="3222"/>
                </a:lnTo>
                <a:lnTo>
                  <a:pt x="700" y="2766"/>
                </a:lnTo>
                <a:lnTo>
                  <a:pt x="973" y="2766"/>
                </a:lnTo>
                <a:lnTo>
                  <a:pt x="517" y="3222"/>
                </a:lnTo>
                <a:lnTo>
                  <a:pt x="639" y="3344"/>
                </a:lnTo>
                <a:lnTo>
                  <a:pt x="1217" y="2766"/>
                </a:lnTo>
                <a:lnTo>
                  <a:pt x="1490" y="2766"/>
                </a:lnTo>
                <a:lnTo>
                  <a:pt x="821" y="3435"/>
                </a:lnTo>
                <a:lnTo>
                  <a:pt x="1764" y="3435"/>
                </a:lnTo>
                <a:lnTo>
                  <a:pt x="1581" y="3617"/>
                </a:lnTo>
                <a:lnTo>
                  <a:pt x="730" y="3617"/>
                </a:lnTo>
                <a:lnTo>
                  <a:pt x="730" y="3800"/>
                </a:lnTo>
                <a:lnTo>
                  <a:pt x="1399" y="3800"/>
                </a:lnTo>
                <a:lnTo>
                  <a:pt x="1217" y="3982"/>
                </a:lnTo>
                <a:lnTo>
                  <a:pt x="548" y="3982"/>
                </a:lnTo>
                <a:lnTo>
                  <a:pt x="548" y="4165"/>
                </a:lnTo>
                <a:lnTo>
                  <a:pt x="1034" y="4165"/>
                </a:lnTo>
                <a:lnTo>
                  <a:pt x="700" y="4469"/>
                </a:lnTo>
                <a:lnTo>
                  <a:pt x="852" y="4621"/>
                </a:lnTo>
                <a:lnTo>
                  <a:pt x="1156" y="4286"/>
                </a:lnTo>
                <a:lnTo>
                  <a:pt x="1156" y="4772"/>
                </a:lnTo>
                <a:lnTo>
                  <a:pt x="1338" y="4772"/>
                </a:lnTo>
                <a:lnTo>
                  <a:pt x="1338" y="4104"/>
                </a:lnTo>
                <a:lnTo>
                  <a:pt x="1521" y="3921"/>
                </a:lnTo>
                <a:lnTo>
                  <a:pt x="1521" y="4590"/>
                </a:lnTo>
                <a:lnTo>
                  <a:pt x="1703" y="4590"/>
                </a:lnTo>
                <a:lnTo>
                  <a:pt x="1703" y="3739"/>
                </a:lnTo>
                <a:lnTo>
                  <a:pt x="1885" y="3557"/>
                </a:lnTo>
                <a:lnTo>
                  <a:pt x="1885" y="4499"/>
                </a:lnTo>
                <a:lnTo>
                  <a:pt x="2554" y="3830"/>
                </a:lnTo>
                <a:lnTo>
                  <a:pt x="2554" y="4073"/>
                </a:lnTo>
                <a:lnTo>
                  <a:pt x="1976" y="4681"/>
                </a:lnTo>
                <a:lnTo>
                  <a:pt x="2098" y="4803"/>
                </a:lnTo>
                <a:lnTo>
                  <a:pt x="2554" y="4347"/>
                </a:lnTo>
                <a:lnTo>
                  <a:pt x="2554" y="4621"/>
                </a:lnTo>
                <a:lnTo>
                  <a:pt x="2098" y="5076"/>
                </a:lnTo>
                <a:lnTo>
                  <a:pt x="2220" y="5198"/>
                </a:lnTo>
                <a:lnTo>
                  <a:pt x="2554" y="4864"/>
                </a:lnTo>
                <a:lnTo>
                  <a:pt x="2554" y="5320"/>
                </a:lnTo>
                <a:lnTo>
                  <a:pt x="2736" y="5320"/>
                </a:lnTo>
                <a:lnTo>
                  <a:pt x="2736" y="4864"/>
                </a:lnTo>
                <a:lnTo>
                  <a:pt x="3101" y="5198"/>
                </a:lnTo>
                <a:lnTo>
                  <a:pt x="3223" y="5076"/>
                </a:lnTo>
                <a:lnTo>
                  <a:pt x="2736" y="4621"/>
                </a:lnTo>
                <a:lnTo>
                  <a:pt x="2736" y="4347"/>
                </a:lnTo>
                <a:lnTo>
                  <a:pt x="3223" y="4803"/>
                </a:lnTo>
                <a:lnTo>
                  <a:pt x="3344" y="4681"/>
                </a:lnTo>
                <a:lnTo>
                  <a:pt x="2736" y="4073"/>
                </a:lnTo>
                <a:lnTo>
                  <a:pt x="2736" y="3830"/>
                </a:lnTo>
                <a:lnTo>
                  <a:pt x="3405" y="4499"/>
                </a:lnTo>
                <a:lnTo>
                  <a:pt x="3405" y="3557"/>
                </a:lnTo>
                <a:lnTo>
                  <a:pt x="3587" y="3739"/>
                </a:lnTo>
                <a:lnTo>
                  <a:pt x="3587" y="4560"/>
                </a:lnTo>
                <a:lnTo>
                  <a:pt x="3770" y="4560"/>
                </a:lnTo>
                <a:lnTo>
                  <a:pt x="3770" y="3921"/>
                </a:lnTo>
                <a:lnTo>
                  <a:pt x="3983" y="4104"/>
                </a:lnTo>
                <a:lnTo>
                  <a:pt x="3983" y="4772"/>
                </a:lnTo>
                <a:lnTo>
                  <a:pt x="4165" y="4772"/>
                </a:lnTo>
                <a:lnTo>
                  <a:pt x="4165" y="4286"/>
                </a:lnTo>
                <a:lnTo>
                  <a:pt x="4469" y="4590"/>
                </a:lnTo>
                <a:lnTo>
                  <a:pt x="4591" y="4469"/>
                </a:lnTo>
                <a:lnTo>
                  <a:pt x="4287" y="4165"/>
                </a:lnTo>
                <a:lnTo>
                  <a:pt x="4773" y="4165"/>
                </a:lnTo>
                <a:lnTo>
                  <a:pt x="4773" y="3982"/>
                </a:lnTo>
                <a:lnTo>
                  <a:pt x="4104" y="3982"/>
                </a:lnTo>
                <a:lnTo>
                  <a:pt x="3922" y="3769"/>
                </a:lnTo>
                <a:lnTo>
                  <a:pt x="4560" y="3769"/>
                </a:lnTo>
                <a:lnTo>
                  <a:pt x="4560" y="3587"/>
                </a:lnTo>
                <a:lnTo>
                  <a:pt x="3739" y="3587"/>
                </a:lnTo>
                <a:lnTo>
                  <a:pt x="3557" y="3405"/>
                </a:lnTo>
                <a:lnTo>
                  <a:pt x="4499" y="3405"/>
                </a:lnTo>
                <a:lnTo>
                  <a:pt x="3831" y="2736"/>
                </a:lnTo>
                <a:lnTo>
                  <a:pt x="4074" y="2736"/>
                </a:lnTo>
                <a:lnTo>
                  <a:pt x="4682" y="3344"/>
                </a:lnTo>
                <a:lnTo>
                  <a:pt x="4803" y="3222"/>
                </a:lnTo>
                <a:lnTo>
                  <a:pt x="4347" y="2736"/>
                </a:lnTo>
                <a:lnTo>
                  <a:pt x="4591" y="2736"/>
                </a:lnTo>
                <a:lnTo>
                  <a:pt x="5077" y="3222"/>
                </a:lnTo>
                <a:lnTo>
                  <a:pt x="5198" y="3101"/>
                </a:lnTo>
                <a:lnTo>
                  <a:pt x="4864" y="2736"/>
                </a:lnTo>
                <a:lnTo>
                  <a:pt x="5320" y="2736"/>
                </a:lnTo>
                <a:lnTo>
                  <a:pt x="5320" y="2584"/>
                </a:lnTo>
                <a:lnTo>
                  <a:pt x="4864" y="2584"/>
                </a:lnTo>
                <a:lnTo>
                  <a:pt x="5198" y="2219"/>
                </a:lnTo>
                <a:lnTo>
                  <a:pt x="5077" y="2098"/>
                </a:lnTo>
                <a:lnTo>
                  <a:pt x="4591" y="2584"/>
                </a:lnTo>
                <a:lnTo>
                  <a:pt x="4347" y="2584"/>
                </a:lnTo>
                <a:lnTo>
                  <a:pt x="4803" y="2098"/>
                </a:lnTo>
                <a:lnTo>
                  <a:pt x="4682" y="1976"/>
                </a:lnTo>
                <a:lnTo>
                  <a:pt x="4074" y="2584"/>
                </a:lnTo>
                <a:lnTo>
                  <a:pt x="3831" y="2584"/>
                </a:lnTo>
                <a:lnTo>
                  <a:pt x="4469" y="1915"/>
                </a:lnTo>
                <a:lnTo>
                  <a:pt x="3527" y="1915"/>
                </a:lnTo>
                <a:lnTo>
                  <a:pt x="3709" y="1733"/>
                </a:lnTo>
                <a:lnTo>
                  <a:pt x="4560" y="1733"/>
                </a:lnTo>
                <a:lnTo>
                  <a:pt x="4560" y="1551"/>
                </a:lnTo>
                <a:lnTo>
                  <a:pt x="3891" y="1551"/>
                </a:lnTo>
                <a:lnTo>
                  <a:pt x="4074" y="1338"/>
                </a:lnTo>
                <a:lnTo>
                  <a:pt x="4742" y="1338"/>
                </a:lnTo>
                <a:lnTo>
                  <a:pt x="4742" y="1155"/>
                </a:lnTo>
                <a:lnTo>
                  <a:pt x="4256" y="1155"/>
                </a:lnTo>
                <a:lnTo>
                  <a:pt x="4591" y="851"/>
                </a:lnTo>
                <a:lnTo>
                  <a:pt x="4469" y="730"/>
                </a:lnTo>
                <a:lnTo>
                  <a:pt x="4135" y="1034"/>
                </a:lnTo>
                <a:lnTo>
                  <a:pt x="4135" y="547"/>
                </a:lnTo>
                <a:lnTo>
                  <a:pt x="3952" y="547"/>
                </a:lnTo>
                <a:lnTo>
                  <a:pt x="3952" y="1216"/>
                </a:lnTo>
                <a:lnTo>
                  <a:pt x="3770" y="1399"/>
                </a:lnTo>
                <a:lnTo>
                  <a:pt x="3770" y="760"/>
                </a:lnTo>
                <a:lnTo>
                  <a:pt x="3587" y="760"/>
                </a:lnTo>
                <a:lnTo>
                  <a:pt x="3587" y="1581"/>
                </a:lnTo>
                <a:lnTo>
                  <a:pt x="3405" y="1763"/>
                </a:lnTo>
                <a:lnTo>
                  <a:pt x="3405" y="821"/>
                </a:lnTo>
                <a:lnTo>
                  <a:pt x="2736" y="1490"/>
                </a:lnTo>
                <a:lnTo>
                  <a:pt x="2736" y="1247"/>
                </a:lnTo>
                <a:lnTo>
                  <a:pt x="3314" y="639"/>
                </a:lnTo>
                <a:lnTo>
                  <a:pt x="3192" y="517"/>
                </a:lnTo>
                <a:lnTo>
                  <a:pt x="2736" y="973"/>
                </a:lnTo>
                <a:lnTo>
                  <a:pt x="2736" y="730"/>
                </a:lnTo>
                <a:lnTo>
                  <a:pt x="3192" y="244"/>
                </a:lnTo>
                <a:lnTo>
                  <a:pt x="3071" y="122"/>
                </a:lnTo>
                <a:lnTo>
                  <a:pt x="2736" y="456"/>
                </a:lnTo>
                <a:lnTo>
                  <a:pt x="27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56"/>
          <p:cNvSpPr txBox="1">
            <a:spLocks noGrp="1"/>
          </p:cNvSpPr>
          <p:nvPr>
            <p:ph type="subTitle" idx="1"/>
          </p:nvPr>
        </p:nvSpPr>
        <p:spPr>
          <a:xfrm>
            <a:off x="4925246" y="2272563"/>
            <a:ext cx="2229768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dirty="0"/>
              <a:t>Good or bad ??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dirty="0"/>
              <a:t>High  or low  ??</a:t>
            </a:r>
            <a:endParaRPr sz="2400" dirty="0"/>
          </a:p>
        </p:txBody>
      </p:sp>
      <p:sp>
        <p:nvSpPr>
          <p:cNvPr id="1094" name="Google Shape;1094;p56"/>
          <p:cNvSpPr txBox="1">
            <a:spLocks noGrp="1"/>
          </p:cNvSpPr>
          <p:nvPr>
            <p:ph type="title"/>
          </p:nvPr>
        </p:nvSpPr>
        <p:spPr>
          <a:xfrm>
            <a:off x="1892975" y="53445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6000" dirty="0"/>
              <a:t>NOW</a:t>
            </a:r>
            <a:endParaRPr sz="6000" dirty="0"/>
          </a:p>
        </p:txBody>
      </p:sp>
      <p:sp>
        <p:nvSpPr>
          <p:cNvPr id="1095" name="Google Shape;1095;p56"/>
          <p:cNvSpPr txBox="1">
            <a:spLocks noGrp="1"/>
          </p:cNvSpPr>
          <p:nvPr>
            <p:ph type="subTitle" idx="2"/>
          </p:nvPr>
        </p:nvSpPr>
        <p:spPr>
          <a:xfrm>
            <a:off x="4878524" y="1648603"/>
            <a:ext cx="250342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0000"/>
                </a:solidFill>
              </a:rPr>
              <a:t>Only </a:t>
            </a:r>
            <a:r>
              <a:rPr lang="en" sz="4000" b="1" dirty="0">
                <a:solidFill>
                  <a:srgbClr val="FF0000"/>
                </a:solidFill>
              </a:rPr>
              <a:t>$81  </a:t>
            </a:r>
            <a:r>
              <a:rPr lang="en" sz="2800" b="1" dirty="0">
                <a:solidFill>
                  <a:srgbClr val="FF0000"/>
                </a:solidFill>
              </a:rPr>
              <a:t>??</a:t>
            </a:r>
            <a:endParaRPr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59"/>
          <p:cNvPicPr preferRelativeResize="0"/>
          <p:nvPr/>
        </p:nvPicPr>
        <p:blipFill rotWithShape="1">
          <a:blip r:embed="rId3">
            <a:alphaModFix/>
          </a:blip>
          <a:srcRect l="11473"/>
          <a:stretch/>
        </p:blipFill>
        <p:spPr>
          <a:xfrm flipH="1">
            <a:off x="4288500" y="1012913"/>
            <a:ext cx="4906474" cy="31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59"/>
          <p:cNvSpPr txBox="1">
            <a:spLocks noGrp="1"/>
          </p:cNvSpPr>
          <p:nvPr>
            <p:ph type="subTitle" idx="1"/>
          </p:nvPr>
        </p:nvSpPr>
        <p:spPr>
          <a:xfrm>
            <a:off x="160187" y="2453179"/>
            <a:ext cx="380349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Do not surprise   It is fair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What we have == What we charge</a:t>
            </a:r>
            <a:endParaRPr sz="2000" dirty="0"/>
          </a:p>
        </p:txBody>
      </p:sp>
      <p:sp>
        <p:nvSpPr>
          <p:cNvPr id="1116" name="Google Shape;1116;p59"/>
          <p:cNvSpPr/>
          <p:nvPr/>
        </p:nvSpPr>
        <p:spPr>
          <a:xfrm>
            <a:off x="7944451" y="399176"/>
            <a:ext cx="1199554" cy="1199554"/>
          </a:xfrm>
          <a:custGeom>
            <a:avLst/>
            <a:gdLst/>
            <a:ahLst/>
            <a:cxnLst/>
            <a:rect l="l" t="t" r="r" b="b"/>
            <a:pathLst>
              <a:path w="5320" h="5320" extrusionOk="0">
                <a:moveTo>
                  <a:pt x="3223" y="1247"/>
                </a:moveTo>
                <a:lnTo>
                  <a:pt x="3223" y="1946"/>
                </a:lnTo>
                <a:lnTo>
                  <a:pt x="2828" y="2371"/>
                </a:lnTo>
                <a:lnTo>
                  <a:pt x="2949" y="2493"/>
                </a:lnTo>
                <a:lnTo>
                  <a:pt x="3375" y="2067"/>
                </a:lnTo>
                <a:lnTo>
                  <a:pt x="4043" y="2067"/>
                </a:lnTo>
                <a:lnTo>
                  <a:pt x="3557" y="2554"/>
                </a:lnTo>
                <a:lnTo>
                  <a:pt x="2980" y="2554"/>
                </a:lnTo>
                <a:lnTo>
                  <a:pt x="2980" y="2736"/>
                </a:lnTo>
                <a:lnTo>
                  <a:pt x="3557" y="2736"/>
                </a:lnTo>
                <a:lnTo>
                  <a:pt x="4043" y="3253"/>
                </a:lnTo>
                <a:lnTo>
                  <a:pt x="3375" y="3253"/>
                </a:lnTo>
                <a:lnTo>
                  <a:pt x="2949" y="2827"/>
                </a:lnTo>
                <a:lnTo>
                  <a:pt x="2828" y="2949"/>
                </a:lnTo>
                <a:lnTo>
                  <a:pt x="3223" y="3374"/>
                </a:lnTo>
                <a:lnTo>
                  <a:pt x="3223" y="4073"/>
                </a:lnTo>
                <a:lnTo>
                  <a:pt x="2736" y="3587"/>
                </a:lnTo>
                <a:lnTo>
                  <a:pt x="2736" y="2979"/>
                </a:lnTo>
                <a:lnTo>
                  <a:pt x="2554" y="2979"/>
                </a:lnTo>
                <a:lnTo>
                  <a:pt x="2554" y="3587"/>
                </a:lnTo>
                <a:lnTo>
                  <a:pt x="2068" y="4073"/>
                </a:lnTo>
                <a:lnTo>
                  <a:pt x="2068" y="3374"/>
                </a:lnTo>
                <a:lnTo>
                  <a:pt x="2493" y="2949"/>
                </a:lnTo>
                <a:lnTo>
                  <a:pt x="2372" y="2827"/>
                </a:lnTo>
                <a:lnTo>
                  <a:pt x="1946" y="3253"/>
                </a:lnTo>
                <a:lnTo>
                  <a:pt x="1247" y="3253"/>
                </a:lnTo>
                <a:lnTo>
                  <a:pt x="1733" y="2766"/>
                </a:lnTo>
                <a:lnTo>
                  <a:pt x="2341" y="2766"/>
                </a:lnTo>
                <a:lnTo>
                  <a:pt x="2341" y="2584"/>
                </a:lnTo>
                <a:lnTo>
                  <a:pt x="1733" y="2584"/>
                </a:lnTo>
                <a:lnTo>
                  <a:pt x="1247" y="2098"/>
                </a:lnTo>
                <a:lnTo>
                  <a:pt x="1946" y="2098"/>
                </a:lnTo>
                <a:lnTo>
                  <a:pt x="2372" y="2493"/>
                </a:lnTo>
                <a:lnTo>
                  <a:pt x="2493" y="2371"/>
                </a:lnTo>
                <a:lnTo>
                  <a:pt x="2068" y="1946"/>
                </a:lnTo>
                <a:lnTo>
                  <a:pt x="2068" y="1277"/>
                </a:lnTo>
                <a:lnTo>
                  <a:pt x="2554" y="1763"/>
                </a:lnTo>
                <a:lnTo>
                  <a:pt x="2554" y="2341"/>
                </a:lnTo>
                <a:lnTo>
                  <a:pt x="2736" y="2341"/>
                </a:lnTo>
                <a:lnTo>
                  <a:pt x="2736" y="1763"/>
                </a:lnTo>
                <a:lnTo>
                  <a:pt x="3223" y="1247"/>
                </a:lnTo>
                <a:close/>
                <a:moveTo>
                  <a:pt x="2554" y="0"/>
                </a:moveTo>
                <a:lnTo>
                  <a:pt x="2554" y="456"/>
                </a:lnTo>
                <a:lnTo>
                  <a:pt x="2220" y="122"/>
                </a:lnTo>
                <a:lnTo>
                  <a:pt x="2068" y="244"/>
                </a:lnTo>
                <a:lnTo>
                  <a:pt x="2554" y="730"/>
                </a:lnTo>
                <a:lnTo>
                  <a:pt x="2554" y="973"/>
                </a:lnTo>
                <a:lnTo>
                  <a:pt x="2098" y="517"/>
                </a:lnTo>
                <a:lnTo>
                  <a:pt x="1946" y="639"/>
                </a:lnTo>
                <a:lnTo>
                  <a:pt x="2554" y="1247"/>
                </a:lnTo>
                <a:lnTo>
                  <a:pt x="2554" y="1490"/>
                </a:lnTo>
                <a:lnTo>
                  <a:pt x="1885" y="821"/>
                </a:lnTo>
                <a:lnTo>
                  <a:pt x="1885" y="1794"/>
                </a:lnTo>
                <a:lnTo>
                  <a:pt x="1703" y="1581"/>
                </a:lnTo>
                <a:lnTo>
                  <a:pt x="1703" y="760"/>
                </a:lnTo>
                <a:lnTo>
                  <a:pt x="1521" y="760"/>
                </a:lnTo>
                <a:lnTo>
                  <a:pt x="1521" y="1429"/>
                </a:lnTo>
                <a:lnTo>
                  <a:pt x="1338" y="1216"/>
                </a:lnTo>
                <a:lnTo>
                  <a:pt x="1338" y="578"/>
                </a:lnTo>
                <a:lnTo>
                  <a:pt x="1156" y="578"/>
                </a:lnTo>
                <a:lnTo>
                  <a:pt x="1156" y="1034"/>
                </a:lnTo>
                <a:lnTo>
                  <a:pt x="821" y="730"/>
                </a:lnTo>
                <a:lnTo>
                  <a:pt x="700" y="851"/>
                </a:lnTo>
                <a:lnTo>
                  <a:pt x="1034" y="1186"/>
                </a:lnTo>
                <a:lnTo>
                  <a:pt x="548" y="1186"/>
                </a:lnTo>
                <a:lnTo>
                  <a:pt x="548" y="1368"/>
                </a:lnTo>
                <a:lnTo>
                  <a:pt x="1217" y="1368"/>
                </a:lnTo>
                <a:lnTo>
                  <a:pt x="1399" y="1551"/>
                </a:lnTo>
                <a:lnTo>
                  <a:pt x="730" y="1551"/>
                </a:lnTo>
                <a:lnTo>
                  <a:pt x="730" y="1733"/>
                </a:lnTo>
                <a:lnTo>
                  <a:pt x="1581" y="1733"/>
                </a:lnTo>
                <a:lnTo>
                  <a:pt x="1764" y="1915"/>
                </a:lnTo>
                <a:lnTo>
                  <a:pt x="821" y="1915"/>
                </a:lnTo>
                <a:lnTo>
                  <a:pt x="1490" y="2584"/>
                </a:lnTo>
                <a:lnTo>
                  <a:pt x="1217" y="2584"/>
                </a:lnTo>
                <a:lnTo>
                  <a:pt x="639" y="1976"/>
                </a:lnTo>
                <a:lnTo>
                  <a:pt x="517" y="2128"/>
                </a:lnTo>
                <a:lnTo>
                  <a:pt x="973" y="2584"/>
                </a:lnTo>
                <a:lnTo>
                  <a:pt x="700" y="2584"/>
                </a:lnTo>
                <a:lnTo>
                  <a:pt x="244" y="2098"/>
                </a:lnTo>
                <a:lnTo>
                  <a:pt x="92" y="2250"/>
                </a:lnTo>
                <a:lnTo>
                  <a:pt x="457" y="2584"/>
                </a:lnTo>
                <a:lnTo>
                  <a:pt x="1" y="2584"/>
                </a:lnTo>
                <a:lnTo>
                  <a:pt x="1" y="2766"/>
                </a:lnTo>
                <a:lnTo>
                  <a:pt x="457" y="2766"/>
                </a:lnTo>
                <a:lnTo>
                  <a:pt x="92" y="3101"/>
                </a:lnTo>
                <a:lnTo>
                  <a:pt x="244" y="3222"/>
                </a:lnTo>
                <a:lnTo>
                  <a:pt x="700" y="2766"/>
                </a:lnTo>
                <a:lnTo>
                  <a:pt x="973" y="2766"/>
                </a:lnTo>
                <a:lnTo>
                  <a:pt x="517" y="3222"/>
                </a:lnTo>
                <a:lnTo>
                  <a:pt x="639" y="3344"/>
                </a:lnTo>
                <a:lnTo>
                  <a:pt x="1217" y="2766"/>
                </a:lnTo>
                <a:lnTo>
                  <a:pt x="1490" y="2766"/>
                </a:lnTo>
                <a:lnTo>
                  <a:pt x="821" y="3435"/>
                </a:lnTo>
                <a:lnTo>
                  <a:pt x="1764" y="3435"/>
                </a:lnTo>
                <a:lnTo>
                  <a:pt x="1581" y="3617"/>
                </a:lnTo>
                <a:lnTo>
                  <a:pt x="730" y="3617"/>
                </a:lnTo>
                <a:lnTo>
                  <a:pt x="730" y="3800"/>
                </a:lnTo>
                <a:lnTo>
                  <a:pt x="1399" y="3800"/>
                </a:lnTo>
                <a:lnTo>
                  <a:pt x="1217" y="3982"/>
                </a:lnTo>
                <a:lnTo>
                  <a:pt x="548" y="3982"/>
                </a:lnTo>
                <a:lnTo>
                  <a:pt x="548" y="4165"/>
                </a:lnTo>
                <a:lnTo>
                  <a:pt x="1034" y="4165"/>
                </a:lnTo>
                <a:lnTo>
                  <a:pt x="700" y="4469"/>
                </a:lnTo>
                <a:lnTo>
                  <a:pt x="852" y="4621"/>
                </a:lnTo>
                <a:lnTo>
                  <a:pt x="1156" y="4286"/>
                </a:lnTo>
                <a:lnTo>
                  <a:pt x="1156" y="4772"/>
                </a:lnTo>
                <a:lnTo>
                  <a:pt x="1338" y="4772"/>
                </a:lnTo>
                <a:lnTo>
                  <a:pt x="1338" y="4104"/>
                </a:lnTo>
                <a:lnTo>
                  <a:pt x="1521" y="3921"/>
                </a:lnTo>
                <a:lnTo>
                  <a:pt x="1521" y="4590"/>
                </a:lnTo>
                <a:lnTo>
                  <a:pt x="1703" y="4590"/>
                </a:lnTo>
                <a:lnTo>
                  <a:pt x="1703" y="3739"/>
                </a:lnTo>
                <a:lnTo>
                  <a:pt x="1885" y="3557"/>
                </a:lnTo>
                <a:lnTo>
                  <a:pt x="1885" y="4499"/>
                </a:lnTo>
                <a:lnTo>
                  <a:pt x="2554" y="3830"/>
                </a:lnTo>
                <a:lnTo>
                  <a:pt x="2554" y="4073"/>
                </a:lnTo>
                <a:lnTo>
                  <a:pt x="1976" y="4681"/>
                </a:lnTo>
                <a:lnTo>
                  <a:pt x="2098" y="4803"/>
                </a:lnTo>
                <a:lnTo>
                  <a:pt x="2554" y="4347"/>
                </a:lnTo>
                <a:lnTo>
                  <a:pt x="2554" y="4621"/>
                </a:lnTo>
                <a:lnTo>
                  <a:pt x="2098" y="5076"/>
                </a:lnTo>
                <a:lnTo>
                  <a:pt x="2220" y="5198"/>
                </a:lnTo>
                <a:lnTo>
                  <a:pt x="2554" y="4864"/>
                </a:lnTo>
                <a:lnTo>
                  <a:pt x="2554" y="5320"/>
                </a:lnTo>
                <a:lnTo>
                  <a:pt x="2736" y="5320"/>
                </a:lnTo>
                <a:lnTo>
                  <a:pt x="2736" y="4864"/>
                </a:lnTo>
                <a:lnTo>
                  <a:pt x="3101" y="5198"/>
                </a:lnTo>
                <a:lnTo>
                  <a:pt x="3223" y="5076"/>
                </a:lnTo>
                <a:lnTo>
                  <a:pt x="2736" y="4621"/>
                </a:lnTo>
                <a:lnTo>
                  <a:pt x="2736" y="4347"/>
                </a:lnTo>
                <a:lnTo>
                  <a:pt x="3223" y="4803"/>
                </a:lnTo>
                <a:lnTo>
                  <a:pt x="3344" y="4681"/>
                </a:lnTo>
                <a:lnTo>
                  <a:pt x="2736" y="4073"/>
                </a:lnTo>
                <a:lnTo>
                  <a:pt x="2736" y="3830"/>
                </a:lnTo>
                <a:lnTo>
                  <a:pt x="3405" y="4499"/>
                </a:lnTo>
                <a:lnTo>
                  <a:pt x="3405" y="3557"/>
                </a:lnTo>
                <a:lnTo>
                  <a:pt x="3587" y="3739"/>
                </a:lnTo>
                <a:lnTo>
                  <a:pt x="3587" y="4560"/>
                </a:lnTo>
                <a:lnTo>
                  <a:pt x="3770" y="4560"/>
                </a:lnTo>
                <a:lnTo>
                  <a:pt x="3770" y="3921"/>
                </a:lnTo>
                <a:lnTo>
                  <a:pt x="3983" y="4104"/>
                </a:lnTo>
                <a:lnTo>
                  <a:pt x="3983" y="4772"/>
                </a:lnTo>
                <a:lnTo>
                  <a:pt x="4165" y="4772"/>
                </a:lnTo>
                <a:lnTo>
                  <a:pt x="4165" y="4286"/>
                </a:lnTo>
                <a:lnTo>
                  <a:pt x="4469" y="4590"/>
                </a:lnTo>
                <a:lnTo>
                  <a:pt x="4591" y="4469"/>
                </a:lnTo>
                <a:lnTo>
                  <a:pt x="4287" y="4165"/>
                </a:lnTo>
                <a:lnTo>
                  <a:pt x="4773" y="4165"/>
                </a:lnTo>
                <a:lnTo>
                  <a:pt x="4773" y="3982"/>
                </a:lnTo>
                <a:lnTo>
                  <a:pt x="4104" y="3982"/>
                </a:lnTo>
                <a:lnTo>
                  <a:pt x="3922" y="3769"/>
                </a:lnTo>
                <a:lnTo>
                  <a:pt x="4560" y="3769"/>
                </a:lnTo>
                <a:lnTo>
                  <a:pt x="4560" y="3587"/>
                </a:lnTo>
                <a:lnTo>
                  <a:pt x="3739" y="3587"/>
                </a:lnTo>
                <a:lnTo>
                  <a:pt x="3557" y="3405"/>
                </a:lnTo>
                <a:lnTo>
                  <a:pt x="4499" y="3405"/>
                </a:lnTo>
                <a:lnTo>
                  <a:pt x="3831" y="2736"/>
                </a:lnTo>
                <a:lnTo>
                  <a:pt x="4074" y="2736"/>
                </a:lnTo>
                <a:lnTo>
                  <a:pt x="4682" y="3344"/>
                </a:lnTo>
                <a:lnTo>
                  <a:pt x="4803" y="3222"/>
                </a:lnTo>
                <a:lnTo>
                  <a:pt x="4347" y="2736"/>
                </a:lnTo>
                <a:lnTo>
                  <a:pt x="4591" y="2736"/>
                </a:lnTo>
                <a:lnTo>
                  <a:pt x="5077" y="3222"/>
                </a:lnTo>
                <a:lnTo>
                  <a:pt x="5198" y="3101"/>
                </a:lnTo>
                <a:lnTo>
                  <a:pt x="4864" y="2736"/>
                </a:lnTo>
                <a:lnTo>
                  <a:pt x="5320" y="2736"/>
                </a:lnTo>
                <a:lnTo>
                  <a:pt x="5320" y="2584"/>
                </a:lnTo>
                <a:lnTo>
                  <a:pt x="4864" y="2584"/>
                </a:lnTo>
                <a:lnTo>
                  <a:pt x="5198" y="2219"/>
                </a:lnTo>
                <a:lnTo>
                  <a:pt x="5077" y="2098"/>
                </a:lnTo>
                <a:lnTo>
                  <a:pt x="4591" y="2584"/>
                </a:lnTo>
                <a:lnTo>
                  <a:pt x="4347" y="2584"/>
                </a:lnTo>
                <a:lnTo>
                  <a:pt x="4803" y="2098"/>
                </a:lnTo>
                <a:lnTo>
                  <a:pt x="4682" y="1976"/>
                </a:lnTo>
                <a:lnTo>
                  <a:pt x="4074" y="2584"/>
                </a:lnTo>
                <a:lnTo>
                  <a:pt x="3831" y="2584"/>
                </a:lnTo>
                <a:lnTo>
                  <a:pt x="4469" y="1915"/>
                </a:lnTo>
                <a:lnTo>
                  <a:pt x="3527" y="1915"/>
                </a:lnTo>
                <a:lnTo>
                  <a:pt x="3709" y="1733"/>
                </a:lnTo>
                <a:lnTo>
                  <a:pt x="4560" y="1733"/>
                </a:lnTo>
                <a:lnTo>
                  <a:pt x="4560" y="1551"/>
                </a:lnTo>
                <a:lnTo>
                  <a:pt x="3891" y="1551"/>
                </a:lnTo>
                <a:lnTo>
                  <a:pt x="4074" y="1338"/>
                </a:lnTo>
                <a:lnTo>
                  <a:pt x="4742" y="1338"/>
                </a:lnTo>
                <a:lnTo>
                  <a:pt x="4742" y="1155"/>
                </a:lnTo>
                <a:lnTo>
                  <a:pt x="4256" y="1155"/>
                </a:lnTo>
                <a:lnTo>
                  <a:pt x="4591" y="851"/>
                </a:lnTo>
                <a:lnTo>
                  <a:pt x="4469" y="730"/>
                </a:lnTo>
                <a:lnTo>
                  <a:pt x="4135" y="1034"/>
                </a:lnTo>
                <a:lnTo>
                  <a:pt x="4135" y="547"/>
                </a:lnTo>
                <a:lnTo>
                  <a:pt x="3952" y="547"/>
                </a:lnTo>
                <a:lnTo>
                  <a:pt x="3952" y="1216"/>
                </a:lnTo>
                <a:lnTo>
                  <a:pt x="3770" y="1399"/>
                </a:lnTo>
                <a:lnTo>
                  <a:pt x="3770" y="760"/>
                </a:lnTo>
                <a:lnTo>
                  <a:pt x="3587" y="760"/>
                </a:lnTo>
                <a:lnTo>
                  <a:pt x="3587" y="1581"/>
                </a:lnTo>
                <a:lnTo>
                  <a:pt x="3405" y="1763"/>
                </a:lnTo>
                <a:lnTo>
                  <a:pt x="3405" y="821"/>
                </a:lnTo>
                <a:lnTo>
                  <a:pt x="2736" y="1490"/>
                </a:lnTo>
                <a:lnTo>
                  <a:pt x="2736" y="1247"/>
                </a:lnTo>
                <a:lnTo>
                  <a:pt x="3314" y="639"/>
                </a:lnTo>
                <a:lnTo>
                  <a:pt x="3192" y="517"/>
                </a:lnTo>
                <a:lnTo>
                  <a:pt x="2736" y="973"/>
                </a:lnTo>
                <a:lnTo>
                  <a:pt x="2736" y="730"/>
                </a:lnTo>
                <a:lnTo>
                  <a:pt x="3192" y="244"/>
                </a:lnTo>
                <a:lnTo>
                  <a:pt x="3071" y="122"/>
                </a:lnTo>
                <a:lnTo>
                  <a:pt x="2736" y="456"/>
                </a:lnTo>
                <a:lnTo>
                  <a:pt x="27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59"/>
          <p:cNvSpPr txBox="1">
            <a:spLocks noGrp="1"/>
          </p:cNvSpPr>
          <p:nvPr>
            <p:ph type="title"/>
          </p:nvPr>
        </p:nvSpPr>
        <p:spPr>
          <a:xfrm>
            <a:off x="864006" y="581513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FUTURE</a:t>
            </a:r>
            <a:endParaRPr sz="6000" dirty="0"/>
          </a:p>
        </p:txBody>
      </p:sp>
      <p:sp>
        <p:nvSpPr>
          <p:cNvPr id="7" name="Google Shape;1095;p56">
            <a:extLst>
              <a:ext uri="{FF2B5EF4-FFF2-40B4-BE49-F238E27FC236}">
                <a16:creationId xmlns:a16="http://schemas.microsoft.com/office/drawing/2014/main" id="{A3C52814-2336-48D7-80AF-22CA1F76B735}"/>
              </a:ext>
            </a:extLst>
          </p:cNvPr>
          <p:cNvSpPr txBox="1">
            <a:spLocks/>
          </p:cNvSpPr>
          <p:nvPr/>
        </p:nvSpPr>
        <p:spPr>
          <a:xfrm>
            <a:off x="810222" y="1608181"/>
            <a:ext cx="250342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5400" b="1" dirty="0">
                <a:solidFill>
                  <a:srgbClr val="FF0000"/>
                </a:solidFill>
                <a:latin typeface="Changa One" panose="02010600030101010101" charset="0"/>
              </a:rPr>
              <a:t>$95 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7"/>
          <p:cNvSpPr txBox="1">
            <a:spLocks noGrp="1"/>
          </p:cNvSpPr>
          <p:nvPr>
            <p:ph type="title"/>
          </p:nvPr>
        </p:nvSpPr>
        <p:spPr>
          <a:xfrm>
            <a:off x="4957622" y="3329821"/>
            <a:ext cx="3951278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" sz="2000" dirty="0"/>
              <a:t>Marketplace Data says</a:t>
            </a:r>
            <a:endParaRPr sz="2000" dirty="0"/>
          </a:p>
        </p:txBody>
      </p:sp>
      <p:sp>
        <p:nvSpPr>
          <p:cNvPr id="1101" name="Google Shape;1101;p57"/>
          <p:cNvSpPr txBox="1">
            <a:spLocks noGrp="1"/>
          </p:cNvSpPr>
          <p:nvPr>
            <p:ph type="subTitle" idx="1"/>
          </p:nvPr>
        </p:nvSpPr>
        <p:spPr>
          <a:xfrm>
            <a:off x="4198138" y="1326442"/>
            <a:ext cx="4603971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“People value some facilities more than others and willing to pay more !!”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EBB09-167E-40BF-A879-2E9CBE869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59" y="1326442"/>
            <a:ext cx="3602468" cy="23972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6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People Value most</a:t>
            </a:r>
            <a:r>
              <a:rPr lang="en" dirty="0"/>
              <a:t>:</a:t>
            </a:r>
            <a:endParaRPr dirty="0"/>
          </a:p>
        </p:txBody>
      </p:sp>
      <p:sp>
        <p:nvSpPr>
          <p:cNvPr id="1153" name="Google Shape;1153;p61"/>
          <p:cNvSpPr txBox="1"/>
          <p:nvPr/>
        </p:nvSpPr>
        <p:spPr>
          <a:xfrm>
            <a:off x="3302448" y="1618021"/>
            <a:ext cx="23898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Number of fast four person chairs</a:t>
            </a:r>
            <a:endParaRPr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61"/>
          <p:cNvSpPr txBox="1"/>
          <p:nvPr/>
        </p:nvSpPr>
        <p:spPr>
          <a:xfrm>
            <a:off x="3377100" y="1264856"/>
            <a:ext cx="23898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FastQuads</a:t>
            </a:r>
            <a:endParaRPr sz="3200" dirty="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155" name="Google Shape;1155;p61"/>
          <p:cNvSpPr txBox="1"/>
          <p:nvPr/>
        </p:nvSpPr>
        <p:spPr>
          <a:xfrm>
            <a:off x="987250" y="2554606"/>
            <a:ext cx="23898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Runs</a:t>
            </a:r>
            <a:endParaRPr sz="3200" dirty="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156" name="Google Shape;1156;p61"/>
          <p:cNvSpPr txBox="1"/>
          <p:nvPr/>
        </p:nvSpPr>
        <p:spPr>
          <a:xfrm>
            <a:off x="987250" y="2840521"/>
            <a:ext cx="23898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Count of the number of runs on the resort</a:t>
            </a:r>
            <a:endParaRPr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7" name="Google Shape;1157;p61"/>
          <p:cNvSpPr txBox="1"/>
          <p:nvPr/>
        </p:nvSpPr>
        <p:spPr>
          <a:xfrm>
            <a:off x="5555300" y="2554606"/>
            <a:ext cx="3495258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Snow Making_ac</a:t>
            </a:r>
            <a:endParaRPr sz="3200" dirty="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158" name="Google Shape;1158;p61"/>
          <p:cNvSpPr txBox="1"/>
          <p:nvPr/>
        </p:nvSpPr>
        <p:spPr>
          <a:xfrm>
            <a:off x="5555300" y="2860410"/>
            <a:ext cx="23898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Total area covered  by snow making machines in acres</a:t>
            </a:r>
            <a:endParaRPr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61"/>
          <p:cNvSpPr txBox="1"/>
          <p:nvPr/>
        </p:nvSpPr>
        <p:spPr>
          <a:xfrm>
            <a:off x="3328204" y="3813043"/>
            <a:ext cx="2591744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Vertical</a:t>
            </a:r>
            <a:r>
              <a:rPr lang="en" sz="1900" dirty="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</a:t>
            </a:r>
            <a:r>
              <a:rPr lang="en" sz="3200" dirty="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Drop</a:t>
            </a:r>
            <a:endParaRPr sz="3200" dirty="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160" name="Google Shape;1160;p61"/>
          <p:cNvSpPr txBox="1"/>
          <p:nvPr/>
        </p:nvSpPr>
        <p:spPr>
          <a:xfrm>
            <a:off x="3294458" y="4150160"/>
            <a:ext cx="2643256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Vertical change in elevation from the summit to the base in feet</a:t>
            </a:r>
            <a:endParaRPr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61" name="Google Shape;1161;p61"/>
          <p:cNvGrpSpPr/>
          <p:nvPr/>
        </p:nvGrpSpPr>
        <p:grpSpPr>
          <a:xfrm>
            <a:off x="4209010" y="2642419"/>
            <a:ext cx="726159" cy="698538"/>
            <a:chOff x="2077575" y="2615925"/>
            <a:chExt cx="502150" cy="483150"/>
          </a:xfrm>
        </p:grpSpPr>
        <p:sp>
          <p:nvSpPr>
            <p:cNvPr id="1162" name="Google Shape;1162;p61"/>
            <p:cNvSpPr/>
            <p:nvPr/>
          </p:nvSpPr>
          <p:spPr>
            <a:xfrm>
              <a:off x="2213375" y="2817500"/>
              <a:ext cx="151225" cy="148400"/>
            </a:xfrm>
            <a:custGeom>
              <a:avLst/>
              <a:gdLst/>
              <a:ahLst/>
              <a:cxnLst/>
              <a:rect l="l" t="t" r="r" b="b"/>
              <a:pathLst>
                <a:path w="6049" h="5936" extrusionOk="0">
                  <a:moveTo>
                    <a:pt x="5426" y="0"/>
                  </a:moveTo>
                  <a:cubicBezTo>
                    <a:pt x="5281" y="0"/>
                    <a:pt x="5136" y="56"/>
                    <a:pt x="5025" y="166"/>
                  </a:cubicBezTo>
                  <a:lnTo>
                    <a:pt x="4557" y="634"/>
                  </a:lnTo>
                  <a:cubicBezTo>
                    <a:pt x="4322" y="522"/>
                    <a:pt x="4072" y="468"/>
                    <a:pt x="3825" y="468"/>
                  </a:cubicBezTo>
                  <a:cubicBezTo>
                    <a:pt x="3288" y="468"/>
                    <a:pt x="2764" y="723"/>
                    <a:pt x="2437" y="1186"/>
                  </a:cubicBezTo>
                  <a:cubicBezTo>
                    <a:pt x="1957" y="1863"/>
                    <a:pt x="2038" y="2784"/>
                    <a:pt x="2624" y="3369"/>
                  </a:cubicBezTo>
                  <a:cubicBezTo>
                    <a:pt x="2980" y="3726"/>
                    <a:pt x="2727" y="4336"/>
                    <a:pt x="2223" y="4336"/>
                  </a:cubicBezTo>
                  <a:cubicBezTo>
                    <a:pt x="1718" y="4336"/>
                    <a:pt x="1468" y="3726"/>
                    <a:pt x="1824" y="3369"/>
                  </a:cubicBezTo>
                  <a:cubicBezTo>
                    <a:pt x="2044" y="3149"/>
                    <a:pt x="2044" y="2790"/>
                    <a:pt x="1824" y="2569"/>
                  </a:cubicBezTo>
                  <a:cubicBezTo>
                    <a:pt x="1714" y="2458"/>
                    <a:pt x="1569" y="2402"/>
                    <a:pt x="1424" y="2402"/>
                  </a:cubicBezTo>
                  <a:cubicBezTo>
                    <a:pt x="1279" y="2402"/>
                    <a:pt x="1134" y="2458"/>
                    <a:pt x="1024" y="2569"/>
                  </a:cubicBezTo>
                  <a:cubicBezTo>
                    <a:pt x="514" y="3077"/>
                    <a:pt x="381" y="3853"/>
                    <a:pt x="692" y="4502"/>
                  </a:cubicBezTo>
                  <a:lnTo>
                    <a:pt x="221" y="4970"/>
                  </a:lnTo>
                  <a:cubicBezTo>
                    <a:pt x="0" y="5190"/>
                    <a:pt x="0" y="5549"/>
                    <a:pt x="221" y="5770"/>
                  </a:cubicBezTo>
                  <a:cubicBezTo>
                    <a:pt x="332" y="5880"/>
                    <a:pt x="477" y="5935"/>
                    <a:pt x="622" y="5935"/>
                  </a:cubicBezTo>
                  <a:cubicBezTo>
                    <a:pt x="767" y="5935"/>
                    <a:pt x="912" y="5880"/>
                    <a:pt x="1024" y="5770"/>
                  </a:cubicBezTo>
                  <a:lnTo>
                    <a:pt x="1492" y="5302"/>
                  </a:lnTo>
                  <a:cubicBezTo>
                    <a:pt x="1726" y="5414"/>
                    <a:pt x="1975" y="5467"/>
                    <a:pt x="2220" y="5467"/>
                  </a:cubicBezTo>
                  <a:cubicBezTo>
                    <a:pt x="2758" y="5467"/>
                    <a:pt x="3281" y="5211"/>
                    <a:pt x="3608" y="4749"/>
                  </a:cubicBezTo>
                  <a:cubicBezTo>
                    <a:pt x="4089" y="4073"/>
                    <a:pt x="4010" y="3152"/>
                    <a:pt x="3424" y="2569"/>
                  </a:cubicBezTo>
                  <a:cubicBezTo>
                    <a:pt x="3068" y="2210"/>
                    <a:pt x="3322" y="1600"/>
                    <a:pt x="3826" y="1600"/>
                  </a:cubicBezTo>
                  <a:cubicBezTo>
                    <a:pt x="4330" y="1600"/>
                    <a:pt x="4581" y="2210"/>
                    <a:pt x="4224" y="2569"/>
                  </a:cubicBezTo>
                  <a:cubicBezTo>
                    <a:pt x="4004" y="2790"/>
                    <a:pt x="4004" y="3146"/>
                    <a:pt x="4224" y="3369"/>
                  </a:cubicBezTo>
                  <a:cubicBezTo>
                    <a:pt x="4335" y="3480"/>
                    <a:pt x="4480" y="3535"/>
                    <a:pt x="4624" y="3535"/>
                  </a:cubicBezTo>
                  <a:cubicBezTo>
                    <a:pt x="4769" y="3535"/>
                    <a:pt x="4914" y="3480"/>
                    <a:pt x="5025" y="3369"/>
                  </a:cubicBezTo>
                  <a:cubicBezTo>
                    <a:pt x="5535" y="2859"/>
                    <a:pt x="5668" y="2086"/>
                    <a:pt x="5360" y="1434"/>
                  </a:cubicBezTo>
                  <a:lnTo>
                    <a:pt x="5828" y="966"/>
                  </a:lnTo>
                  <a:cubicBezTo>
                    <a:pt x="6048" y="745"/>
                    <a:pt x="6048" y="386"/>
                    <a:pt x="5828" y="166"/>
                  </a:cubicBezTo>
                  <a:cubicBezTo>
                    <a:pt x="5716" y="56"/>
                    <a:pt x="5571" y="0"/>
                    <a:pt x="5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3" name="Google Shape;1163;p61"/>
            <p:cNvSpPr/>
            <p:nvPr/>
          </p:nvSpPr>
          <p:spPr>
            <a:xfrm>
              <a:off x="2333550" y="2737450"/>
              <a:ext cx="51050" cy="48325"/>
            </a:xfrm>
            <a:custGeom>
              <a:avLst/>
              <a:gdLst/>
              <a:ahLst/>
              <a:cxnLst/>
              <a:rect l="l" t="t" r="r" b="b"/>
              <a:pathLst>
                <a:path w="2042" h="1933" extrusionOk="0">
                  <a:moveTo>
                    <a:pt x="619" y="1"/>
                  </a:moveTo>
                  <a:cubicBezTo>
                    <a:pt x="475" y="1"/>
                    <a:pt x="330" y="56"/>
                    <a:pt x="221" y="167"/>
                  </a:cubicBezTo>
                  <a:cubicBezTo>
                    <a:pt x="0" y="388"/>
                    <a:pt x="0" y="747"/>
                    <a:pt x="221" y="967"/>
                  </a:cubicBezTo>
                  <a:lnTo>
                    <a:pt x="1021" y="1767"/>
                  </a:lnTo>
                  <a:cubicBezTo>
                    <a:pt x="1131" y="1878"/>
                    <a:pt x="1276" y="1933"/>
                    <a:pt x="1421" y="1933"/>
                  </a:cubicBezTo>
                  <a:cubicBezTo>
                    <a:pt x="1566" y="1933"/>
                    <a:pt x="1711" y="1878"/>
                    <a:pt x="1821" y="1767"/>
                  </a:cubicBezTo>
                  <a:cubicBezTo>
                    <a:pt x="2041" y="1547"/>
                    <a:pt x="2041" y="1188"/>
                    <a:pt x="1821" y="967"/>
                  </a:cubicBezTo>
                  <a:lnTo>
                    <a:pt x="1021" y="167"/>
                  </a:lnTo>
                  <a:cubicBezTo>
                    <a:pt x="910" y="57"/>
                    <a:pt x="765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4" name="Google Shape;1164;p61"/>
            <p:cNvSpPr/>
            <p:nvPr/>
          </p:nvSpPr>
          <p:spPr>
            <a:xfrm>
              <a:off x="2393550" y="2797500"/>
              <a:ext cx="51125" cy="48375"/>
            </a:xfrm>
            <a:custGeom>
              <a:avLst/>
              <a:gdLst/>
              <a:ahLst/>
              <a:cxnLst/>
              <a:rect l="l" t="t" r="r" b="b"/>
              <a:pathLst>
                <a:path w="2045" h="1935" extrusionOk="0">
                  <a:moveTo>
                    <a:pt x="621" y="0"/>
                  </a:moveTo>
                  <a:cubicBezTo>
                    <a:pt x="476" y="0"/>
                    <a:pt x="331" y="55"/>
                    <a:pt x="221" y="166"/>
                  </a:cubicBezTo>
                  <a:cubicBezTo>
                    <a:pt x="1" y="386"/>
                    <a:pt x="1" y="745"/>
                    <a:pt x="221" y="966"/>
                  </a:cubicBezTo>
                  <a:lnTo>
                    <a:pt x="1021" y="1769"/>
                  </a:lnTo>
                  <a:cubicBezTo>
                    <a:pt x="1131" y="1879"/>
                    <a:pt x="1276" y="1934"/>
                    <a:pt x="1421" y="1934"/>
                  </a:cubicBezTo>
                  <a:cubicBezTo>
                    <a:pt x="1566" y="1934"/>
                    <a:pt x="1711" y="1879"/>
                    <a:pt x="1821" y="1769"/>
                  </a:cubicBezTo>
                  <a:cubicBezTo>
                    <a:pt x="2045" y="1545"/>
                    <a:pt x="2042" y="1189"/>
                    <a:pt x="1821" y="966"/>
                  </a:cubicBezTo>
                  <a:lnTo>
                    <a:pt x="1021" y="166"/>
                  </a:lnTo>
                  <a:cubicBezTo>
                    <a:pt x="911" y="55"/>
                    <a:pt x="766" y="0"/>
                    <a:pt x="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5" name="Google Shape;1165;p61"/>
            <p:cNvSpPr/>
            <p:nvPr/>
          </p:nvSpPr>
          <p:spPr>
            <a:xfrm>
              <a:off x="2077575" y="2615925"/>
              <a:ext cx="502150" cy="483150"/>
            </a:xfrm>
            <a:custGeom>
              <a:avLst/>
              <a:gdLst/>
              <a:ahLst/>
              <a:cxnLst/>
              <a:rect l="l" t="t" r="r" b="b"/>
              <a:pathLst>
                <a:path w="20086" h="19326" extrusionOk="0">
                  <a:moveTo>
                    <a:pt x="14865" y="4061"/>
                  </a:moveTo>
                  <a:cubicBezTo>
                    <a:pt x="14901" y="4061"/>
                    <a:pt x="14937" y="4064"/>
                    <a:pt x="14974" y="4071"/>
                  </a:cubicBezTo>
                  <a:cubicBezTo>
                    <a:pt x="15239" y="4125"/>
                    <a:pt x="15430" y="4358"/>
                    <a:pt x="15430" y="4627"/>
                  </a:cubicBezTo>
                  <a:cubicBezTo>
                    <a:pt x="15430" y="4778"/>
                    <a:pt x="15369" y="4922"/>
                    <a:pt x="15264" y="5028"/>
                  </a:cubicBezTo>
                  <a:cubicBezTo>
                    <a:pt x="15153" y="5137"/>
                    <a:pt x="15008" y="5194"/>
                    <a:pt x="14862" y="5194"/>
                  </a:cubicBezTo>
                  <a:cubicBezTo>
                    <a:pt x="14753" y="5194"/>
                    <a:pt x="14643" y="5162"/>
                    <a:pt x="14548" y="5098"/>
                  </a:cubicBezTo>
                  <a:cubicBezTo>
                    <a:pt x="14324" y="4947"/>
                    <a:pt x="14237" y="4660"/>
                    <a:pt x="14340" y="4409"/>
                  </a:cubicBezTo>
                  <a:cubicBezTo>
                    <a:pt x="14428" y="4195"/>
                    <a:pt x="14638" y="4061"/>
                    <a:pt x="14865" y="4061"/>
                  </a:cubicBezTo>
                  <a:close/>
                  <a:moveTo>
                    <a:pt x="13258" y="1136"/>
                  </a:moveTo>
                  <a:cubicBezTo>
                    <a:pt x="14386" y="1136"/>
                    <a:pt x="15514" y="1507"/>
                    <a:pt x="16441" y="2247"/>
                  </a:cubicBezTo>
                  <a:lnTo>
                    <a:pt x="15593" y="3096"/>
                  </a:lnTo>
                  <a:cubicBezTo>
                    <a:pt x="15349" y="2979"/>
                    <a:pt x="15100" y="2926"/>
                    <a:pt x="14858" y="2926"/>
                  </a:cubicBezTo>
                  <a:cubicBezTo>
                    <a:pt x="13865" y="2926"/>
                    <a:pt x="12999" y="3824"/>
                    <a:pt x="13186" y="4916"/>
                  </a:cubicBezTo>
                  <a:cubicBezTo>
                    <a:pt x="13295" y="5541"/>
                    <a:pt x="13742" y="6055"/>
                    <a:pt x="14346" y="6248"/>
                  </a:cubicBezTo>
                  <a:cubicBezTo>
                    <a:pt x="14514" y="6301"/>
                    <a:pt x="14688" y="6327"/>
                    <a:pt x="14859" y="6327"/>
                  </a:cubicBezTo>
                  <a:cubicBezTo>
                    <a:pt x="15304" y="6327"/>
                    <a:pt x="15739" y="6153"/>
                    <a:pt x="16064" y="5828"/>
                  </a:cubicBezTo>
                  <a:cubicBezTo>
                    <a:pt x="16571" y="5321"/>
                    <a:pt x="16704" y="4545"/>
                    <a:pt x="16396" y="3896"/>
                  </a:cubicBezTo>
                  <a:lnTo>
                    <a:pt x="17241" y="3050"/>
                  </a:lnTo>
                  <a:lnTo>
                    <a:pt x="17241" y="3050"/>
                  </a:lnTo>
                  <a:cubicBezTo>
                    <a:pt x="18842" y="5046"/>
                    <a:pt x="18715" y="7981"/>
                    <a:pt x="16864" y="9832"/>
                  </a:cubicBezTo>
                  <a:lnTo>
                    <a:pt x="16462" y="10231"/>
                  </a:lnTo>
                  <a:lnTo>
                    <a:pt x="16064" y="9832"/>
                  </a:lnTo>
                  <a:cubicBezTo>
                    <a:pt x="15952" y="9722"/>
                    <a:pt x="15806" y="9666"/>
                    <a:pt x="15661" y="9666"/>
                  </a:cubicBezTo>
                  <a:cubicBezTo>
                    <a:pt x="15516" y="9666"/>
                    <a:pt x="15372" y="9721"/>
                    <a:pt x="15261" y="9832"/>
                  </a:cubicBezTo>
                  <a:cubicBezTo>
                    <a:pt x="15040" y="10053"/>
                    <a:pt x="15040" y="10412"/>
                    <a:pt x="15261" y="10632"/>
                  </a:cubicBezTo>
                  <a:lnTo>
                    <a:pt x="15662" y="11034"/>
                  </a:lnTo>
                  <a:lnTo>
                    <a:pt x="8666" y="18027"/>
                  </a:lnTo>
                  <a:cubicBezTo>
                    <a:pt x="8556" y="18137"/>
                    <a:pt x="8411" y="18192"/>
                    <a:pt x="8266" y="18192"/>
                  </a:cubicBezTo>
                  <a:cubicBezTo>
                    <a:pt x="8121" y="18192"/>
                    <a:pt x="7976" y="18137"/>
                    <a:pt x="7866" y="18027"/>
                  </a:cubicBezTo>
                  <a:lnTo>
                    <a:pt x="1462" y="11623"/>
                  </a:lnTo>
                  <a:cubicBezTo>
                    <a:pt x="1241" y="11402"/>
                    <a:pt x="1241" y="11043"/>
                    <a:pt x="1462" y="10822"/>
                  </a:cubicBezTo>
                  <a:lnTo>
                    <a:pt x="8458" y="3826"/>
                  </a:lnTo>
                  <a:lnTo>
                    <a:pt x="8856" y="4228"/>
                  </a:lnTo>
                  <a:cubicBezTo>
                    <a:pt x="8966" y="4338"/>
                    <a:pt x="9111" y="4393"/>
                    <a:pt x="9256" y="4393"/>
                  </a:cubicBezTo>
                  <a:cubicBezTo>
                    <a:pt x="9401" y="4393"/>
                    <a:pt x="9546" y="4338"/>
                    <a:pt x="9656" y="4228"/>
                  </a:cubicBezTo>
                  <a:cubicBezTo>
                    <a:pt x="9880" y="4005"/>
                    <a:pt x="9877" y="3648"/>
                    <a:pt x="9656" y="3425"/>
                  </a:cubicBezTo>
                  <a:lnTo>
                    <a:pt x="9258" y="3026"/>
                  </a:lnTo>
                  <a:lnTo>
                    <a:pt x="9656" y="2625"/>
                  </a:lnTo>
                  <a:cubicBezTo>
                    <a:pt x="10649" y="1632"/>
                    <a:pt x="11954" y="1136"/>
                    <a:pt x="13258" y="1136"/>
                  </a:cubicBezTo>
                  <a:close/>
                  <a:moveTo>
                    <a:pt x="13261" y="1"/>
                  </a:moveTo>
                  <a:cubicBezTo>
                    <a:pt x="11661" y="1"/>
                    <a:pt x="10066" y="615"/>
                    <a:pt x="8856" y="1825"/>
                  </a:cubicBezTo>
                  <a:lnTo>
                    <a:pt x="8056" y="2625"/>
                  </a:lnTo>
                  <a:lnTo>
                    <a:pt x="661" y="10019"/>
                  </a:lnTo>
                  <a:cubicBezTo>
                    <a:pt x="0" y="10684"/>
                    <a:pt x="0" y="11759"/>
                    <a:pt x="661" y="12423"/>
                  </a:cubicBezTo>
                  <a:lnTo>
                    <a:pt x="7066" y="18827"/>
                  </a:lnTo>
                  <a:cubicBezTo>
                    <a:pt x="7398" y="19159"/>
                    <a:pt x="7833" y="19325"/>
                    <a:pt x="8267" y="19325"/>
                  </a:cubicBezTo>
                  <a:cubicBezTo>
                    <a:pt x="8702" y="19325"/>
                    <a:pt x="9137" y="19159"/>
                    <a:pt x="9469" y="18827"/>
                  </a:cubicBezTo>
                  <a:lnTo>
                    <a:pt x="17664" y="10632"/>
                  </a:lnTo>
                  <a:cubicBezTo>
                    <a:pt x="19956" y="8337"/>
                    <a:pt x="20086" y="4687"/>
                    <a:pt x="18044" y="2244"/>
                  </a:cubicBezTo>
                  <a:lnTo>
                    <a:pt x="19264" y="1024"/>
                  </a:lnTo>
                  <a:cubicBezTo>
                    <a:pt x="19485" y="804"/>
                    <a:pt x="19485" y="445"/>
                    <a:pt x="19264" y="224"/>
                  </a:cubicBezTo>
                  <a:cubicBezTo>
                    <a:pt x="19154" y="114"/>
                    <a:pt x="19009" y="59"/>
                    <a:pt x="18864" y="59"/>
                  </a:cubicBezTo>
                  <a:cubicBezTo>
                    <a:pt x="18719" y="59"/>
                    <a:pt x="18574" y="114"/>
                    <a:pt x="18464" y="224"/>
                  </a:cubicBezTo>
                  <a:lnTo>
                    <a:pt x="17244" y="1444"/>
                  </a:lnTo>
                  <a:cubicBezTo>
                    <a:pt x="16086" y="478"/>
                    <a:pt x="14671" y="1"/>
                    <a:pt x="13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6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Where we at</a:t>
            </a:r>
            <a:r>
              <a:rPr lang="en" dirty="0"/>
              <a:t>:</a:t>
            </a:r>
            <a:endParaRPr dirty="0"/>
          </a:p>
        </p:txBody>
      </p:sp>
      <p:sp>
        <p:nvSpPr>
          <p:cNvPr id="1154" name="Google Shape;1154;p61"/>
          <p:cNvSpPr txBox="1"/>
          <p:nvPr/>
        </p:nvSpPr>
        <p:spPr>
          <a:xfrm>
            <a:off x="828505" y="958946"/>
            <a:ext cx="23898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900" b="0" i="0" u="none" strike="noStrike" kern="0" cap="none" spc="0" normalizeH="0" baseline="0" noProof="0" dirty="0">
                <a:ln>
                  <a:noFill/>
                </a:ln>
                <a:solidFill>
                  <a:srgbClr val="0B294E"/>
                </a:solidFill>
                <a:effectLst/>
                <a:uLnTx/>
                <a:uFillTx/>
                <a:latin typeface="Changa One"/>
                <a:ea typeface="Changa One"/>
                <a:cs typeface="Changa One"/>
                <a:sym typeface="Changa One"/>
              </a:rPr>
              <a:t>FastQuads</a:t>
            </a:r>
            <a:endParaRPr kumimoji="0" sz="1900" b="0" i="0" u="none" strike="noStrike" kern="0" cap="none" spc="0" normalizeH="0" baseline="0" noProof="0" dirty="0">
              <a:ln>
                <a:noFill/>
              </a:ln>
              <a:solidFill>
                <a:srgbClr val="0B294E"/>
              </a:solidFill>
              <a:effectLst/>
              <a:uLnTx/>
              <a:uFillTx/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157" name="Google Shape;1157;p61"/>
          <p:cNvSpPr txBox="1"/>
          <p:nvPr/>
        </p:nvSpPr>
        <p:spPr>
          <a:xfrm>
            <a:off x="828505" y="3041134"/>
            <a:ext cx="23898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900" b="0" i="0" u="none" strike="noStrike" kern="0" cap="none" spc="0" normalizeH="0" baseline="0" noProof="0" dirty="0">
                <a:ln>
                  <a:noFill/>
                </a:ln>
                <a:solidFill>
                  <a:srgbClr val="0B294E"/>
                </a:solidFill>
                <a:effectLst/>
                <a:uLnTx/>
                <a:uFillTx/>
                <a:latin typeface="Changa One"/>
                <a:ea typeface="Changa One"/>
                <a:cs typeface="Changa One"/>
                <a:sym typeface="Changa One"/>
              </a:rPr>
              <a:t>Snow Making_ac</a:t>
            </a:r>
            <a:endParaRPr kumimoji="0" sz="1900" b="0" i="0" u="none" strike="noStrike" kern="0" cap="none" spc="0" normalizeH="0" baseline="0" noProof="0" dirty="0">
              <a:ln>
                <a:noFill/>
              </a:ln>
              <a:solidFill>
                <a:srgbClr val="0B294E"/>
              </a:solidFill>
              <a:effectLst/>
              <a:uLnTx/>
              <a:uFillTx/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159" name="Google Shape;1159;p61"/>
          <p:cNvSpPr txBox="1"/>
          <p:nvPr/>
        </p:nvSpPr>
        <p:spPr>
          <a:xfrm>
            <a:off x="4773650" y="3037306"/>
            <a:ext cx="19665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900" b="0" i="0" u="none" strike="noStrike" kern="0" cap="none" spc="0" normalizeH="0" baseline="0" noProof="0" dirty="0">
                <a:ln>
                  <a:noFill/>
                </a:ln>
                <a:solidFill>
                  <a:srgbClr val="0B294E"/>
                </a:solidFill>
                <a:effectLst/>
                <a:uLnTx/>
                <a:uFillTx/>
                <a:latin typeface="Changa One"/>
                <a:ea typeface="Changa One"/>
                <a:cs typeface="Changa One"/>
                <a:sym typeface="Changa One"/>
              </a:rPr>
              <a:t>Vertical Drop</a:t>
            </a:r>
            <a:endParaRPr kumimoji="0" sz="1900" b="0" i="0" u="none" strike="noStrike" kern="0" cap="none" spc="0" normalizeH="0" baseline="0" noProof="0" dirty="0">
              <a:ln>
                <a:noFill/>
              </a:ln>
              <a:solidFill>
                <a:srgbClr val="0B294E"/>
              </a:solidFill>
              <a:effectLst/>
              <a:uLnTx/>
              <a:uFillTx/>
              <a:latin typeface="Changa One"/>
              <a:ea typeface="Changa One"/>
              <a:cs typeface="Changa One"/>
              <a:sym typeface="Changa One"/>
            </a:endParaRPr>
          </a:p>
        </p:txBody>
      </p:sp>
      <p:grpSp>
        <p:nvGrpSpPr>
          <p:cNvPr id="1161" name="Google Shape;1161;p61"/>
          <p:cNvGrpSpPr/>
          <p:nvPr/>
        </p:nvGrpSpPr>
        <p:grpSpPr>
          <a:xfrm>
            <a:off x="4209010" y="2642419"/>
            <a:ext cx="726159" cy="698538"/>
            <a:chOff x="2077575" y="2615925"/>
            <a:chExt cx="502150" cy="483150"/>
          </a:xfrm>
        </p:grpSpPr>
        <p:sp>
          <p:nvSpPr>
            <p:cNvPr id="1162" name="Google Shape;1162;p61"/>
            <p:cNvSpPr/>
            <p:nvPr/>
          </p:nvSpPr>
          <p:spPr>
            <a:xfrm>
              <a:off x="2213375" y="2817500"/>
              <a:ext cx="151225" cy="148400"/>
            </a:xfrm>
            <a:custGeom>
              <a:avLst/>
              <a:gdLst/>
              <a:ahLst/>
              <a:cxnLst/>
              <a:rect l="l" t="t" r="r" b="b"/>
              <a:pathLst>
                <a:path w="6049" h="5936" extrusionOk="0">
                  <a:moveTo>
                    <a:pt x="5426" y="0"/>
                  </a:moveTo>
                  <a:cubicBezTo>
                    <a:pt x="5281" y="0"/>
                    <a:pt x="5136" y="56"/>
                    <a:pt x="5025" y="166"/>
                  </a:cubicBezTo>
                  <a:lnTo>
                    <a:pt x="4557" y="634"/>
                  </a:lnTo>
                  <a:cubicBezTo>
                    <a:pt x="4322" y="522"/>
                    <a:pt x="4072" y="468"/>
                    <a:pt x="3825" y="468"/>
                  </a:cubicBezTo>
                  <a:cubicBezTo>
                    <a:pt x="3288" y="468"/>
                    <a:pt x="2764" y="723"/>
                    <a:pt x="2437" y="1186"/>
                  </a:cubicBezTo>
                  <a:cubicBezTo>
                    <a:pt x="1957" y="1863"/>
                    <a:pt x="2038" y="2784"/>
                    <a:pt x="2624" y="3369"/>
                  </a:cubicBezTo>
                  <a:cubicBezTo>
                    <a:pt x="2980" y="3726"/>
                    <a:pt x="2727" y="4336"/>
                    <a:pt x="2223" y="4336"/>
                  </a:cubicBezTo>
                  <a:cubicBezTo>
                    <a:pt x="1718" y="4336"/>
                    <a:pt x="1468" y="3726"/>
                    <a:pt x="1824" y="3369"/>
                  </a:cubicBezTo>
                  <a:cubicBezTo>
                    <a:pt x="2044" y="3149"/>
                    <a:pt x="2044" y="2790"/>
                    <a:pt x="1824" y="2569"/>
                  </a:cubicBezTo>
                  <a:cubicBezTo>
                    <a:pt x="1714" y="2458"/>
                    <a:pt x="1569" y="2402"/>
                    <a:pt x="1424" y="2402"/>
                  </a:cubicBezTo>
                  <a:cubicBezTo>
                    <a:pt x="1279" y="2402"/>
                    <a:pt x="1134" y="2458"/>
                    <a:pt x="1024" y="2569"/>
                  </a:cubicBezTo>
                  <a:cubicBezTo>
                    <a:pt x="514" y="3077"/>
                    <a:pt x="381" y="3853"/>
                    <a:pt x="692" y="4502"/>
                  </a:cubicBezTo>
                  <a:lnTo>
                    <a:pt x="221" y="4970"/>
                  </a:lnTo>
                  <a:cubicBezTo>
                    <a:pt x="0" y="5190"/>
                    <a:pt x="0" y="5549"/>
                    <a:pt x="221" y="5770"/>
                  </a:cubicBezTo>
                  <a:cubicBezTo>
                    <a:pt x="332" y="5880"/>
                    <a:pt x="477" y="5935"/>
                    <a:pt x="622" y="5935"/>
                  </a:cubicBezTo>
                  <a:cubicBezTo>
                    <a:pt x="767" y="5935"/>
                    <a:pt x="912" y="5880"/>
                    <a:pt x="1024" y="5770"/>
                  </a:cubicBezTo>
                  <a:lnTo>
                    <a:pt x="1492" y="5302"/>
                  </a:lnTo>
                  <a:cubicBezTo>
                    <a:pt x="1726" y="5414"/>
                    <a:pt x="1975" y="5467"/>
                    <a:pt x="2220" y="5467"/>
                  </a:cubicBezTo>
                  <a:cubicBezTo>
                    <a:pt x="2758" y="5467"/>
                    <a:pt x="3281" y="5211"/>
                    <a:pt x="3608" y="4749"/>
                  </a:cubicBezTo>
                  <a:cubicBezTo>
                    <a:pt x="4089" y="4073"/>
                    <a:pt x="4010" y="3152"/>
                    <a:pt x="3424" y="2569"/>
                  </a:cubicBezTo>
                  <a:cubicBezTo>
                    <a:pt x="3068" y="2210"/>
                    <a:pt x="3322" y="1600"/>
                    <a:pt x="3826" y="1600"/>
                  </a:cubicBezTo>
                  <a:cubicBezTo>
                    <a:pt x="4330" y="1600"/>
                    <a:pt x="4581" y="2210"/>
                    <a:pt x="4224" y="2569"/>
                  </a:cubicBezTo>
                  <a:cubicBezTo>
                    <a:pt x="4004" y="2790"/>
                    <a:pt x="4004" y="3146"/>
                    <a:pt x="4224" y="3369"/>
                  </a:cubicBezTo>
                  <a:cubicBezTo>
                    <a:pt x="4335" y="3480"/>
                    <a:pt x="4480" y="3535"/>
                    <a:pt x="4624" y="3535"/>
                  </a:cubicBezTo>
                  <a:cubicBezTo>
                    <a:pt x="4769" y="3535"/>
                    <a:pt x="4914" y="3480"/>
                    <a:pt x="5025" y="3369"/>
                  </a:cubicBezTo>
                  <a:cubicBezTo>
                    <a:pt x="5535" y="2859"/>
                    <a:pt x="5668" y="2086"/>
                    <a:pt x="5360" y="1434"/>
                  </a:cubicBezTo>
                  <a:lnTo>
                    <a:pt x="5828" y="966"/>
                  </a:lnTo>
                  <a:cubicBezTo>
                    <a:pt x="6048" y="745"/>
                    <a:pt x="6048" y="386"/>
                    <a:pt x="5828" y="166"/>
                  </a:cubicBezTo>
                  <a:cubicBezTo>
                    <a:pt x="5716" y="56"/>
                    <a:pt x="5571" y="0"/>
                    <a:pt x="5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1"/>
            <p:cNvSpPr/>
            <p:nvPr/>
          </p:nvSpPr>
          <p:spPr>
            <a:xfrm>
              <a:off x="2333550" y="2737450"/>
              <a:ext cx="51050" cy="48325"/>
            </a:xfrm>
            <a:custGeom>
              <a:avLst/>
              <a:gdLst/>
              <a:ahLst/>
              <a:cxnLst/>
              <a:rect l="l" t="t" r="r" b="b"/>
              <a:pathLst>
                <a:path w="2042" h="1933" extrusionOk="0">
                  <a:moveTo>
                    <a:pt x="619" y="1"/>
                  </a:moveTo>
                  <a:cubicBezTo>
                    <a:pt x="475" y="1"/>
                    <a:pt x="330" y="56"/>
                    <a:pt x="221" y="167"/>
                  </a:cubicBezTo>
                  <a:cubicBezTo>
                    <a:pt x="0" y="388"/>
                    <a:pt x="0" y="747"/>
                    <a:pt x="221" y="967"/>
                  </a:cubicBezTo>
                  <a:lnTo>
                    <a:pt x="1021" y="1767"/>
                  </a:lnTo>
                  <a:cubicBezTo>
                    <a:pt x="1131" y="1878"/>
                    <a:pt x="1276" y="1933"/>
                    <a:pt x="1421" y="1933"/>
                  </a:cubicBezTo>
                  <a:cubicBezTo>
                    <a:pt x="1566" y="1933"/>
                    <a:pt x="1711" y="1878"/>
                    <a:pt x="1821" y="1767"/>
                  </a:cubicBezTo>
                  <a:cubicBezTo>
                    <a:pt x="2041" y="1547"/>
                    <a:pt x="2041" y="1188"/>
                    <a:pt x="1821" y="967"/>
                  </a:cubicBezTo>
                  <a:lnTo>
                    <a:pt x="1021" y="167"/>
                  </a:lnTo>
                  <a:cubicBezTo>
                    <a:pt x="910" y="57"/>
                    <a:pt x="765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1"/>
            <p:cNvSpPr/>
            <p:nvPr/>
          </p:nvSpPr>
          <p:spPr>
            <a:xfrm>
              <a:off x="2393550" y="2797500"/>
              <a:ext cx="51125" cy="48375"/>
            </a:xfrm>
            <a:custGeom>
              <a:avLst/>
              <a:gdLst/>
              <a:ahLst/>
              <a:cxnLst/>
              <a:rect l="l" t="t" r="r" b="b"/>
              <a:pathLst>
                <a:path w="2045" h="1935" extrusionOk="0">
                  <a:moveTo>
                    <a:pt x="621" y="0"/>
                  </a:moveTo>
                  <a:cubicBezTo>
                    <a:pt x="476" y="0"/>
                    <a:pt x="331" y="55"/>
                    <a:pt x="221" y="166"/>
                  </a:cubicBezTo>
                  <a:cubicBezTo>
                    <a:pt x="1" y="386"/>
                    <a:pt x="1" y="745"/>
                    <a:pt x="221" y="966"/>
                  </a:cubicBezTo>
                  <a:lnTo>
                    <a:pt x="1021" y="1769"/>
                  </a:lnTo>
                  <a:cubicBezTo>
                    <a:pt x="1131" y="1879"/>
                    <a:pt x="1276" y="1934"/>
                    <a:pt x="1421" y="1934"/>
                  </a:cubicBezTo>
                  <a:cubicBezTo>
                    <a:pt x="1566" y="1934"/>
                    <a:pt x="1711" y="1879"/>
                    <a:pt x="1821" y="1769"/>
                  </a:cubicBezTo>
                  <a:cubicBezTo>
                    <a:pt x="2045" y="1545"/>
                    <a:pt x="2042" y="1189"/>
                    <a:pt x="1821" y="966"/>
                  </a:cubicBezTo>
                  <a:lnTo>
                    <a:pt x="1021" y="166"/>
                  </a:lnTo>
                  <a:cubicBezTo>
                    <a:pt x="911" y="55"/>
                    <a:pt x="766" y="0"/>
                    <a:pt x="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1"/>
            <p:cNvSpPr/>
            <p:nvPr/>
          </p:nvSpPr>
          <p:spPr>
            <a:xfrm>
              <a:off x="2077575" y="2615925"/>
              <a:ext cx="502150" cy="483150"/>
            </a:xfrm>
            <a:custGeom>
              <a:avLst/>
              <a:gdLst/>
              <a:ahLst/>
              <a:cxnLst/>
              <a:rect l="l" t="t" r="r" b="b"/>
              <a:pathLst>
                <a:path w="20086" h="19326" extrusionOk="0">
                  <a:moveTo>
                    <a:pt x="14865" y="4061"/>
                  </a:moveTo>
                  <a:cubicBezTo>
                    <a:pt x="14901" y="4061"/>
                    <a:pt x="14937" y="4064"/>
                    <a:pt x="14974" y="4071"/>
                  </a:cubicBezTo>
                  <a:cubicBezTo>
                    <a:pt x="15239" y="4125"/>
                    <a:pt x="15430" y="4358"/>
                    <a:pt x="15430" y="4627"/>
                  </a:cubicBezTo>
                  <a:cubicBezTo>
                    <a:pt x="15430" y="4778"/>
                    <a:pt x="15369" y="4922"/>
                    <a:pt x="15264" y="5028"/>
                  </a:cubicBezTo>
                  <a:cubicBezTo>
                    <a:pt x="15153" y="5137"/>
                    <a:pt x="15008" y="5194"/>
                    <a:pt x="14862" y="5194"/>
                  </a:cubicBezTo>
                  <a:cubicBezTo>
                    <a:pt x="14753" y="5194"/>
                    <a:pt x="14643" y="5162"/>
                    <a:pt x="14548" y="5098"/>
                  </a:cubicBezTo>
                  <a:cubicBezTo>
                    <a:pt x="14324" y="4947"/>
                    <a:pt x="14237" y="4660"/>
                    <a:pt x="14340" y="4409"/>
                  </a:cubicBezTo>
                  <a:cubicBezTo>
                    <a:pt x="14428" y="4195"/>
                    <a:pt x="14638" y="4061"/>
                    <a:pt x="14865" y="4061"/>
                  </a:cubicBezTo>
                  <a:close/>
                  <a:moveTo>
                    <a:pt x="13258" y="1136"/>
                  </a:moveTo>
                  <a:cubicBezTo>
                    <a:pt x="14386" y="1136"/>
                    <a:pt x="15514" y="1507"/>
                    <a:pt x="16441" y="2247"/>
                  </a:cubicBezTo>
                  <a:lnTo>
                    <a:pt x="15593" y="3096"/>
                  </a:lnTo>
                  <a:cubicBezTo>
                    <a:pt x="15349" y="2979"/>
                    <a:pt x="15100" y="2926"/>
                    <a:pt x="14858" y="2926"/>
                  </a:cubicBezTo>
                  <a:cubicBezTo>
                    <a:pt x="13865" y="2926"/>
                    <a:pt x="12999" y="3824"/>
                    <a:pt x="13186" y="4916"/>
                  </a:cubicBezTo>
                  <a:cubicBezTo>
                    <a:pt x="13295" y="5541"/>
                    <a:pt x="13742" y="6055"/>
                    <a:pt x="14346" y="6248"/>
                  </a:cubicBezTo>
                  <a:cubicBezTo>
                    <a:pt x="14514" y="6301"/>
                    <a:pt x="14688" y="6327"/>
                    <a:pt x="14859" y="6327"/>
                  </a:cubicBezTo>
                  <a:cubicBezTo>
                    <a:pt x="15304" y="6327"/>
                    <a:pt x="15739" y="6153"/>
                    <a:pt x="16064" y="5828"/>
                  </a:cubicBezTo>
                  <a:cubicBezTo>
                    <a:pt x="16571" y="5321"/>
                    <a:pt x="16704" y="4545"/>
                    <a:pt x="16396" y="3896"/>
                  </a:cubicBezTo>
                  <a:lnTo>
                    <a:pt x="17241" y="3050"/>
                  </a:lnTo>
                  <a:lnTo>
                    <a:pt x="17241" y="3050"/>
                  </a:lnTo>
                  <a:cubicBezTo>
                    <a:pt x="18842" y="5046"/>
                    <a:pt x="18715" y="7981"/>
                    <a:pt x="16864" y="9832"/>
                  </a:cubicBezTo>
                  <a:lnTo>
                    <a:pt x="16462" y="10231"/>
                  </a:lnTo>
                  <a:lnTo>
                    <a:pt x="16064" y="9832"/>
                  </a:lnTo>
                  <a:cubicBezTo>
                    <a:pt x="15952" y="9722"/>
                    <a:pt x="15806" y="9666"/>
                    <a:pt x="15661" y="9666"/>
                  </a:cubicBezTo>
                  <a:cubicBezTo>
                    <a:pt x="15516" y="9666"/>
                    <a:pt x="15372" y="9721"/>
                    <a:pt x="15261" y="9832"/>
                  </a:cubicBezTo>
                  <a:cubicBezTo>
                    <a:pt x="15040" y="10053"/>
                    <a:pt x="15040" y="10412"/>
                    <a:pt x="15261" y="10632"/>
                  </a:cubicBezTo>
                  <a:lnTo>
                    <a:pt x="15662" y="11034"/>
                  </a:lnTo>
                  <a:lnTo>
                    <a:pt x="8666" y="18027"/>
                  </a:lnTo>
                  <a:cubicBezTo>
                    <a:pt x="8556" y="18137"/>
                    <a:pt x="8411" y="18192"/>
                    <a:pt x="8266" y="18192"/>
                  </a:cubicBezTo>
                  <a:cubicBezTo>
                    <a:pt x="8121" y="18192"/>
                    <a:pt x="7976" y="18137"/>
                    <a:pt x="7866" y="18027"/>
                  </a:cubicBezTo>
                  <a:lnTo>
                    <a:pt x="1462" y="11623"/>
                  </a:lnTo>
                  <a:cubicBezTo>
                    <a:pt x="1241" y="11402"/>
                    <a:pt x="1241" y="11043"/>
                    <a:pt x="1462" y="10822"/>
                  </a:cubicBezTo>
                  <a:lnTo>
                    <a:pt x="8458" y="3826"/>
                  </a:lnTo>
                  <a:lnTo>
                    <a:pt x="8856" y="4228"/>
                  </a:lnTo>
                  <a:cubicBezTo>
                    <a:pt x="8966" y="4338"/>
                    <a:pt x="9111" y="4393"/>
                    <a:pt x="9256" y="4393"/>
                  </a:cubicBezTo>
                  <a:cubicBezTo>
                    <a:pt x="9401" y="4393"/>
                    <a:pt x="9546" y="4338"/>
                    <a:pt x="9656" y="4228"/>
                  </a:cubicBezTo>
                  <a:cubicBezTo>
                    <a:pt x="9880" y="4005"/>
                    <a:pt x="9877" y="3648"/>
                    <a:pt x="9656" y="3425"/>
                  </a:cubicBezTo>
                  <a:lnTo>
                    <a:pt x="9258" y="3026"/>
                  </a:lnTo>
                  <a:lnTo>
                    <a:pt x="9656" y="2625"/>
                  </a:lnTo>
                  <a:cubicBezTo>
                    <a:pt x="10649" y="1632"/>
                    <a:pt x="11954" y="1136"/>
                    <a:pt x="13258" y="1136"/>
                  </a:cubicBezTo>
                  <a:close/>
                  <a:moveTo>
                    <a:pt x="13261" y="1"/>
                  </a:moveTo>
                  <a:cubicBezTo>
                    <a:pt x="11661" y="1"/>
                    <a:pt x="10066" y="615"/>
                    <a:pt x="8856" y="1825"/>
                  </a:cubicBezTo>
                  <a:lnTo>
                    <a:pt x="8056" y="2625"/>
                  </a:lnTo>
                  <a:lnTo>
                    <a:pt x="661" y="10019"/>
                  </a:lnTo>
                  <a:cubicBezTo>
                    <a:pt x="0" y="10684"/>
                    <a:pt x="0" y="11759"/>
                    <a:pt x="661" y="12423"/>
                  </a:cubicBezTo>
                  <a:lnTo>
                    <a:pt x="7066" y="18827"/>
                  </a:lnTo>
                  <a:cubicBezTo>
                    <a:pt x="7398" y="19159"/>
                    <a:pt x="7833" y="19325"/>
                    <a:pt x="8267" y="19325"/>
                  </a:cubicBezTo>
                  <a:cubicBezTo>
                    <a:pt x="8702" y="19325"/>
                    <a:pt x="9137" y="19159"/>
                    <a:pt x="9469" y="18827"/>
                  </a:cubicBezTo>
                  <a:lnTo>
                    <a:pt x="17664" y="10632"/>
                  </a:lnTo>
                  <a:cubicBezTo>
                    <a:pt x="19956" y="8337"/>
                    <a:pt x="20086" y="4687"/>
                    <a:pt x="18044" y="2244"/>
                  </a:cubicBezTo>
                  <a:lnTo>
                    <a:pt x="19264" y="1024"/>
                  </a:lnTo>
                  <a:cubicBezTo>
                    <a:pt x="19485" y="804"/>
                    <a:pt x="19485" y="445"/>
                    <a:pt x="19264" y="224"/>
                  </a:cubicBezTo>
                  <a:cubicBezTo>
                    <a:pt x="19154" y="114"/>
                    <a:pt x="19009" y="59"/>
                    <a:pt x="18864" y="59"/>
                  </a:cubicBezTo>
                  <a:cubicBezTo>
                    <a:pt x="18719" y="59"/>
                    <a:pt x="18574" y="114"/>
                    <a:pt x="18464" y="224"/>
                  </a:cubicBezTo>
                  <a:lnTo>
                    <a:pt x="17244" y="1444"/>
                  </a:lnTo>
                  <a:cubicBezTo>
                    <a:pt x="16086" y="478"/>
                    <a:pt x="14671" y="1"/>
                    <a:pt x="13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155;p61">
            <a:extLst>
              <a:ext uri="{FF2B5EF4-FFF2-40B4-BE49-F238E27FC236}">
                <a16:creationId xmlns:a16="http://schemas.microsoft.com/office/drawing/2014/main" id="{8C2686A0-C422-4581-93EE-A95613558653}"/>
              </a:ext>
            </a:extLst>
          </p:cNvPr>
          <p:cNvSpPr txBox="1"/>
          <p:nvPr/>
        </p:nvSpPr>
        <p:spPr>
          <a:xfrm>
            <a:off x="4769351" y="953533"/>
            <a:ext cx="23898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900" b="0" i="0" u="none" strike="noStrike" kern="0" cap="none" spc="0" normalizeH="0" baseline="0" noProof="0" dirty="0">
                <a:ln>
                  <a:noFill/>
                </a:ln>
                <a:solidFill>
                  <a:srgbClr val="0B294E"/>
                </a:solidFill>
                <a:effectLst/>
                <a:uLnTx/>
                <a:uFillTx/>
                <a:latin typeface="Changa One"/>
                <a:ea typeface="Changa One"/>
                <a:cs typeface="Changa One"/>
                <a:sym typeface="Changa One"/>
              </a:rPr>
              <a:t>Runs</a:t>
            </a:r>
            <a:endParaRPr kumimoji="0" sz="1900" b="0" i="0" u="none" strike="noStrike" kern="0" cap="none" spc="0" normalizeH="0" baseline="0" noProof="0" dirty="0">
              <a:ln>
                <a:noFill/>
              </a:ln>
              <a:solidFill>
                <a:srgbClr val="0B294E"/>
              </a:solidFill>
              <a:effectLst/>
              <a:uLnTx/>
              <a:uFillTx/>
              <a:latin typeface="Changa One"/>
              <a:ea typeface="Changa One"/>
              <a:cs typeface="Changa One"/>
              <a:sym typeface="Changa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8D426-0006-4AEF-AEF9-51963FA64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9" y="1193524"/>
            <a:ext cx="3534106" cy="1767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0EF32-2280-4465-A1EF-1B9873740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90" y="1193524"/>
            <a:ext cx="3490182" cy="1745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EB5F43-E9DB-4121-8A49-902CC2481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39" y="3301027"/>
            <a:ext cx="3534106" cy="1767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1F253A-E4AC-4016-93CE-1D6325C19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90" y="3319906"/>
            <a:ext cx="3534106" cy="17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8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64"/>
          <p:cNvSpPr txBox="1">
            <a:spLocks noGrp="1"/>
          </p:cNvSpPr>
          <p:nvPr>
            <p:ph type="title"/>
          </p:nvPr>
        </p:nvSpPr>
        <p:spPr>
          <a:xfrm>
            <a:off x="2162522" y="365965"/>
            <a:ext cx="4572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How </a:t>
            </a:r>
            <a:r>
              <a:rPr lang="en" sz="3200" b="1" dirty="0"/>
              <a:t>important</a:t>
            </a:r>
            <a:r>
              <a:rPr lang="en" sz="4000" dirty="0"/>
              <a:t>:</a:t>
            </a:r>
            <a:endParaRPr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2DF348-62D3-4C52-8444-FBE87A6F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9" y="885230"/>
            <a:ext cx="8102786" cy="4258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67"/>
          <p:cNvSpPr/>
          <p:nvPr/>
        </p:nvSpPr>
        <p:spPr>
          <a:xfrm>
            <a:off x="282820" y="1365505"/>
            <a:ext cx="4378709" cy="2359240"/>
          </a:xfrm>
          <a:prstGeom prst="rect">
            <a:avLst/>
          </a:prstGeom>
          <a:solidFill>
            <a:srgbClr val="D3E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6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Predicted Results</a:t>
            </a:r>
            <a:endParaRPr b="1" dirty="0"/>
          </a:p>
        </p:txBody>
      </p:sp>
      <p:grpSp>
        <p:nvGrpSpPr>
          <p:cNvPr id="1252" name="Google Shape;1252;p67"/>
          <p:cNvGrpSpPr/>
          <p:nvPr/>
        </p:nvGrpSpPr>
        <p:grpSpPr>
          <a:xfrm>
            <a:off x="5346738" y="2410759"/>
            <a:ext cx="787500" cy="787500"/>
            <a:chOff x="5346738" y="2410759"/>
            <a:chExt cx="787500" cy="787500"/>
          </a:xfrm>
        </p:grpSpPr>
        <p:sp>
          <p:nvSpPr>
            <p:cNvPr id="1253" name="Google Shape;1253;p67"/>
            <p:cNvSpPr/>
            <p:nvPr/>
          </p:nvSpPr>
          <p:spPr>
            <a:xfrm>
              <a:off x="5346738" y="2410759"/>
              <a:ext cx="787500" cy="787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7"/>
            <p:cNvSpPr/>
            <p:nvPr/>
          </p:nvSpPr>
          <p:spPr>
            <a:xfrm>
              <a:off x="5346738" y="2410759"/>
              <a:ext cx="787500" cy="787500"/>
            </a:xfrm>
            <a:prstGeom prst="arc">
              <a:avLst>
                <a:gd name="adj1" fmla="val 16200000"/>
                <a:gd name="adj2" fmla="val 9346450"/>
              </a:avLst>
            </a:prstGeom>
            <a:noFill/>
            <a:ln w="76200" cap="flat" cmpd="sng">
              <a:solidFill>
                <a:srgbClr val="599B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67"/>
          <p:cNvGrpSpPr/>
          <p:nvPr/>
        </p:nvGrpSpPr>
        <p:grpSpPr>
          <a:xfrm>
            <a:off x="5346738" y="3421684"/>
            <a:ext cx="787500" cy="787500"/>
            <a:chOff x="5346738" y="3421684"/>
            <a:chExt cx="787500" cy="787500"/>
          </a:xfrm>
        </p:grpSpPr>
        <p:sp>
          <p:nvSpPr>
            <p:cNvPr id="1256" name="Google Shape;1256;p67"/>
            <p:cNvSpPr/>
            <p:nvPr/>
          </p:nvSpPr>
          <p:spPr>
            <a:xfrm>
              <a:off x="5346738" y="3421684"/>
              <a:ext cx="787500" cy="787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7"/>
            <p:cNvSpPr/>
            <p:nvPr/>
          </p:nvSpPr>
          <p:spPr>
            <a:xfrm>
              <a:off x="5346738" y="3421684"/>
              <a:ext cx="787500" cy="787500"/>
            </a:xfrm>
            <a:prstGeom prst="arc">
              <a:avLst>
                <a:gd name="adj1" fmla="val 16200000"/>
                <a:gd name="adj2" fmla="val 4205716"/>
              </a:avLst>
            </a:prstGeom>
            <a:noFill/>
            <a:ln w="76200" cap="flat" cmpd="sng">
              <a:solidFill>
                <a:srgbClr val="599B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67"/>
          <p:cNvSpPr txBox="1"/>
          <p:nvPr/>
        </p:nvSpPr>
        <p:spPr>
          <a:xfrm>
            <a:off x="684775" y="4209184"/>
            <a:ext cx="35748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based on 350,000 visitors and 5 days per visit</a:t>
            </a:r>
            <a:endParaRPr sz="1000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67"/>
          <p:cNvSpPr txBox="1"/>
          <p:nvPr/>
        </p:nvSpPr>
        <p:spPr>
          <a:xfrm>
            <a:off x="5480287" y="1383562"/>
            <a:ext cx="2522381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$24,500,000+</a:t>
            </a:r>
            <a:endParaRPr sz="2800" dirty="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260" name="Google Shape;1260;p67"/>
          <p:cNvSpPr txBox="1"/>
          <p:nvPr/>
        </p:nvSpPr>
        <p:spPr>
          <a:xfrm>
            <a:off x="5480288" y="1739595"/>
            <a:ext cx="23490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 ticket sales</a:t>
            </a:r>
            <a:endParaRPr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67"/>
          <p:cNvSpPr txBox="1"/>
          <p:nvPr/>
        </p:nvSpPr>
        <p:spPr>
          <a:xfrm>
            <a:off x="5296788" y="2624872"/>
            <a:ext cx="887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+17%</a:t>
            </a:r>
            <a:endParaRPr sz="1700" dirty="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262" name="Google Shape;1262;p67"/>
          <p:cNvSpPr txBox="1"/>
          <p:nvPr/>
        </p:nvSpPr>
        <p:spPr>
          <a:xfrm>
            <a:off x="6286708" y="2653450"/>
            <a:ext cx="2133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Increase on revenue</a:t>
            </a:r>
            <a:endParaRPr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67"/>
          <p:cNvSpPr txBox="1"/>
          <p:nvPr/>
        </p:nvSpPr>
        <p:spPr>
          <a:xfrm>
            <a:off x="5296788" y="3635797"/>
            <a:ext cx="887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15.9</a:t>
            </a:r>
            <a:endParaRPr sz="1700" dirty="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sp>
        <p:nvSpPr>
          <p:cNvPr id="1264" name="Google Shape;1264;p67"/>
          <p:cNvSpPr txBox="1"/>
          <p:nvPr/>
        </p:nvSpPr>
        <p:spPr>
          <a:xfrm>
            <a:off x="6286707" y="3664375"/>
            <a:ext cx="2223219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overs of lift installed</a:t>
            </a:r>
            <a:endParaRPr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5" name="Google Shape;1265;p67"/>
          <p:cNvCxnSpPr/>
          <p:nvPr/>
        </p:nvCxnSpPr>
        <p:spPr>
          <a:xfrm>
            <a:off x="2537350" y="3891005"/>
            <a:ext cx="237000" cy="0"/>
          </a:xfrm>
          <a:prstGeom prst="straightConnector1">
            <a:avLst/>
          </a:prstGeom>
          <a:noFill/>
          <a:ln w="19050" cap="flat" cmpd="sng">
            <a:solidFill>
              <a:srgbClr val="599B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6" name="Google Shape;1266;p67"/>
          <p:cNvSpPr txBox="1"/>
          <p:nvPr/>
        </p:nvSpPr>
        <p:spPr>
          <a:xfrm>
            <a:off x="1584775" y="3690028"/>
            <a:ext cx="887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Before</a:t>
            </a:r>
            <a:endParaRPr sz="1600" dirty="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cxnSp>
        <p:nvCxnSpPr>
          <p:cNvPr id="1267" name="Google Shape;1267;p67"/>
          <p:cNvCxnSpPr/>
          <p:nvPr/>
        </p:nvCxnSpPr>
        <p:spPr>
          <a:xfrm>
            <a:off x="1347775" y="3893751"/>
            <a:ext cx="2370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8" name="Google Shape;1268;p67"/>
          <p:cNvSpPr txBox="1"/>
          <p:nvPr/>
        </p:nvSpPr>
        <p:spPr>
          <a:xfrm>
            <a:off x="2774350" y="3692555"/>
            <a:ext cx="887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After</a:t>
            </a:r>
            <a:endParaRPr sz="1600" dirty="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6599933-A582-4547-AB9E-E113B04E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9" y="1218026"/>
            <a:ext cx="4378710" cy="27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74"/>
          <p:cNvSpPr/>
          <p:nvPr/>
        </p:nvSpPr>
        <p:spPr>
          <a:xfrm>
            <a:off x="7335400" y="542925"/>
            <a:ext cx="1084695" cy="1084695"/>
          </a:xfrm>
          <a:custGeom>
            <a:avLst/>
            <a:gdLst/>
            <a:ahLst/>
            <a:cxnLst/>
            <a:rect l="l" t="t" r="r" b="b"/>
            <a:pathLst>
              <a:path w="5320" h="5320" extrusionOk="0">
                <a:moveTo>
                  <a:pt x="3223" y="1247"/>
                </a:moveTo>
                <a:lnTo>
                  <a:pt x="3223" y="1946"/>
                </a:lnTo>
                <a:lnTo>
                  <a:pt x="2828" y="2371"/>
                </a:lnTo>
                <a:lnTo>
                  <a:pt x="2949" y="2493"/>
                </a:lnTo>
                <a:lnTo>
                  <a:pt x="3375" y="2067"/>
                </a:lnTo>
                <a:lnTo>
                  <a:pt x="4043" y="2067"/>
                </a:lnTo>
                <a:lnTo>
                  <a:pt x="3557" y="2554"/>
                </a:lnTo>
                <a:lnTo>
                  <a:pt x="2980" y="2554"/>
                </a:lnTo>
                <a:lnTo>
                  <a:pt x="2980" y="2736"/>
                </a:lnTo>
                <a:lnTo>
                  <a:pt x="3557" y="2736"/>
                </a:lnTo>
                <a:lnTo>
                  <a:pt x="4043" y="3253"/>
                </a:lnTo>
                <a:lnTo>
                  <a:pt x="3375" y="3253"/>
                </a:lnTo>
                <a:lnTo>
                  <a:pt x="2949" y="2827"/>
                </a:lnTo>
                <a:lnTo>
                  <a:pt x="2828" y="2949"/>
                </a:lnTo>
                <a:lnTo>
                  <a:pt x="3223" y="3374"/>
                </a:lnTo>
                <a:lnTo>
                  <a:pt x="3223" y="4073"/>
                </a:lnTo>
                <a:lnTo>
                  <a:pt x="2736" y="3587"/>
                </a:lnTo>
                <a:lnTo>
                  <a:pt x="2736" y="2979"/>
                </a:lnTo>
                <a:lnTo>
                  <a:pt x="2554" y="2979"/>
                </a:lnTo>
                <a:lnTo>
                  <a:pt x="2554" y="3587"/>
                </a:lnTo>
                <a:lnTo>
                  <a:pt x="2068" y="4073"/>
                </a:lnTo>
                <a:lnTo>
                  <a:pt x="2068" y="3374"/>
                </a:lnTo>
                <a:lnTo>
                  <a:pt x="2493" y="2949"/>
                </a:lnTo>
                <a:lnTo>
                  <a:pt x="2372" y="2827"/>
                </a:lnTo>
                <a:lnTo>
                  <a:pt x="1946" y="3253"/>
                </a:lnTo>
                <a:lnTo>
                  <a:pt x="1247" y="3253"/>
                </a:lnTo>
                <a:lnTo>
                  <a:pt x="1733" y="2766"/>
                </a:lnTo>
                <a:lnTo>
                  <a:pt x="2341" y="2766"/>
                </a:lnTo>
                <a:lnTo>
                  <a:pt x="2341" y="2584"/>
                </a:lnTo>
                <a:lnTo>
                  <a:pt x="1733" y="2584"/>
                </a:lnTo>
                <a:lnTo>
                  <a:pt x="1247" y="2098"/>
                </a:lnTo>
                <a:lnTo>
                  <a:pt x="1946" y="2098"/>
                </a:lnTo>
                <a:lnTo>
                  <a:pt x="2372" y="2493"/>
                </a:lnTo>
                <a:lnTo>
                  <a:pt x="2493" y="2371"/>
                </a:lnTo>
                <a:lnTo>
                  <a:pt x="2068" y="1946"/>
                </a:lnTo>
                <a:lnTo>
                  <a:pt x="2068" y="1277"/>
                </a:lnTo>
                <a:lnTo>
                  <a:pt x="2554" y="1763"/>
                </a:lnTo>
                <a:lnTo>
                  <a:pt x="2554" y="2341"/>
                </a:lnTo>
                <a:lnTo>
                  <a:pt x="2736" y="2341"/>
                </a:lnTo>
                <a:lnTo>
                  <a:pt x="2736" y="1763"/>
                </a:lnTo>
                <a:lnTo>
                  <a:pt x="3223" y="1247"/>
                </a:lnTo>
                <a:close/>
                <a:moveTo>
                  <a:pt x="2554" y="0"/>
                </a:moveTo>
                <a:lnTo>
                  <a:pt x="2554" y="456"/>
                </a:lnTo>
                <a:lnTo>
                  <a:pt x="2220" y="122"/>
                </a:lnTo>
                <a:lnTo>
                  <a:pt x="2068" y="244"/>
                </a:lnTo>
                <a:lnTo>
                  <a:pt x="2554" y="730"/>
                </a:lnTo>
                <a:lnTo>
                  <a:pt x="2554" y="973"/>
                </a:lnTo>
                <a:lnTo>
                  <a:pt x="2098" y="517"/>
                </a:lnTo>
                <a:lnTo>
                  <a:pt x="1946" y="639"/>
                </a:lnTo>
                <a:lnTo>
                  <a:pt x="2554" y="1247"/>
                </a:lnTo>
                <a:lnTo>
                  <a:pt x="2554" y="1490"/>
                </a:lnTo>
                <a:lnTo>
                  <a:pt x="1885" y="821"/>
                </a:lnTo>
                <a:lnTo>
                  <a:pt x="1885" y="1794"/>
                </a:lnTo>
                <a:lnTo>
                  <a:pt x="1703" y="1581"/>
                </a:lnTo>
                <a:lnTo>
                  <a:pt x="1703" y="760"/>
                </a:lnTo>
                <a:lnTo>
                  <a:pt x="1521" y="760"/>
                </a:lnTo>
                <a:lnTo>
                  <a:pt x="1521" y="1429"/>
                </a:lnTo>
                <a:lnTo>
                  <a:pt x="1338" y="1216"/>
                </a:lnTo>
                <a:lnTo>
                  <a:pt x="1338" y="578"/>
                </a:lnTo>
                <a:lnTo>
                  <a:pt x="1156" y="578"/>
                </a:lnTo>
                <a:lnTo>
                  <a:pt x="1156" y="1034"/>
                </a:lnTo>
                <a:lnTo>
                  <a:pt x="821" y="730"/>
                </a:lnTo>
                <a:lnTo>
                  <a:pt x="700" y="851"/>
                </a:lnTo>
                <a:lnTo>
                  <a:pt x="1034" y="1186"/>
                </a:lnTo>
                <a:lnTo>
                  <a:pt x="548" y="1186"/>
                </a:lnTo>
                <a:lnTo>
                  <a:pt x="548" y="1368"/>
                </a:lnTo>
                <a:lnTo>
                  <a:pt x="1217" y="1368"/>
                </a:lnTo>
                <a:lnTo>
                  <a:pt x="1399" y="1551"/>
                </a:lnTo>
                <a:lnTo>
                  <a:pt x="730" y="1551"/>
                </a:lnTo>
                <a:lnTo>
                  <a:pt x="730" y="1733"/>
                </a:lnTo>
                <a:lnTo>
                  <a:pt x="1581" y="1733"/>
                </a:lnTo>
                <a:lnTo>
                  <a:pt x="1764" y="1915"/>
                </a:lnTo>
                <a:lnTo>
                  <a:pt x="821" y="1915"/>
                </a:lnTo>
                <a:lnTo>
                  <a:pt x="1490" y="2584"/>
                </a:lnTo>
                <a:lnTo>
                  <a:pt x="1217" y="2584"/>
                </a:lnTo>
                <a:lnTo>
                  <a:pt x="639" y="1976"/>
                </a:lnTo>
                <a:lnTo>
                  <a:pt x="517" y="2128"/>
                </a:lnTo>
                <a:lnTo>
                  <a:pt x="973" y="2584"/>
                </a:lnTo>
                <a:lnTo>
                  <a:pt x="700" y="2584"/>
                </a:lnTo>
                <a:lnTo>
                  <a:pt x="244" y="2098"/>
                </a:lnTo>
                <a:lnTo>
                  <a:pt x="92" y="2250"/>
                </a:lnTo>
                <a:lnTo>
                  <a:pt x="457" y="2584"/>
                </a:lnTo>
                <a:lnTo>
                  <a:pt x="1" y="2584"/>
                </a:lnTo>
                <a:lnTo>
                  <a:pt x="1" y="2766"/>
                </a:lnTo>
                <a:lnTo>
                  <a:pt x="457" y="2766"/>
                </a:lnTo>
                <a:lnTo>
                  <a:pt x="92" y="3101"/>
                </a:lnTo>
                <a:lnTo>
                  <a:pt x="244" y="3222"/>
                </a:lnTo>
                <a:lnTo>
                  <a:pt x="700" y="2766"/>
                </a:lnTo>
                <a:lnTo>
                  <a:pt x="973" y="2766"/>
                </a:lnTo>
                <a:lnTo>
                  <a:pt x="517" y="3222"/>
                </a:lnTo>
                <a:lnTo>
                  <a:pt x="639" y="3344"/>
                </a:lnTo>
                <a:lnTo>
                  <a:pt x="1217" y="2766"/>
                </a:lnTo>
                <a:lnTo>
                  <a:pt x="1490" y="2766"/>
                </a:lnTo>
                <a:lnTo>
                  <a:pt x="821" y="3435"/>
                </a:lnTo>
                <a:lnTo>
                  <a:pt x="1764" y="3435"/>
                </a:lnTo>
                <a:lnTo>
                  <a:pt x="1581" y="3617"/>
                </a:lnTo>
                <a:lnTo>
                  <a:pt x="730" y="3617"/>
                </a:lnTo>
                <a:lnTo>
                  <a:pt x="730" y="3800"/>
                </a:lnTo>
                <a:lnTo>
                  <a:pt x="1399" y="3800"/>
                </a:lnTo>
                <a:lnTo>
                  <a:pt x="1217" y="3982"/>
                </a:lnTo>
                <a:lnTo>
                  <a:pt x="548" y="3982"/>
                </a:lnTo>
                <a:lnTo>
                  <a:pt x="548" y="4165"/>
                </a:lnTo>
                <a:lnTo>
                  <a:pt x="1034" y="4165"/>
                </a:lnTo>
                <a:lnTo>
                  <a:pt x="700" y="4469"/>
                </a:lnTo>
                <a:lnTo>
                  <a:pt x="852" y="4621"/>
                </a:lnTo>
                <a:lnTo>
                  <a:pt x="1156" y="4286"/>
                </a:lnTo>
                <a:lnTo>
                  <a:pt x="1156" y="4772"/>
                </a:lnTo>
                <a:lnTo>
                  <a:pt x="1338" y="4772"/>
                </a:lnTo>
                <a:lnTo>
                  <a:pt x="1338" y="4104"/>
                </a:lnTo>
                <a:lnTo>
                  <a:pt x="1521" y="3921"/>
                </a:lnTo>
                <a:lnTo>
                  <a:pt x="1521" y="4590"/>
                </a:lnTo>
                <a:lnTo>
                  <a:pt x="1703" y="4590"/>
                </a:lnTo>
                <a:lnTo>
                  <a:pt x="1703" y="3739"/>
                </a:lnTo>
                <a:lnTo>
                  <a:pt x="1885" y="3557"/>
                </a:lnTo>
                <a:lnTo>
                  <a:pt x="1885" y="4499"/>
                </a:lnTo>
                <a:lnTo>
                  <a:pt x="2554" y="3830"/>
                </a:lnTo>
                <a:lnTo>
                  <a:pt x="2554" y="4073"/>
                </a:lnTo>
                <a:lnTo>
                  <a:pt x="1976" y="4681"/>
                </a:lnTo>
                <a:lnTo>
                  <a:pt x="2098" y="4803"/>
                </a:lnTo>
                <a:lnTo>
                  <a:pt x="2554" y="4347"/>
                </a:lnTo>
                <a:lnTo>
                  <a:pt x="2554" y="4621"/>
                </a:lnTo>
                <a:lnTo>
                  <a:pt x="2098" y="5076"/>
                </a:lnTo>
                <a:lnTo>
                  <a:pt x="2220" y="5198"/>
                </a:lnTo>
                <a:lnTo>
                  <a:pt x="2554" y="4864"/>
                </a:lnTo>
                <a:lnTo>
                  <a:pt x="2554" y="5320"/>
                </a:lnTo>
                <a:lnTo>
                  <a:pt x="2736" y="5320"/>
                </a:lnTo>
                <a:lnTo>
                  <a:pt x="2736" y="4864"/>
                </a:lnTo>
                <a:lnTo>
                  <a:pt x="3101" y="5198"/>
                </a:lnTo>
                <a:lnTo>
                  <a:pt x="3223" y="5076"/>
                </a:lnTo>
                <a:lnTo>
                  <a:pt x="2736" y="4621"/>
                </a:lnTo>
                <a:lnTo>
                  <a:pt x="2736" y="4347"/>
                </a:lnTo>
                <a:lnTo>
                  <a:pt x="3223" y="4803"/>
                </a:lnTo>
                <a:lnTo>
                  <a:pt x="3344" y="4681"/>
                </a:lnTo>
                <a:lnTo>
                  <a:pt x="2736" y="4073"/>
                </a:lnTo>
                <a:lnTo>
                  <a:pt x="2736" y="3830"/>
                </a:lnTo>
                <a:lnTo>
                  <a:pt x="3405" y="4499"/>
                </a:lnTo>
                <a:lnTo>
                  <a:pt x="3405" y="3557"/>
                </a:lnTo>
                <a:lnTo>
                  <a:pt x="3587" y="3739"/>
                </a:lnTo>
                <a:lnTo>
                  <a:pt x="3587" y="4560"/>
                </a:lnTo>
                <a:lnTo>
                  <a:pt x="3770" y="4560"/>
                </a:lnTo>
                <a:lnTo>
                  <a:pt x="3770" y="3921"/>
                </a:lnTo>
                <a:lnTo>
                  <a:pt x="3983" y="4104"/>
                </a:lnTo>
                <a:lnTo>
                  <a:pt x="3983" y="4772"/>
                </a:lnTo>
                <a:lnTo>
                  <a:pt x="4165" y="4772"/>
                </a:lnTo>
                <a:lnTo>
                  <a:pt x="4165" y="4286"/>
                </a:lnTo>
                <a:lnTo>
                  <a:pt x="4469" y="4590"/>
                </a:lnTo>
                <a:lnTo>
                  <a:pt x="4591" y="4469"/>
                </a:lnTo>
                <a:lnTo>
                  <a:pt x="4287" y="4165"/>
                </a:lnTo>
                <a:lnTo>
                  <a:pt x="4773" y="4165"/>
                </a:lnTo>
                <a:lnTo>
                  <a:pt x="4773" y="3982"/>
                </a:lnTo>
                <a:lnTo>
                  <a:pt x="4104" y="3982"/>
                </a:lnTo>
                <a:lnTo>
                  <a:pt x="3922" y="3769"/>
                </a:lnTo>
                <a:lnTo>
                  <a:pt x="4560" y="3769"/>
                </a:lnTo>
                <a:lnTo>
                  <a:pt x="4560" y="3587"/>
                </a:lnTo>
                <a:lnTo>
                  <a:pt x="3739" y="3587"/>
                </a:lnTo>
                <a:lnTo>
                  <a:pt x="3557" y="3405"/>
                </a:lnTo>
                <a:lnTo>
                  <a:pt x="4499" y="3405"/>
                </a:lnTo>
                <a:lnTo>
                  <a:pt x="3831" y="2736"/>
                </a:lnTo>
                <a:lnTo>
                  <a:pt x="4074" y="2736"/>
                </a:lnTo>
                <a:lnTo>
                  <a:pt x="4682" y="3344"/>
                </a:lnTo>
                <a:lnTo>
                  <a:pt x="4803" y="3222"/>
                </a:lnTo>
                <a:lnTo>
                  <a:pt x="4347" y="2736"/>
                </a:lnTo>
                <a:lnTo>
                  <a:pt x="4591" y="2736"/>
                </a:lnTo>
                <a:lnTo>
                  <a:pt x="5077" y="3222"/>
                </a:lnTo>
                <a:lnTo>
                  <a:pt x="5198" y="3101"/>
                </a:lnTo>
                <a:lnTo>
                  <a:pt x="4864" y="2736"/>
                </a:lnTo>
                <a:lnTo>
                  <a:pt x="5320" y="2736"/>
                </a:lnTo>
                <a:lnTo>
                  <a:pt x="5320" y="2584"/>
                </a:lnTo>
                <a:lnTo>
                  <a:pt x="4864" y="2584"/>
                </a:lnTo>
                <a:lnTo>
                  <a:pt x="5198" y="2219"/>
                </a:lnTo>
                <a:lnTo>
                  <a:pt x="5077" y="2098"/>
                </a:lnTo>
                <a:lnTo>
                  <a:pt x="4591" y="2584"/>
                </a:lnTo>
                <a:lnTo>
                  <a:pt x="4347" y="2584"/>
                </a:lnTo>
                <a:lnTo>
                  <a:pt x="4803" y="2098"/>
                </a:lnTo>
                <a:lnTo>
                  <a:pt x="4682" y="1976"/>
                </a:lnTo>
                <a:lnTo>
                  <a:pt x="4074" y="2584"/>
                </a:lnTo>
                <a:lnTo>
                  <a:pt x="3831" y="2584"/>
                </a:lnTo>
                <a:lnTo>
                  <a:pt x="4469" y="1915"/>
                </a:lnTo>
                <a:lnTo>
                  <a:pt x="3527" y="1915"/>
                </a:lnTo>
                <a:lnTo>
                  <a:pt x="3709" y="1733"/>
                </a:lnTo>
                <a:lnTo>
                  <a:pt x="4560" y="1733"/>
                </a:lnTo>
                <a:lnTo>
                  <a:pt x="4560" y="1551"/>
                </a:lnTo>
                <a:lnTo>
                  <a:pt x="3891" y="1551"/>
                </a:lnTo>
                <a:lnTo>
                  <a:pt x="4074" y="1338"/>
                </a:lnTo>
                <a:lnTo>
                  <a:pt x="4742" y="1338"/>
                </a:lnTo>
                <a:lnTo>
                  <a:pt x="4742" y="1155"/>
                </a:lnTo>
                <a:lnTo>
                  <a:pt x="4256" y="1155"/>
                </a:lnTo>
                <a:lnTo>
                  <a:pt x="4591" y="851"/>
                </a:lnTo>
                <a:lnTo>
                  <a:pt x="4469" y="730"/>
                </a:lnTo>
                <a:lnTo>
                  <a:pt x="4135" y="1034"/>
                </a:lnTo>
                <a:lnTo>
                  <a:pt x="4135" y="547"/>
                </a:lnTo>
                <a:lnTo>
                  <a:pt x="3952" y="547"/>
                </a:lnTo>
                <a:lnTo>
                  <a:pt x="3952" y="1216"/>
                </a:lnTo>
                <a:lnTo>
                  <a:pt x="3770" y="1399"/>
                </a:lnTo>
                <a:lnTo>
                  <a:pt x="3770" y="760"/>
                </a:lnTo>
                <a:lnTo>
                  <a:pt x="3587" y="760"/>
                </a:lnTo>
                <a:lnTo>
                  <a:pt x="3587" y="1581"/>
                </a:lnTo>
                <a:lnTo>
                  <a:pt x="3405" y="1763"/>
                </a:lnTo>
                <a:lnTo>
                  <a:pt x="3405" y="821"/>
                </a:lnTo>
                <a:lnTo>
                  <a:pt x="2736" y="1490"/>
                </a:lnTo>
                <a:lnTo>
                  <a:pt x="2736" y="1247"/>
                </a:lnTo>
                <a:lnTo>
                  <a:pt x="3314" y="639"/>
                </a:lnTo>
                <a:lnTo>
                  <a:pt x="3192" y="517"/>
                </a:lnTo>
                <a:lnTo>
                  <a:pt x="2736" y="973"/>
                </a:lnTo>
                <a:lnTo>
                  <a:pt x="2736" y="730"/>
                </a:lnTo>
                <a:lnTo>
                  <a:pt x="3192" y="244"/>
                </a:lnTo>
                <a:lnTo>
                  <a:pt x="3071" y="122"/>
                </a:lnTo>
                <a:lnTo>
                  <a:pt x="2736" y="456"/>
                </a:lnTo>
                <a:lnTo>
                  <a:pt x="27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74"/>
          <p:cNvSpPr txBox="1">
            <a:spLocks noGrp="1"/>
          </p:cNvSpPr>
          <p:nvPr>
            <p:ph type="body" idx="1"/>
          </p:nvPr>
        </p:nvSpPr>
        <p:spPr>
          <a:xfrm>
            <a:off x="723900" y="1594800"/>
            <a:ext cx="3264300" cy="24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Suggested price $95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Projected $24,500,000 increase on sales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Based on the facilities on hand and position in market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</a:t>
            </a:r>
            <a:r>
              <a:rPr lang="en" dirty="0"/>
              <a:t>imitation: data scope</a:t>
            </a:r>
            <a:endParaRPr sz="900" dirty="0"/>
          </a:p>
        </p:txBody>
      </p:sp>
      <p:sp>
        <p:nvSpPr>
          <p:cNvPr id="1463" name="Google Shape;1463;p74"/>
          <p:cNvSpPr txBox="1">
            <a:spLocks noGrp="1"/>
          </p:cNvSpPr>
          <p:nvPr>
            <p:ph type="title"/>
          </p:nvPr>
        </p:nvSpPr>
        <p:spPr>
          <a:xfrm>
            <a:off x="1996950" y="639617"/>
            <a:ext cx="51501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Summary</a:t>
            </a:r>
            <a:endParaRPr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95188B-8357-4578-AE66-2FF7D4D92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117" y="1759285"/>
            <a:ext cx="4118555" cy="20821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nter Sales Proposal by Slidesgo">
  <a:themeElements>
    <a:clrScheme name="Simple Light">
      <a:dk1>
        <a:srgbClr val="000000"/>
      </a:dk1>
      <a:lt1>
        <a:srgbClr val="FFFFFF"/>
      </a:lt1>
      <a:dk2>
        <a:srgbClr val="ABAFB4"/>
      </a:dk2>
      <a:lt2>
        <a:srgbClr val="CED3DA"/>
      </a:lt2>
      <a:accent1>
        <a:srgbClr val="C6DDFA"/>
      </a:accent1>
      <a:accent2>
        <a:srgbClr val="83A3CA"/>
      </a:accent2>
      <a:accent3>
        <a:srgbClr val="AFCDF1"/>
      </a:accent3>
      <a:accent4>
        <a:srgbClr val="3A68A2"/>
      </a:accent4>
      <a:accent5>
        <a:srgbClr val="8EB6E9"/>
      </a:accent5>
      <a:accent6>
        <a:srgbClr val="0B294E"/>
      </a:accent6>
      <a:hlink>
        <a:srgbClr val="0B29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179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Abel</vt:lpstr>
      <vt:lpstr>Changa One</vt:lpstr>
      <vt:lpstr>Montserrat</vt:lpstr>
      <vt:lpstr>Rubik</vt:lpstr>
      <vt:lpstr>Rubik Light</vt:lpstr>
      <vt:lpstr>Arial</vt:lpstr>
      <vt:lpstr>Winter Sales Proposal by Slidesgo</vt:lpstr>
      <vt:lpstr>WINTER Price Setting Strategy</vt:lpstr>
      <vt:lpstr>NOW</vt:lpstr>
      <vt:lpstr>FUTURE</vt:lpstr>
      <vt:lpstr>—Marketplace Data says</vt:lpstr>
      <vt:lpstr>What People Value most:</vt:lpstr>
      <vt:lpstr>Where we at:</vt:lpstr>
      <vt:lpstr>How important:</vt:lpstr>
      <vt:lpstr>Predicted 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Price Setting Strategy</dc:title>
  <dc:creator>Haruka</dc:creator>
  <cp:lastModifiedBy>dna andy</cp:lastModifiedBy>
  <cp:revision>19</cp:revision>
  <dcterms:modified xsi:type="dcterms:W3CDTF">2020-12-09T04:51:17Z</dcterms:modified>
</cp:coreProperties>
</file>