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D08E-671B-4637-9432-560E66C3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4000" dirty="0"/>
              <a:t>Desarrollo de Aplicaciones Distribuidas</a:t>
            </a:r>
            <a:br>
              <a:rPr lang="es-ES" sz="4000" dirty="0"/>
            </a:br>
            <a:r>
              <a:rPr lang="es-ES" sz="4000" dirty="0"/>
              <a:t> </a:t>
            </a:r>
            <a:br>
              <a:rPr lang="es-ES" sz="4000" dirty="0"/>
            </a:br>
            <a:r>
              <a:rPr lang="es-ES" sz="4000" dirty="0"/>
              <a:t>PROYECTO: POOLMATIK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992341-1ED7-418A-BEF5-375F225D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80196"/>
          </a:xfrm>
        </p:spPr>
        <p:txBody>
          <a:bodyPr>
            <a:normAutofit/>
          </a:bodyPr>
          <a:lstStyle/>
          <a:p>
            <a:r>
              <a:rPr lang="es-ES" dirty="0"/>
              <a:t>Miembros: 	  </a:t>
            </a:r>
            <a:r>
              <a:rPr lang="es-ES" dirty="0" err="1"/>
              <a:t>Jose</a:t>
            </a:r>
            <a:r>
              <a:rPr lang="es-ES" dirty="0"/>
              <a:t> </a:t>
            </a:r>
            <a:r>
              <a:rPr lang="es-ES" dirty="0" err="1"/>
              <a:t>Adrian</a:t>
            </a:r>
            <a:r>
              <a:rPr lang="es-ES" dirty="0"/>
              <a:t> Diaz Navarro, Jesús Lobato Salas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A9B6B5-E6A4-4230-89A2-0E8B0B5F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162" y="0"/>
            <a:ext cx="1287838" cy="11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36019-C6F8-40AD-AA99-B0B4DA07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5AD978-9532-453F-9C99-48E3A49B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depuradora</a:t>
            </a:r>
          </a:p>
        </p:txBody>
      </p:sp>
      <p:pic>
        <p:nvPicPr>
          <p:cNvPr id="4" name="image5.jpg">
            <a:extLst>
              <a:ext uri="{FF2B5EF4-FFF2-40B4-BE49-F238E27FC236}">
                <a16:creationId xmlns:a16="http://schemas.microsoft.com/office/drawing/2014/main" id="{450959B0-F1B0-4291-84BA-8B765F7A3E4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07257" y="3087907"/>
            <a:ext cx="3943180" cy="2553237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70585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86875-AD90-4E78-80B3-A687580D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1CCBF-A3FC-46DA-9518-6B186042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iluminación</a:t>
            </a:r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D661F808-C477-46BB-A35D-F0A0E523B5B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90749" y="3001034"/>
            <a:ext cx="3604944" cy="25979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5583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8C7D-71EE-4B17-A5D8-8EE0F128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3.Diseño</a:t>
            </a:r>
          </a:p>
        </p:txBody>
      </p:sp>
      <p:pic>
        <p:nvPicPr>
          <p:cNvPr id="4" name="image7.gif">
            <a:extLst>
              <a:ext uri="{FF2B5EF4-FFF2-40B4-BE49-F238E27FC236}">
                <a16:creationId xmlns:a16="http://schemas.microsoft.com/office/drawing/2014/main" id="{A72953C1-A4E1-4AEE-8506-6C51186FD4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80209" y="2194364"/>
            <a:ext cx="7335987" cy="43752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0098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CA5A8-ED92-4D31-8BEE-737406DE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3.Diseño</a:t>
            </a:r>
          </a:p>
        </p:txBody>
      </p:sp>
      <p:pic>
        <p:nvPicPr>
          <p:cNvPr id="4" name="image8.jpg">
            <a:extLst>
              <a:ext uri="{FF2B5EF4-FFF2-40B4-BE49-F238E27FC236}">
                <a16:creationId xmlns:a16="http://schemas.microsoft.com/office/drawing/2014/main" id="{EFFD25FC-6B59-4286-83A1-8E8D7D9C2B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15824" y="2219435"/>
            <a:ext cx="3705811" cy="37271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925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E5BE1-AD07-4547-96DC-197A8B8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3.-Diseño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F924DBF6-3DC5-427F-9A5C-6FF9D22D4C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08064" y="1913010"/>
            <a:ext cx="5629499" cy="49449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578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2C184-1EF3-4D44-A07D-B2AEDD46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3.-Diseño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ED0DE645-6467-4224-A273-BDAE467A71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45422" y="2039620"/>
            <a:ext cx="8241446" cy="48183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3066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08173-917E-4B37-A1A7-B4D0C440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Análisis Competencia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68D3E-4398-4D74-B366-21037E18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dirty="0"/>
              <a:t>La competencia ofrece productos de entre 700-2000 € </a:t>
            </a:r>
          </a:p>
          <a:p>
            <a:pPr lvl="0"/>
            <a:r>
              <a:rPr lang="es-ES" dirty="0" err="1"/>
              <a:t>NodeMCU</a:t>
            </a:r>
            <a:r>
              <a:rPr lang="es-ES" dirty="0"/>
              <a:t> 8€</a:t>
            </a:r>
          </a:p>
          <a:p>
            <a:pPr lvl="0"/>
            <a:r>
              <a:rPr lang="es-ES" dirty="0"/>
              <a:t>sensor luz y transistores aprox. 4€</a:t>
            </a:r>
          </a:p>
          <a:p>
            <a:pPr lvl="0"/>
            <a:r>
              <a:rPr lang="es-ES" dirty="0"/>
              <a:t>sensor </a:t>
            </a:r>
            <a:r>
              <a:rPr lang="es-ES" dirty="0" err="1"/>
              <a:t>ph</a:t>
            </a:r>
            <a:r>
              <a:rPr lang="es-ES" dirty="0"/>
              <a:t> y cloro 12€ y 30€ respectivamente.</a:t>
            </a:r>
          </a:p>
          <a:p>
            <a:pPr lvl="0"/>
            <a:r>
              <a:rPr lang="es-ES" dirty="0"/>
              <a:t>sensor ultrasonidos 4€</a:t>
            </a:r>
          </a:p>
          <a:p>
            <a:pPr lvl="0"/>
            <a:r>
              <a:rPr lang="es-ES" dirty="0"/>
              <a:t>total 58 €</a:t>
            </a:r>
          </a:p>
        </p:txBody>
      </p:sp>
    </p:spTree>
    <p:extLst>
      <p:ext uri="{BB962C8B-B14F-4D97-AF65-F5344CB8AC3E}">
        <p14:creationId xmlns:p14="http://schemas.microsoft.com/office/powerpoint/2010/main" val="185625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563A2-D869-4FC9-B2D1-8FB8B41F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2087C-BBD4-4087-AD4E-14D686B5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Componentes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Diseño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Análisis competencia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271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14E30-E114-464B-864A-E4365148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1.-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2D3CB-0ABA-4011-B93C-BD397130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basa en monitorear y actuar sobre el mantenimiento de la piscina.</a:t>
            </a:r>
          </a:p>
          <a:p>
            <a:pPr lvl="0"/>
            <a:r>
              <a:rPr lang="es-ES" dirty="0"/>
              <a:t>Medir los niveles de cloro y PH</a:t>
            </a:r>
          </a:p>
          <a:p>
            <a:pPr lvl="0"/>
            <a:r>
              <a:rPr lang="es-ES" dirty="0"/>
              <a:t>Medir cantidad de productos químicos</a:t>
            </a:r>
          </a:p>
          <a:p>
            <a:pPr lvl="0"/>
            <a:r>
              <a:rPr lang="es-ES" dirty="0"/>
              <a:t>Controlar temperatura</a:t>
            </a:r>
          </a:p>
          <a:p>
            <a:pPr lvl="0"/>
            <a:r>
              <a:rPr lang="es-ES" dirty="0"/>
              <a:t>Control toldo</a:t>
            </a:r>
          </a:p>
          <a:p>
            <a:pPr lvl="0"/>
            <a:r>
              <a:rPr lang="es-ES" dirty="0"/>
              <a:t>Control cubre piscinas</a:t>
            </a:r>
          </a:p>
          <a:p>
            <a:pPr lvl="0"/>
            <a:r>
              <a:rPr lang="es-ES" dirty="0"/>
              <a:t>Control de depuradora</a:t>
            </a:r>
          </a:p>
          <a:p>
            <a:pPr lvl="0"/>
            <a:r>
              <a:rPr lang="es-ES" dirty="0"/>
              <a:t>Control de la iluminación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156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EA6F-6CBD-4793-9103-8F7133F0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1.-Introducción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CEFB3-921F-4968-86E7-F1EFD72B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servidor se encargará de recopilar los niveles de </a:t>
            </a:r>
            <a:r>
              <a:rPr lang="es-ES" dirty="0" err="1"/>
              <a:t>ph</a:t>
            </a:r>
            <a:r>
              <a:rPr lang="es-ES" dirty="0"/>
              <a:t>, cloro y temperatura para actuar en consecuencia y conseguir los niveles óptimos en cada momento. El sistema podrá controlar los niveles de productos químicos que quedan en el tanque y mediante machine </a:t>
            </a:r>
            <a:r>
              <a:rPr lang="es-ES" dirty="0" err="1"/>
              <a:t>learning</a:t>
            </a:r>
            <a:r>
              <a:rPr lang="es-ES" dirty="0"/>
              <a:t> calcule cuándo se acabará dicho producto.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088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3098E-EF0E-486E-AE63-3A93E8ED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1.-Introducción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55F38-3879-43C2-9F80-FBA409CF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Además todos estos datos podrán consultarse remotamente desde un dispositivo con conexión a internet y accionar manualmente el encendido de la depuradora, recogida o desplegado del </a:t>
            </a:r>
            <a:r>
              <a:rPr lang="es-ES" dirty="0" err="1"/>
              <a:t>cubrepiscinas</a:t>
            </a:r>
            <a:r>
              <a:rPr lang="es-ES" dirty="0"/>
              <a:t> y toldo y selección de los niveles deseados de </a:t>
            </a:r>
            <a:r>
              <a:rPr lang="es-ES" dirty="0" err="1"/>
              <a:t>ph</a:t>
            </a:r>
            <a:r>
              <a:rPr lang="es-ES" dirty="0"/>
              <a:t>, cloro y temperatura.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B8EC36-572C-4701-BC5B-35DC84B9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766" y="4700580"/>
            <a:ext cx="1710232" cy="17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77D22-B184-49D0-A55E-72783AF2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FD017-F221-4663-A233-2CFF6D61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PH y cloro</a:t>
            </a:r>
          </a:p>
        </p:txBody>
      </p:sp>
      <p:pic>
        <p:nvPicPr>
          <p:cNvPr id="4" name="image6.jpg">
            <a:extLst>
              <a:ext uri="{FF2B5EF4-FFF2-40B4-BE49-F238E27FC236}">
                <a16:creationId xmlns:a16="http://schemas.microsoft.com/office/drawing/2014/main" id="{F13ACD89-D378-4CB0-BFEF-56154ACC5F5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76782" y="3429000"/>
            <a:ext cx="2444838" cy="2355638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  <p:pic>
        <p:nvPicPr>
          <p:cNvPr id="5" name="image1.jpg">
            <a:extLst>
              <a:ext uri="{FF2B5EF4-FFF2-40B4-BE49-F238E27FC236}">
                <a16:creationId xmlns:a16="http://schemas.microsoft.com/office/drawing/2014/main" id="{864B8198-1118-4D23-B38C-0A0CAED7E62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46652" y="3429000"/>
            <a:ext cx="4626634" cy="2614004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8143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31A67-C86E-4588-8EDE-C1986DDC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3A93A-EC2A-4F51-9C7D-5701BE12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nivel de productos químicos</a:t>
            </a:r>
          </a:p>
        </p:txBody>
      </p:sp>
      <p:pic>
        <p:nvPicPr>
          <p:cNvPr id="4" name="image4.jpg">
            <a:extLst>
              <a:ext uri="{FF2B5EF4-FFF2-40B4-BE49-F238E27FC236}">
                <a16:creationId xmlns:a16="http://schemas.microsoft.com/office/drawing/2014/main" id="{E495B3ED-9459-4B65-964E-82092B163B2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015357" y="3429000"/>
            <a:ext cx="2832028" cy="2429798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49102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78FCF-743D-4B3C-BF0C-DEB9F59E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03946-A162-42B4-A148-78A4006B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toldo y </a:t>
            </a:r>
            <a:r>
              <a:rPr lang="es-ES" dirty="0" err="1"/>
              <a:t>cubrepiscinas</a:t>
            </a:r>
            <a:endParaRPr lang="es-ES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303CD13A-E42F-4116-A54D-69D15298837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37032" y="3081826"/>
            <a:ext cx="2460186" cy="1917432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0435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D2159-8665-48C7-B1D1-93FC31BB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6F770-3B92-451A-9373-DB625C64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de temperatura</a:t>
            </a:r>
          </a:p>
        </p:txBody>
      </p:sp>
      <p:pic>
        <p:nvPicPr>
          <p:cNvPr id="8" name="image9.jpg">
            <a:extLst>
              <a:ext uri="{FF2B5EF4-FFF2-40B4-BE49-F238E27FC236}">
                <a16:creationId xmlns:a16="http://schemas.microsoft.com/office/drawing/2014/main" id="{C0660679-2949-4C89-99E8-D3D0CF00A96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616818" y="3039842"/>
            <a:ext cx="2762079" cy="2032986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  <p:pic>
        <p:nvPicPr>
          <p:cNvPr id="9" name="image3.jpg">
            <a:extLst>
              <a:ext uri="{FF2B5EF4-FFF2-40B4-BE49-F238E27FC236}">
                <a16:creationId xmlns:a16="http://schemas.microsoft.com/office/drawing/2014/main" id="{CED6D775-0EE1-4D14-A70F-D7D7EDDD808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7597" y="3039841"/>
            <a:ext cx="2660286" cy="2137069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10638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</TotalTime>
  <Words>246</Words>
  <Application>Microsoft Office PowerPoint</Application>
  <PresentationFormat>Panorámica</PresentationFormat>
  <Paragraphs>43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Citable</vt:lpstr>
      <vt:lpstr>Desarrollo de Aplicaciones Distribuidas   PROYECTO: POOLMATIK</vt:lpstr>
      <vt:lpstr>Índice</vt:lpstr>
      <vt:lpstr>1.- Introducción</vt:lpstr>
      <vt:lpstr>1.-Introducción</vt:lpstr>
      <vt:lpstr>1.-Introducción</vt:lpstr>
      <vt:lpstr>2.-Componentes</vt:lpstr>
      <vt:lpstr>2.-Componentes</vt:lpstr>
      <vt:lpstr>2.-Componentes</vt:lpstr>
      <vt:lpstr>2.-Componentes</vt:lpstr>
      <vt:lpstr>2.-Componentes</vt:lpstr>
      <vt:lpstr>2.-Componentes</vt:lpstr>
      <vt:lpstr>3.Diseño</vt:lpstr>
      <vt:lpstr>3.Diseño</vt:lpstr>
      <vt:lpstr>3.-Diseño</vt:lpstr>
      <vt:lpstr>3.-Diseño</vt:lpstr>
      <vt:lpstr>4. Análisis Competencia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Distribuidas   PROYECTO: POOLMATIK</dc:title>
  <dc:creator>jeslobsal@alum.us.es</dc:creator>
  <cp:lastModifiedBy>jeslobsal@alum.us.es</cp:lastModifiedBy>
  <cp:revision>3</cp:revision>
  <dcterms:created xsi:type="dcterms:W3CDTF">2019-03-18T11:51:16Z</dcterms:created>
  <dcterms:modified xsi:type="dcterms:W3CDTF">2019-03-18T12:15:13Z</dcterms:modified>
</cp:coreProperties>
</file>