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63" r:id="rId9"/>
    <p:sldId id="271" r:id="rId10"/>
    <p:sldId id="270" r:id="rId11"/>
    <p:sldId id="272" r:id="rId12"/>
    <p:sldId id="273" r:id="rId13"/>
    <p:sldId id="264" r:id="rId14"/>
    <p:sldId id="265" r:id="rId15"/>
    <p:sldId id="266" r:id="rId16"/>
    <p:sldId id="267" r:id="rId17"/>
    <p:sldId id="268" r:id="rId18"/>
    <p:sldId id="269"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69"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DBC63-C638-4ACD-992B-89D9F028E36B}" type="datetimeFigureOut">
              <a:rPr lang="tr-TR" smtClean="0"/>
              <a:t>17.05.2024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4B3C86-0FB7-4F31-89F8-28E1FF31A44D}" type="slidenum">
              <a:rPr lang="tr-TR" smtClean="0"/>
              <a:t>‹#›</a:t>
            </a:fld>
            <a:endParaRPr lang="tr-TR"/>
          </a:p>
        </p:txBody>
      </p:sp>
    </p:spTree>
    <p:extLst>
      <p:ext uri="{BB962C8B-B14F-4D97-AF65-F5344CB8AC3E}">
        <p14:creationId xmlns:p14="http://schemas.microsoft.com/office/powerpoint/2010/main" val="3187787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14B3C86-0FB7-4F31-89F8-28E1FF31A44D}" type="slidenum">
              <a:rPr lang="tr-TR" smtClean="0"/>
              <a:t>1</a:t>
            </a:fld>
            <a:endParaRPr lang="tr-TR"/>
          </a:p>
        </p:txBody>
      </p:sp>
    </p:spTree>
    <p:extLst>
      <p:ext uri="{BB962C8B-B14F-4D97-AF65-F5344CB8AC3E}">
        <p14:creationId xmlns:p14="http://schemas.microsoft.com/office/powerpoint/2010/main" val="18568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14B3C86-0FB7-4F31-89F8-28E1FF31A44D}" type="slidenum">
              <a:rPr lang="tr-TR" smtClean="0"/>
              <a:t>8</a:t>
            </a:fld>
            <a:endParaRPr lang="tr-TR"/>
          </a:p>
        </p:txBody>
      </p:sp>
    </p:spTree>
    <p:extLst>
      <p:ext uri="{BB962C8B-B14F-4D97-AF65-F5344CB8AC3E}">
        <p14:creationId xmlns:p14="http://schemas.microsoft.com/office/powerpoint/2010/main" val="1713315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34958BFA-632B-40A2-8D77-3A95D8EBD13A}" type="datetimeFigureOut">
              <a:rPr lang="tr-TR" smtClean="0"/>
              <a:t>17.05.2024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90A7F57-C1CA-4D0B-9924-83D0182902CB}"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4958BFA-632B-40A2-8D77-3A95D8EBD13A}" type="datetimeFigureOut">
              <a:rPr lang="tr-TR" smtClean="0"/>
              <a:t>17.05.2024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90A7F57-C1CA-4D0B-9924-83D0182902CB}"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4958BFA-632B-40A2-8D77-3A95D8EBD13A}" type="datetimeFigureOut">
              <a:rPr lang="tr-TR" smtClean="0"/>
              <a:t>17.05.2024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90A7F57-C1CA-4D0B-9924-83D0182902CB}"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4958BFA-632B-40A2-8D77-3A95D8EBD13A}" type="datetimeFigureOut">
              <a:rPr lang="tr-TR" smtClean="0"/>
              <a:t>17.05.2024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90A7F57-C1CA-4D0B-9924-83D0182902CB}" type="slidenum">
              <a:rPr lang="tr-TR" smtClean="0"/>
              <a:t>‹#›</a:t>
            </a:fld>
            <a:endParaRPr lang="tr-TR"/>
          </a:p>
        </p:txBody>
      </p:sp>
      <p:sp>
        <p:nvSpPr>
          <p:cNvPr id="7" name="Title 6"/>
          <p:cNvSpPr>
            <a:spLocks noGrp="1"/>
          </p:cNvSpPr>
          <p:nvPr>
            <p:ph type="title"/>
          </p:nvPr>
        </p:nvSpPr>
        <p:spPr/>
        <p:txBody>
          <a:bodyPr/>
          <a:lstStyle/>
          <a:p>
            <a:r>
              <a:rPr lang="tr-TR"/>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34958BFA-632B-40A2-8D77-3A95D8EBD13A}" type="datetimeFigureOut">
              <a:rPr lang="tr-TR" smtClean="0"/>
              <a:t>17.05.2024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90A7F57-C1CA-4D0B-9924-83D0182902CB}"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5" name="Date Placeholder 4"/>
          <p:cNvSpPr>
            <a:spLocks noGrp="1"/>
          </p:cNvSpPr>
          <p:nvPr>
            <p:ph type="dt" sz="half" idx="10"/>
          </p:nvPr>
        </p:nvSpPr>
        <p:spPr/>
        <p:txBody>
          <a:bodyPr/>
          <a:lstStyle/>
          <a:p>
            <a:fld id="{34958BFA-632B-40A2-8D77-3A95D8EBD13A}" type="datetimeFigureOut">
              <a:rPr lang="tr-TR" smtClean="0"/>
              <a:t>17.05.2024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90A7F57-C1CA-4D0B-9924-83D0182902CB}"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4958BFA-632B-40A2-8D77-3A95D8EBD13A}" type="datetimeFigureOut">
              <a:rPr lang="tr-TR" smtClean="0"/>
              <a:t>17.05.2024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90A7F57-C1CA-4D0B-9924-83D0182902CB}"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34958BFA-632B-40A2-8D77-3A95D8EBD13A}" type="datetimeFigureOut">
              <a:rPr lang="tr-TR" smtClean="0"/>
              <a:t>17.05.2024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90A7F57-C1CA-4D0B-9924-83D0182902CB}"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4958BFA-632B-40A2-8D77-3A95D8EBD13A}" type="datetimeFigureOut">
              <a:rPr lang="tr-TR" smtClean="0"/>
              <a:t>17.05.2024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90A7F57-C1CA-4D0B-9924-83D0182902CB}"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4958BFA-632B-40A2-8D77-3A95D8EBD13A}" type="datetimeFigureOut">
              <a:rPr lang="tr-TR" smtClean="0"/>
              <a:t>17.05.2024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90A7F57-C1CA-4D0B-9924-83D0182902CB}"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34958BFA-632B-40A2-8D77-3A95D8EBD13A}" type="datetimeFigureOut">
              <a:rPr lang="tr-TR" smtClean="0"/>
              <a:t>17.05.2024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90A7F57-C1CA-4D0B-9924-83D0182902CB}"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4958BFA-632B-40A2-8D77-3A95D8EBD13A}" type="datetimeFigureOut">
              <a:rPr lang="tr-TR" smtClean="0"/>
              <a:t>17.05.2024</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90A7F57-C1CA-4D0B-9924-83D0182902CB}"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115616" y="188640"/>
            <a:ext cx="7342584" cy="2160240"/>
          </a:xfrm>
        </p:spPr>
        <p:txBody>
          <a:bodyPr/>
          <a:lstStyle/>
          <a:p>
            <a:r>
              <a:rPr lang="tr-TR" dirty="0"/>
              <a:t>HOSPİTAL MANAGEMENT</a:t>
            </a:r>
            <a:br>
              <a:rPr lang="tr-TR" dirty="0"/>
            </a:br>
            <a:r>
              <a:rPr lang="tr-TR" dirty="0"/>
              <a:t>SYSTEM</a:t>
            </a: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2996952"/>
            <a:ext cx="3966768" cy="360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Metin kutusu 5"/>
          <p:cNvSpPr txBox="1"/>
          <p:nvPr/>
        </p:nvSpPr>
        <p:spPr>
          <a:xfrm>
            <a:off x="704256" y="3933056"/>
            <a:ext cx="3888432" cy="1477328"/>
          </a:xfrm>
          <a:prstGeom prst="rect">
            <a:avLst/>
          </a:prstGeom>
          <a:noFill/>
        </p:spPr>
        <p:txBody>
          <a:bodyPr wrap="square" rtlCol="0">
            <a:spAutoFit/>
          </a:bodyPr>
          <a:lstStyle/>
          <a:p>
            <a:r>
              <a:rPr lang="tr-TR" b="1" dirty="0">
                <a:solidFill>
                  <a:schemeClr val="bg1">
                    <a:lumMod val="95000"/>
                  </a:schemeClr>
                </a:solidFill>
              </a:rPr>
              <a:t>Eda DANA  - 20210808072</a:t>
            </a:r>
          </a:p>
          <a:p>
            <a:r>
              <a:rPr lang="tr-TR" b="1" dirty="0">
                <a:solidFill>
                  <a:schemeClr val="bg1">
                    <a:lumMod val="95000"/>
                  </a:schemeClr>
                </a:solidFill>
              </a:rPr>
              <a:t>Dilan GÜLER - 20210808022</a:t>
            </a:r>
          </a:p>
          <a:p>
            <a:r>
              <a:rPr lang="tr-TR" b="1" dirty="0" err="1">
                <a:solidFill>
                  <a:schemeClr val="bg1">
                    <a:lumMod val="95000"/>
                  </a:schemeClr>
                </a:solidFill>
              </a:rPr>
              <a:t>Şehed</a:t>
            </a:r>
            <a:r>
              <a:rPr lang="tr-TR" b="1" dirty="0">
                <a:solidFill>
                  <a:schemeClr val="bg1">
                    <a:lumMod val="95000"/>
                  </a:schemeClr>
                </a:solidFill>
              </a:rPr>
              <a:t> FATİH - 20200808804</a:t>
            </a:r>
          </a:p>
          <a:p>
            <a:r>
              <a:rPr lang="tr-TR" b="1" dirty="0" err="1">
                <a:solidFill>
                  <a:schemeClr val="bg1">
                    <a:lumMod val="95000"/>
                  </a:schemeClr>
                </a:solidFill>
              </a:rPr>
              <a:t>Nour</a:t>
            </a:r>
            <a:r>
              <a:rPr lang="tr-TR" b="1" dirty="0">
                <a:solidFill>
                  <a:schemeClr val="bg1">
                    <a:lumMod val="95000"/>
                  </a:schemeClr>
                </a:solidFill>
              </a:rPr>
              <a:t> ÇELEBİ - 20210808614</a:t>
            </a:r>
          </a:p>
          <a:p>
            <a:r>
              <a:rPr lang="tr-TR" b="1" dirty="0">
                <a:solidFill>
                  <a:schemeClr val="bg1">
                    <a:lumMod val="95000"/>
                  </a:schemeClr>
                </a:solidFill>
              </a:rPr>
              <a:t>Evin SAVAŞLI – 20210808024</a:t>
            </a:r>
          </a:p>
        </p:txBody>
      </p:sp>
    </p:spTree>
    <p:extLst>
      <p:ext uri="{BB962C8B-B14F-4D97-AF65-F5344CB8AC3E}">
        <p14:creationId xmlns:p14="http://schemas.microsoft.com/office/powerpoint/2010/main" val="3504774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780928"/>
            <a:ext cx="9036496" cy="4032448"/>
          </a:xfrm>
        </p:spPr>
      </p:pic>
    </p:spTree>
    <p:extLst>
      <p:ext uri="{BB962C8B-B14F-4D97-AF65-F5344CB8AC3E}">
        <p14:creationId xmlns:p14="http://schemas.microsoft.com/office/powerpoint/2010/main" val="3598078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2924944"/>
            <a:ext cx="8856984" cy="3600400"/>
          </a:xfrm>
        </p:spPr>
      </p:pic>
    </p:spTree>
    <p:extLst>
      <p:ext uri="{BB962C8B-B14F-4D97-AF65-F5344CB8AC3E}">
        <p14:creationId xmlns:p14="http://schemas.microsoft.com/office/powerpoint/2010/main" val="2042405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88640"/>
            <a:ext cx="8784976" cy="5976664"/>
          </a:xfrm>
        </p:spPr>
      </p:pic>
    </p:spTree>
    <p:extLst>
      <p:ext uri="{BB962C8B-B14F-4D97-AF65-F5344CB8AC3E}">
        <p14:creationId xmlns:p14="http://schemas.microsoft.com/office/powerpoint/2010/main" val="2777838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2132856"/>
            <a:ext cx="4063742" cy="2689241"/>
          </a:xfrm>
        </p:spPr>
      </p:pic>
      <p:sp>
        <p:nvSpPr>
          <p:cNvPr id="3" name="Başlık 2"/>
          <p:cNvSpPr>
            <a:spLocks noGrp="1"/>
          </p:cNvSpPr>
          <p:nvPr>
            <p:ph type="title"/>
          </p:nvPr>
        </p:nvSpPr>
        <p:spPr>
          <a:xfrm>
            <a:off x="457200" y="338328"/>
            <a:ext cx="7499176" cy="1074448"/>
          </a:xfrm>
        </p:spPr>
        <p:txBody>
          <a:bodyPr>
            <a:normAutofit fontScale="90000"/>
          </a:bodyPr>
          <a:lstStyle/>
          <a:p>
            <a:r>
              <a:rPr lang="tr-TR" dirty="0"/>
              <a:t>A </a:t>
            </a:r>
            <a:r>
              <a:rPr lang="tr-TR" dirty="0" err="1"/>
              <a:t>list</a:t>
            </a:r>
            <a:r>
              <a:rPr lang="tr-TR" dirty="0"/>
              <a:t> of </a:t>
            </a:r>
            <a:r>
              <a:rPr lang="tr-TR" dirty="0" err="1"/>
              <a:t>all</a:t>
            </a:r>
            <a:r>
              <a:rPr lang="tr-TR" dirty="0"/>
              <a:t> </a:t>
            </a:r>
            <a:r>
              <a:rPr lang="tr-TR" dirty="0" err="1"/>
              <a:t>doctors</a:t>
            </a:r>
            <a:r>
              <a:rPr lang="tr-TR" dirty="0"/>
              <a:t> </a:t>
            </a:r>
            <a:r>
              <a:rPr lang="tr-TR" dirty="0" err="1"/>
              <a:t>that</a:t>
            </a:r>
            <a:r>
              <a:rPr lang="tr-TR" dirty="0"/>
              <a:t> </a:t>
            </a:r>
            <a:r>
              <a:rPr lang="tr-TR" dirty="0" err="1"/>
              <a:t>have</a:t>
            </a:r>
            <a:r>
              <a:rPr lang="tr-TR" dirty="0"/>
              <a:t> </a:t>
            </a:r>
            <a:r>
              <a:rPr lang="tr-TR" dirty="0" err="1"/>
              <a:t>seen</a:t>
            </a:r>
            <a:r>
              <a:rPr lang="tr-TR" dirty="0"/>
              <a:t> a </a:t>
            </a:r>
            <a:r>
              <a:rPr lang="tr-TR" dirty="0" err="1"/>
              <a:t>certain</a:t>
            </a:r>
            <a:r>
              <a:rPr lang="tr-TR" dirty="0"/>
              <a:t> </a:t>
            </a:r>
            <a:r>
              <a:rPr lang="tr-TR" dirty="0" err="1"/>
              <a:t>patient</a:t>
            </a:r>
            <a:endParaRPr lang="tr-TR"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602480"/>
            <a:ext cx="7551420" cy="2255520"/>
          </a:xfrm>
          <a:prstGeom prst="rect">
            <a:avLst/>
          </a:prstGeom>
        </p:spPr>
      </p:pic>
    </p:spTree>
    <p:extLst>
      <p:ext uri="{BB962C8B-B14F-4D97-AF65-F5344CB8AC3E}">
        <p14:creationId xmlns:p14="http://schemas.microsoft.com/office/powerpoint/2010/main" val="838534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546" y="2660485"/>
            <a:ext cx="7408862" cy="1755662"/>
          </a:xfrm>
        </p:spPr>
      </p:pic>
      <p:sp>
        <p:nvSpPr>
          <p:cNvPr id="3" name="Başlık 2"/>
          <p:cNvSpPr>
            <a:spLocks noGrp="1"/>
          </p:cNvSpPr>
          <p:nvPr>
            <p:ph type="title"/>
          </p:nvPr>
        </p:nvSpPr>
        <p:spPr>
          <a:xfrm>
            <a:off x="457200" y="338328"/>
            <a:ext cx="7859216" cy="1434488"/>
          </a:xfrm>
        </p:spPr>
        <p:txBody>
          <a:bodyPr>
            <a:normAutofit fontScale="90000"/>
          </a:bodyPr>
          <a:lstStyle/>
          <a:p>
            <a:r>
              <a:rPr lang="tr-TR" dirty="0"/>
              <a:t>A </a:t>
            </a:r>
            <a:r>
              <a:rPr lang="tr-TR" dirty="0" err="1"/>
              <a:t>list</a:t>
            </a:r>
            <a:r>
              <a:rPr lang="tr-TR" dirty="0"/>
              <a:t> of </a:t>
            </a:r>
            <a:r>
              <a:rPr lang="tr-TR" dirty="0" err="1"/>
              <a:t>all</a:t>
            </a:r>
            <a:r>
              <a:rPr lang="tr-TR" dirty="0"/>
              <a:t> </a:t>
            </a:r>
            <a:r>
              <a:rPr lang="tr-TR" dirty="0" err="1"/>
              <a:t>patient</a:t>
            </a:r>
            <a:r>
              <a:rPr lang="tr-TR" dirty="0"/>
              <a:t> </a:t>
            </a:r>
            <a:r>
              <a:rPr lang="tr-TR" dirty="0" err="1"/>
              <a:t>and</a:t>
            </a:r>
            <a:r>
              <a:rPr lang="tr-TR" dirty="0"/>
              <a:t> </a:t>
            </a:r>
            <a:r>
              <a:rPr lang="tr-TR" dirty="0" err="1"/>
              <a:t>the</a:t>
            </a:r>
            <a:r>
              <a:rPr lang="tr-TR" dirty="0"/>
              <a:t> </a:t>
            </a:r>
            <a:r>
              <a:rPr lang="tr-TR" dirty="0" err="1"/>
              <a:t>number</a:t>
            </a:r>
            <a:r>
              <a:rPr lang="tr-TR" dirty="0"/>
              <a:t> of </a:t>
            </a:r>
            <a:r>
              <a:rPr lang="tr-TR" dirty="0" err="1"/>
              <a:t>appointments</a:t>
            </a:r>
            <a:r>
              <a:rPr lang="tr-TR" dirty="0"/>
              <a:t> </a:t>
            </a:r>
            <a:r>
              <a:rPr lang="tr-TR" dirty="0" err="1"/>
              <a:t>they</a:t>
            </a:r>
            <a:r>
              <a:rPr lang="tr-TR" dirty="0"/>
              <a:t> </a:t>
            </a:r>
            <a:r>
              <a:rPr lang="tr-TR" dirty="0" err="1"/>
              <a:t>have</a:t>
            </a:r>
            <a:r>
              <a:rPr lang="tr-TR" dirty="0"/>
              <a:t> had in </a:t>
            </a:r>
            <a:r>
              <a:rPr lang="tr-TR" dirty="0" err="1"/>
              <a:t>the</a:t>
            </a:r>
            <a:r>
              <a:rPr lang="tr-TR" dirty="0"/>
              <a:t> </a:t>
            </a:r>
            <a:r>
              <a:rPr lang="tr-TR" dirty="0" err="1"/>
              <a:t>past</a:t>
            </a:r>
            <a:r>
              <a:rPr lang="tr-TR" dirty="0"/>
              <a:t> </a:t>
            </a:r>
            <a:r>
              <a:rPr lang="tr-TR" dirty="0" err="1"/>
              <a:t>year</a:t>
            </a:r>
            <a:endParaRPr lang="tr-TR"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416147"/>
            <a:ext cx="7776864" cy="2446020"/>
          </a:xfrm>
          <a:prstGeom prst="rect">
            <a:avLst/>
          </a:prstGeom>
        </p:spPr>
      </p:pic>
    </p:spTree>
    <p:extLst>
      <p:ext uri="{BB962C8B-B14F-4D97-AF65-F5344CB8AC3E}">
        <p14:creationId xmlns:p14="http://schemas.microsoft.com/office/powerpoint/2010/main" val="2358411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564904"/>
            <a:ext cx="3888432" cy="1728192"/>
          </a:xfrm>
        </p:spPr>
      </p:pic>
      <p:sp>
        <p:nvSpPr>
          <p:cNvPr id="3" name="Başlık 2"/>
          <p:cNvSpPr>
            <a:spLocks noGrp="1"/>
          </p:cNvSpPr>
          <p:nvPr>
            <p:ph type="title"/>
          </p:nvPr>
        </p:nvSpPr>
        <p:spPr>
          <a:xfrm>
            <a:off x="467544" y="404664"/>
            <a:ext cx="8136904" cy="1296144"/>
          </a:xfrm>
        </p:spPr>
        <p:txBody>
          <a:bodyPr>
            <a:normAutofit fontScale="90000"/>
          </a:bodyPr>
          <a:lstStyle/>
          <a:p>
            <a:r>
              <a:rPr lang="tr-TR" dirty="0"/>
              <a:t>A </a:t>
            </a:r>
            <a:r>
              <a:rPr lang="tr-TR" dirty="0" err="1"/>
              <a:t>way</a:t>
            </a:r>
            <a:r>
              <a:rPr lang="tr-TR" dirty="0"/>
              <a:t> </a:t>
            </a:r>
            <a:r>
              <a:rPr lang="tr-TR" dirty="0" err="1"/>
              <a:t>to</a:t>
            </a:r>
            <a:r>
              <a:rPr lang="tr-TR" dirty="0"/>
              <a:t> </a:t>
            </a:r>
            <a:r>
              <a:rPr lang="tr-TR" dirty="0" err="1"/>
              <a:t>change</a:t>
            </a:r>
            <a:r>
              <a:rPr lang="tr-TR" dirty="0"/>
              <a:t> </a:t>
            </a:r>
            <a:r>
              <a:rPr lang="tr-TR" dirty="0" err="1"/>
              <a:t>the</a:t>
            </a:r>
            <a:r>
              <a:rPr lang="tr-TR" dirty="0"/>
              <a:t> </a:t>
            </a:r>
            <a:r>
              <a:rPr lang="tr-TR" dirty="0" err="1"/>
              <a:t>date</a:t>
            </a:r>
            <a:r>
              <a:rPr lang="tr-TR" dirty="0"/>
              <a:t> of an </a:t>
            </a:r>
            <a:r>
              <a:rPr lang="tr-TR" dirty="0" err="1"/>
              <a:t>appointment</a:t>
            </a:r>
            <a:endParaRPr lang="tr-TR" dirty="0"/>
          </a:p>
        </p:txBody>
      </p:sp>
      <p:pic>
        <p:nvPicPr>
          <p:cNvPr id="8" name="Resim 7" descr="metin, ekran görüntüsü, sayı, numara, yazı tipi içeren bir resim&#10;&#10;Açıklama otomatik olarak oluşturuldu">
            <a:extLst>
              <a:ext uri="{FF2B5EF4-FFF2-40B4-BE49-F238E27FC236}">
                <a16:creationId xmlns:a16="http://schemas.microsoft.com/office/drawing/2014/main" xmlns="" id="{4BB1FD4C-450D-AA61-D8E1-0B579B45D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81" y="4365104"/>
            <a:ext cx="8964490" cy="1780854"/>
          </a:xfrm>
          <a:prstGeom prst="rect">
            <a:avLst/>
          </a:prstGeom>
        </p:spPr>
      </p:pic>
    </p:spTree>
    <p:extLst>
      <p:ext uri="{BB962C8B-B14F-4D97-AF65-F5344CB8AC3E}">
        <p14:creationId xmlns:p14="http://schemas.microsoft.com/office/powerpoint/2010/main" val="2802615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A </a:t>
            </a:r>
            <a:r>
              <a:rPr lang="tr-TR" dirty="0" err="1"/>
              <a:t>way</a:t>
            </a:r>
            <a:r>
              <a:rPr lang="tr-TR" dirty="0"/>
              <a:t> </a:t>
            </a:r>
            <a:r>
              <a:rPr lang="tr-TR" dirty="0" err="1"/>
              <a:t>to</a:t>
            </a:r>
            <a:r>
              <a:rPr lang="tr-TR" dirty="0"/>
              <a:t> </a:t>
            </a:r>
            <a:r>
              <a:rPr lang="tr-TR" dirty="0" err="1"/>
              <a:t>add</a:t>
            </a:r>
            <a:r>
              <a:rPr lang="tr-TR" dirty="0"/>
              <a:t> a test </a:t>
            </a:r>
            <a:r>
              <a:rPr lang="tr-TR" dirty="0" err="1"/>
              <a:t>for</a:t>
            </a:r>
            <a:r>
              <a:rPr lang="tr-TR" dirty="0"/>
              <a:t> a </a:t>
            </a:r>
            <a:r>
              <a:rPr lang="tr-TR" dirty="0" err="1"/>
              <a:t>patient</a:t>
            </a:r>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564904"/>
            <a:ext cx="4608512" cy="4293096"/>
          </a:xfrm>
          <a:prstGeom prst="rect">
            <a:avLst/>
          </a:prstGeom>
        </p:spPr>
      </p:pic>
      <p:pic>
        <p:nvPicPr>
          <p:cNvPr id="12" name="Resim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24" y="1628800"/>
            <a:ext cx="8784976" cy="888441"/>
          </a:xfrm>
          <a:prstGeom prst="rect">
            <a:avLst/>
          </a:prstGeom>
        </p:spPr>
      </p:pic>
    </p:spTree>
    <p:extLst>
      <p:ext uri="{BB962C8B-B14F-4D97-AF65-F5344CB8AC3E}">
        <p14:creationId xmlns:p14="http://schemas.microsoft.com/office/powerpoint/2010/main" val="4121401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2348880"/>
            <a:ext cx="3337371" cy="1527398"/>
          </a:xfrm>
        </p:spPr>
      </p:pic>
      <p:sp>
        <p:nvSpPr>
          <p:cNvPr id="3" name="Başlık 2"/>
          <p:cNvSpPr>
            <a:spLocks noGrp="1"/>
          </p:cNvSpPr>
          <p:nvPr>
            <p:ph type="title"/>
          </p:nvPr>
        </p:nvSpPr>
        <p:spPr>
          <a:xfrm>
            <a:off x="457200" y="338328"/>
            <a:ext cx="8147248" cy="1146456"/>
          </a:xfrm>
        </p:spPr>
        <p:txBody>
          <a:bodyPr>
            <a:normAutofit fontScale="90000"/>
          </a:bodyPr>
          <a:lstStyle/>
          <a:p>
            <a:r>
              <a:rPr lang="tr-TR" dirty="0"/>
              <a:t>A </a:t>
            </a:r>
            <a:r>
              <a:rPr lang="tr-TR" dirty="0" err="1"/>
              <a:t>way</a:t>
            </a:r>
            <a:r>
              <a:rPr lang="tr-TR" dirty="0"/>
              <a:t> </a:t>
            </a:r>
            <a:r>
              <a:rPr lang="tr-TR" dirty="0" err="1"/>
              <a:t>to</a:t>
            </a:r>
            <a:r>
              <a:rPr lang="tr-TR" dirty="0"/>
              <a:t> </a:t>
            </a:r>
            <a:r>
              <a:rPr lang="tr-TR" dirty="0" err="1"/>
              <a:t>remove</a:t>
            </a:r>
            <a:r>
              <a:rPr lang="tr-TR" dirty="0"/>
              <a:t> an </a:t>
            </a:r>
            <a:r>
              <a:rPr lang="tr-TR" dirty="0" err="1"/>
              <a:t>appointment</a:t>
            </a:r>
            <a:r>
              <a:rPr lang="tr-TR" dirty="0"/>
              <a:t> </a:t>
            </a:r>
            <a:r>
              <a:rPr lang="tr-TR" dirty="0" err="1"/>
              <a:t>from</a:t>
            </a:r>
            <a:r>
              <a:rPr lang="tr-TR" dirty="0"/>
              <a:t> </a:t>
            </a:r>
            <a:r>
              <a:rPr lang="tr-TR" dirty="0" err="1"/>
              <a:t>the</a:t>
            </a:r>
            <a:r>
              <a:rPr lang="tr-TR" dirty="0"/>
              <a:t> </a:t>
            </a:r>
            <a:r>
              <a:rPr lang="tr-TR" dirty="0" err="1"/>
              <a:t>system</a:t>
            </a:r>
            <a:endParaRPr lang="tr-TR" dirty="0"/>
          </a:p>
        </p:txBody>
      </p:sp>
      <p:pic>
        <p:nvPicPr>
          <p:cNvPr id="8" name="Resim 7" descr="metin, sayı, numara içeren bir resim&#10;&#10;Açıklama otomatik olarak oluşturuldu">
            <a:extLst>
              <a:ext uri="{FF2B5EF4-FFF2-40B4-BE49-F238E27FC236}">
                <a16:creationId xmlns:a16="http://schemas.microsoft.com/office/drawing/2014/main" xmlns="" id="{436B8633-490C-7E5B-01A7-83EF47FF2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93096"/>
            <a:ext cx="9144000" cy="1778251"/>
          </a:xfrm>
          <a:prstGeom prst="rect">
            <a:avLst/>
          </a:prstGeom>
        </p:spPr>
      </p:pic>
    </p:spTree>
    <p:extLst>
      <p:ext uri="{BB962C8B-B14F-4D97-AF65-F5344CB8AC3E}">
        <p14:creationId xmlns:p14="http://schemas.microsoft.com/office/powerpoint/2010/main" val="3786693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3999" cy="6813376"/>
          </a:xfrm>
        </p:spPr>
      </p:pic>
      <p:sp>
        <p:nvSpPr>
          <p:cNvPr id="11" name="Metin kutusu 10"/>
          <p:cNvSpPr txBox="1"/>
          <p:nvPr/>
        </p:nvSpPr>
        <p:spPr>
          <a:xfrm>
            <a:off x="294978" y="332656"/>
            <a:ext cx="7992888" cy="707886"/>
          </a:xfrm>
          <a:prstGeom prst="rect">
            <a:avLst/>
          </a:prstGeom>
          <a:noFill/>
        </p:spPr>
        <p:txBody>
          <a:bodyPr wrap="square" rtlCol="0">
            <a:spAutoFit/>
          </a:bodyPr>
          <a:lstStyle/>
          <a:p>
            <a:r>
              <a:rPr lang="tr-TR" sz="4000" b="1" dirty="0">
                <a:solidFill>
                  <a:schemeClr val="bg1">
                    <a:lumMod val="95000"/>
                  </a:schemeClr>
                </a:solidFill>
              </a:rPr>
              <a:t>THANKS FOR LİSTENİNG US…</a:t>
            </a:r>
          </a:p>
        </p:txBody>
      </p:sp>
    </p:spTree>
    <p:extLst>
      <p:ext uri="{BB962C8B-B14F-4D97-AF65-F5344CB8AC3E}">
        <p14:creationId xmlns:p14="http://schemas.microsoft.com/office/powerpoint/2010/main" val="3861241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99593" y="3140968"/>
            <a:ext cx="6912768" cy="2088232"/>
          </a:xfrm>
        </p:spPr>
        <p:txBody>
          <a:bodyPr>
            <a:normAutofit lnSpcReduction="10000"/>
          </a:bodyPr>
          <a:lstStyle/>
          <a:p>
            <a:pPr marL="0" indent="0">
              <a:buNone/>
            </a:pPr>
            <a:r>
              <a:rPr lang="tr-TR" sz="3600" dirty="0">
                <a:latin typeface="Algerian" pitchFamily="82" charset="0"/>
              </a:rPr>
              <a:t>«WE CARE ABOUT YOUR PSYCHOLOGİCAL HEALTH AS MUCH AS YOUR PHYSİOLOGİCAL HEALTH»</a:t>
            </a:r>
          </a:p>
        </p:txBody>
      </p:sp>
      <p:sp>
        <p:nvSpPr>
          <p:cNvPr id="3" name="Başlık 2"/>
          <p:cNvSpPr>
            <a:spLocks noGrp="1"/>
          </p:cNvSpPr>
          <p:nvPr>
            <p:ph type="title"/>
          </p:nvPr>
        </p:nvSpPr>
        <p:spPr/>
        <p:txBody>
          <a:bodyPr/>
          <a:lstStyle/>
          <a:p>
            <a:r>
              <a:rPr lang="tr-TR" dirty="0"/>
              <a:t>MISSION STATEMENT</a:t>
            </a:r>
          </a:p>
        </p:txBody>
      </p:sp>
    </p:spTree>
    <p:extLst>
      <p:ext uri="{BB962C8B-B14F-4D97-AF65-F5344CB8AC3E}">
        <p14:creationId xmlns:p14="http://schemas.microsoft.com/office/powerpoint/2010/main" val="1534401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r>
              <a:rPr lang="tr-TR" dirty="0" err="1">
                <a:latin typeface="Algerian" pitchFamily="82" charset="0"/>
              </a:rPr>
              <a:t>Examining</a:t>
            </a:r>
            <a:r>
              <a:rPr lang="tr-TR" dirty="0">
                <a:latin typeface="Algerian" pitchFamily="82" charset="0"/>
              </a:rPr>
              <a:t> </a:t>
            </a:r>
            <a:r>
              <a:rPr lang="tr-TR" dirty="0" err="1">
                <a:latin typeface="Algerian" pitchFamily="82" charset="0"/>
              </a:rPr>
              <a:t>Documentation</a:t>
            </a:r>
            <a:r>
              <a:rPr lang="tr-TR" dirty="0">
                <a:latin typeface="Algerian" pitchFamily="82" charset="0"/>
              </a:rPr>
              <a:t>:</a:t>
            </a:r>
          </a:p>
          <a:p>
            <a:pPr marL="0" indent="0">
              <a:buNone/>
            </a:pPr>
            <a:r>
              <a:rPr lang="en-US" dirty="0"/>
              <a:t>Examining documentation for a hospital management system </a:t>
            </a:r>
            <a:r>
              <a:rPr lang="en-US" dirty="0" smtClean="0"/>
              <a:t>help</a:t>
            </a:r>
            <a:r>
              <a:rPr lang="tr-TR" dirty="0" err="1" smtClean="0"/>
              <a:t>ed</a:t>
            </a:r>
            <a:r>
              <a:rPr lang="tr-TR" dirty="0" smtClean="0"/>
              <a:t> </a:t>
            </a:r>
            <a:r>
              <a:rPr lang="en-US" dirty="0" smtClean="0"/>
              <a:t>understand </a:t>
            </a:r>
            <a:r>
              <a:rPr lang="en-US" dirty="0"/>
              <a:t>how data is structured, where it comes from, how it flows through the system, the standards it follows, and the security measures in place. This insight ensures efficient management, analysis, and protection of healthcare information.</a:t>
            </a:r>
            <a:endParaRPr lang="tr-TR" dirty="0"/>
          </a:p>
        </p:txBody>
      </p:sp>
      <p:sp>
        <p:nvSpPr>
          <p:cNvPr id="3" name="Başlık 2"/>
          <p:cNvSpPr>
            <a:spLocks noGrp="1"/>
          </p:cNvSpPr>
          <p:nvPr>
            <p:ph type="title"/>
          </p:nvPr>
        </p:nvSpPr>
        <p:spPr/>
        <p:txBody>
          <a:bodyPr/>
          <a:lstStyle/>
          <a:p>
            <a:r>
              <a:rPr lang="tr-TR" dirty="0"/>
              <a:t>FACT-FİNDİNG TECHNİQUES</a:t>
            </a:r>
          </a:p>
        </p:txBody>
      </p:sp>
    </p:spTree>
    <p:extLst>
      <p:ext uri="{BB962C8B-B14F-4D97-AF65-F5344CB8AC3E}">
        <p14:creationId xmlns:p14="http://schemas.microsoft.com/office/powerpoint/2010/main" val="1688679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a:latin typeface="Algerian" pitchFamily="82" charset="0"/>
              </a:rPr>
              <a:t>Research</a:t>
            </a:r>
            <a:r>
              <a:rPr lang="tr-TR" dirty="0">
                <a:latin typeface="Algerian" pitchFamily="82" charset="0"/>
              </a:rPr>
              <a:t>:</a:t>
            </a:r>
          </a:p>
          <a:p>
            <a:pPr marL="0" indent="0">
              <a:buNone/>
            </a:pPr>
            <a:r>
              <a:rPr lang="en-US" dirty="0"/>
              <a:t>Through systematic inquiry, we investigated the challenges encountered in our online endeavors, conducted comparative analyses of analogous issues addressed by peers, and derived insights from their strategies, enriching our own problem-solving approaches</a:t>
            </a:r>
            <a:endParaRPr lang="tr-TR" dirty="0"/>
          </a:p>
        </p:txBody>
      </p:sp>
      <p:sp>
        <p:nvSpPr>
          <p:cNvPr id="3" name="Başlık 2"/>
          <p:cNvSpPr>
            <a:spLocks noGrp="1"/>
          </p:cNvSpPr>
          <p:nvPr>
            <p:ph type="title"/>
          </p:nvPr>
        </p:nvSpPr>
        <p:spPr/>
        <p:txBody>
          <a:bodyPr/>
          <a:lstStyle/>
          <a:p>
            <a:r>
              <a:rPr lang="tr-TR" dirty="0"/>
              <a:t>FACT-FİNDİNG TECHNİQUES</a:t>
            </a:r>
          </a:p>
        </p:txBody>
      </p:sp>
    </p:spTree>
    <p:extLst>
      <p:ext uri="{BB962C8B-B14F-4D97-AF65-F5344CB8AC3E}">
        <p14:creationId xmlns:p14="http://schemas.microsoft.com/office/powerpoint/2010/main" val="3670942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en-US" dirty="0"/>
              <a:t>In our system, a patient cannot schedule appointments with different doctors for the same date and time.</a:t>
            </a:r>
            <a:endParaRPr lang="tr-TR" dirty="0"/>
          </a:p>
          <a:p>
            <a:r>
              <a:rPr lang="tr-TR" dirty="0" err="1"/>
              <a:t>We</a:t>
            </a:r>
            <a:r>
              <a:rPr lang="tr-TR" dirty="0"/>
              <a:t> </a:t>
            </a:r>
            <a:r>
              <a:rPr lang="tr-TR" dirty="0" err="1"/>
              <a:t>have</a:t>
            </a:r>
            <a:r>
              <a:rPr lang="tr-TR" dirty="0"/>
              <a:t> </a:t>
            </a:r>
            <a:r>
              <a:rPr lang="tr-TR" dirty="0" err="1"/>
              <a:t>other</a:t>
            </a:r>
            <a:r>
              <a:rPr lang="tr-TR" dirty="0"/>
              <a:t> </a:t>
            </a:r>
            <a:r>
              <a:rPr lang="tr-TR" dirty="0" err="1"/>
              <a:t>types</a:t>
            </a:r>
            <a:r>
              <a:rPr lang="tr-TR" dirty="0"/>
              <a:t> of </a:t>
            </a:r>
            <a:r>
              <a:rPr lang="tr-TR" dirty="0" err="1"/>
              <a:t>people</a:t>
            </a:r>
            <a:r>
              <a:rPr lang="tr-TR" dirty="0"/>
              <a:t> </a:t>
            </a:r>
            <a:r>
              <a:rPr lang="tr-TR" dirty="0" err="1"/>
              <a:t>working</a:t>
            </a:r>
            <a:r>
              <a:rPr lang="tr-TR" dirty="0"/>
              <a:t> at </a:t>
            </a:r>
            <a:r>
              <a:rPr lang="tr-TR" dirty="0" err="1"/>
              <a:t>the</a:t>
            </a:r>
            <a:r>
              <a:rPr lang="tr-TR" dirty="0"/>
              <a:t> </a:t>
            </a:r>
            <a:r>
              <a:rPr lang="tr-TR" dirty="0" err="1"/>
              <a:t>hospital.For</a:t>
            </a:r>
            <a:r>
              <a:rPr lang="tr-TR" dirty="0"/>
              <a:t> </a:t>
            </a:r>
            <a:r>
              <a:rPr lang="tr-TR" dirty="0" err="1"/>
              <a:t>example,Nurse</a:t>
            </a:r>
            <a:r>
              <a:rPr lang="tr-TR" dirty="0"/>
              <a:t>..(</a:t>
            </a:r>
            <a:r>
              <a:rPr lang="tr-TR" dirty="0" err="1"/>
              <a:t>Customer</a:t>
            </a:r>
            <a:r>
              <a:rPr lang="tr-TR" dirty="0"/>
              <a:t> ‘s </a:t>
            </a:r>
            <a:r>
              <a:rPr lang="tr-TR" dirty="0" err="1"/>
              <a:t>request</a:t>
            </a:r>
            <a:r>
              <a:rPr lang="tr-TR" dirty="0"/>
              <a:t>)</a:t>
            </a:r>
          </a:p>
          <a:p>
            <a:r>
              <a:rPr lang="en-US" dirty="0"/>
              <a:t>Nurses are assigned to doctors</a:t>
            </a:r>
            <a:endParaRPr lang="tr-TR" dirty="0"/>
          </a:p>
          <a:p>
            <a:r>
              <a:rPr lang="tr-TR" dirty="0" err="1"/>
              <a:t>The</a:t>
            </a:r>
            <a:r>
              <a:rPr lang="tr-TR" dirty="0"/>
              <a:t> </a:t>
            </a:r>
            <a:r>
              <a:rPr lang="tr-TR" dirty="0" err="1"/>
              <a:t>doctor</a:t>
            </a:r>
            <a:r>
              <a:rPr lang="tr-TR" dirty="0"/>
              <a:t> </a:t>
            </a:r>
            <a:r>
              <a:rPr lang="tr-TR" dirty="0" err="1"/>
              <a:t>may</a:t>
            </a:r>
            <a:r>
              <a:rPr lang="tr-TR" dirty="0"/>
              <a:t> ask </a:t>
            </a:r>
            <a:r>
              <a:rPr lang="tr-TR" dirty="0" err="1"/>
              <a:t>for</a:t>
            </a:r>
            <a:r>
              <a:rPr lang="tr-TR" dirty="0"/>
              <a:t> a test </a:t>
            </a:r>
            <a:r>
              <a:rPr lang="tr-TR" dirty="0" err="1"/>
              <a:t>from</a:t>
            </a:r>
            <a:r>
              <a:rPr lang="tr-TR" dirty="0"/>
              <a:t> </a:t>
            </a:r>
            <a:r>
              <a:rPr lang="tr-TR" dirty="0" err="1"/>
              <a:t>patient</a:t>
            </a:r>
            <a:endParaRPr lang="tr-TR" dirty="0"/>
          </a:p>
          <a:p>
            <a:r>
              <a:rPr lang="tr-TR" dirty="0" err="1"/>
              <a:t>The</a:t>
            </a:r>
            <a:r>
              <a:rPr lang="tr-TR" dirty="0"/>
              <a:t> </a:t>
            </a:r>
            <a:r>
              <a:rPr lang="tr-TR" dirty="0" err="1"/>
              <a:t>patient</a:t>
            </a:r>
            <a:r>
              <a:rPr lang="tr-TR" dirty="0"/>
              <a:t> can </a:t>
            </a:r>
            <a:r>
              <a:rPr lang="tr-TR" dirty="0" err="1"/>
              <a:t>take</a:t>
            </a:r>
            <a:r>
              <a:rPr lang="tr-TR" dirty="0"/>
              <a:t> </a:t>
            </a:r>
            <a:r>
              <a:rPr lang="tr-TR" dirty="0" err="1"/>
              <a:t>appointment</a:t>
            </a:r>
            <a:r>
              <a:rPr lang="tr-TR" dirty="0"/>
              <a:t> </a:t>
            </a:r>
            <a:r>
              <a:rPr lang="tr-TR" dirty="0" err="1"/>
              <a:t>and</a:t>
            </a:r>
            <a:r>
              <a:rPr lang="tr-TR" dirty="0"/>
              <a:t> </a:t>
            </a:r>
            <a:r>
              <a:rPr lang="tr-TR" dirty="0" err="1"/>
              <a:t>removed</a:t>
            </a:r>
            <a:r>
              <a:rPr lang="tr-TR" dirty="0"/>
              <a:t> </a:t>
            </a:r>
            <a:r>
              <a:rPr lang="tr-TR" dirty="0" err="1"/>
              <a:t>or</a:t>
            </a:r>
            <a:r>
              <a:rPr lang="tr-TR" dirty="0"/>
              <a:t> </a:t>
            </a:r>
            <a:r>
              <a:rPr lang="tr-TR" dirty="0" err="1"/>
              <a:t>update</a:t>
            </a:r>
            <a:r>
              <a:rPr lang="tr-TR" dirty="0"/>
              <a:t> it.(</a:t>
            </a:r>
            <a:r>
              <a:rPr lang="tr-TR" dirty="0" err="1"/>
              <a:t>Changes</a:t>
            </a:r>
            <a:r>
              <a:rPr lang="tr-TR" dirty="0"/>
              <a:t> </a:t>
            </a:r>
            <a:r>
              <a:rPr lang="tr-TR" dirty="0" err="1"/>
              <a:t>the</a:t>
            </a:r>
            <a:r>
              <a:rPr lang="tr-TR" dirty="0"/>
              <a:t> </a:t>
            </a:r>
            <a:r>
              <a:rPr lang="tr-TR" dirty="0" err="1"/>
              <a:t>date</a:t>
            </a:r>
            <a:r>
              <a:rPr lang="tr-TR" dirty="0"/>
              <a:t> )</a:t>
            </a:r>
          </a:p>
          <a:p>
            <a:endParaRPr lang="tr-TR" dirty="0"/>
          </a:p>
        </p:txBody>
      </p:sp>
      <p:sp>
        <p:nvSpPr>
          <p:cNvPr id="3" name="Başlık 2"/>
          <p:cNvSpPr>
            <a:spLocks noGrp="1"/>
          </p:cNvSpPr>
          <p:nvPr>
            <p:ph type="title"/>
          </p:nvPr>
        </p:nvSpPr>
        <p:spPr/>
        <p:txBody>
          <a:bodyPr/>
          <a:lstStyle/>
          <a:p>
            <a:r>
              <a:rPr lang="tr-TR" dirty="0"/>
              <a:t>GENERAL RULES</a:t>
            </a:r>
          </a:p>
        </p:txBody>
      </p:sp>
    </p:spTree>
    <p:extLst>
      <p:ext uri="{BB962C8B-B14F-4D97-AF65-F5344CB8AC3E}">
        <p14:creationId xmlns:p14="http://schemas.microsoft.com/office/powerpoint/2010/main" val="3466565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ER DİAGRAM</a:t>
            </a:r>
          </a:p>
        </p:txBody>
      </p:sp>
      <p:pic>
        <p:nvPicPr>
          <p:cNvPr id="6" name="İçerik Yer Tutucusu 5" descr="metin, diyagram, çizgi, ekran görüntüsü içeren bir resim&#10;&#10;Açıklama otomatik olarak oluşturuldu">
            <a:extLst>
              <a:ext uri="{FF2B5EF4-FFF2-40B4-BE49-F238E27FC236}">
                <a16:creationId xmlns:a16="http://schemas.microsoft.com/office/drawing/2014/main" xmlns="" id="{9B707B83-107E-03DD-B07C-6F7B6E41B6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636912"/>
            <a:ext cx="8352928" cy="4002648"/>
          </a:xfrm>
        </p:spPr>
      </p:pic>
    </p:spTree>
    <p:extLst>
      <p:ext uri="{BB962C8B-B14F-4D97-AF65-F5344CB8AC3E}">
        <p14:creationId xmlns:p14="http://schemas.microsoft.com/office/powerpoint/2010/main" val="3483353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rmAutofit/>
          </a:bodyPr>
          <a:lstStyle/>
          <a:p>
            <a:r>
              <a:rPr lang="tr-TR" dirty="0"/>
              <a:t>NORMALİZATİON</a:t>
            </a:r>
          </a:p>
        </p:txBody>
      </p:sp>
    </p:spTree>
    <p:extLst>
      <p:ext uri="{BB962C8B-B14F-4D97-AF65-F5344CB8AC3E}">
        <p14:creationId xmlns:p14="http://schemas.microsoft.com/office/powerpoint/2010/main" val="426823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çerik Yer Tutucusu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2492896"/>
            <a:ext cx="4610100" cy="2369820"/>
          </a:xfrm>
        </p:spPr>
      </p:pic>
    </p:spTree>
    <p:extLst>
      <p:ext uri="{BB962C8B-B14F-4D97-AF65-F5344CB8AC3E}">
        <p14:creationId xmlns:p14="http://schemas.microsoft.com/office/powerpoint/2010/main" val="1586122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2636912"/>
            <a:ext cx="8496944" cy="3744415"/>
          </a:xfrm>
        </p:spPr>
      </p:pic>
    </p:spTree>
    <p:extLst>
      <p:ext uri="{BB962C8B-B14F-4D97-AF65-F5344CB8AC3E}">
        <p14:creationId xmlns:p14="http://schemas.microsoft.com/office/powerpoint/2010/main" val="3436196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406</TotalTime>
  <Words>268</Words>
  <Application>Microsoft Office PowerPoint</Application>
  <PresentationFormat>Ekran Gösterisi (4:3)</PresentationFormat>
  <Paragraphs>30</Paragraphs>
  <Slides>18</Slides>
  <Notes>2</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Dalga Biçimi</vt:lpstr>
      <vt:lpstr>HOSPİTAL MANAGEMENT SYSTEM</vt:lpstr>
      <vt:lpstr>MISSION STATEMENT</vt:lpstr>
      <vt:lpstr>FACT-FİNDİNG TECHNİQUES</vt:lpstr>
      <vt:lpstr>FACT-FİNDİNG TECHNİQUES</vt:lpstr>
      <vt:lpstr>GENERAL RULES</vt:lpstr>
      <vt:lpstr>ER DİAGRAM</vt:lpstr>
      <vt:lpstr>NORMALİZATİON</vt:lpstr>
      <vt:lpstr>PowerPoint Sunusu</vt:lpstr>
      <vt:lpstr>PowerPoint Sunusu</vt:lpstr>
      <vt:lpstr>PowerPoint Sunusu</vt:lpstr>
      <vt:lpstr>PowerPoint Sunusu</vt:lpstr>
      <vt:lpstr>PowerPoint Sunusu</vt:lpstr>
      <vt:lpstr>A list of all doctors that have seen a certain patient</vt:lpstr>
      <vt:lpstr>A list of all patient and the number of appointments they have had in the past year</vt:lpstr>
      <vt:lpstr>A way to change the date of an appointment</vt:lpstr>
      <vt:lpstr>A way to add a test for a patient</vt:lpstr>
      <vt:lpstr>A way to remove an appointment from the system</vt:lpstr>
      <vt:lpstr>PowerPoint Sunusu</vt:lpstr>
    </vt:vector>
  </TitlesOfParts>
  <Company>By NeC ® 2010 | Katilimsiz.Com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DATABASE MANAGEMENT SYSTEM</dc:title>
  <dc:creator>Evin</dc:creator>
  <cp:lastModifiedBy>Evin</cp:lastModifiedBy>
  <cp:revision>22</cp:revision>
  <dcterms:created xsi:type="dcterms:W3CDTF">2024-05-16T06:57:52Z</dcterms:created>
  <dcterms:modified xsi:type="dcterms:W3CDTF">2024-05-17T07:18:17Z</dcterms:modified>
</cp:coreProperties>
</file>