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1"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24A4A5-BCC3-4A2A-A78B-69DF3BD9E42E}"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A0D7-6F64-4E93-9A78-AA38E9FD0C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46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4A4A5-BCC3-4A2A-A78B-69DF3BD9E42E}"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A0D7-6F64-4E93-9A78-AA38E9FD0CB6}" type="slidenum">
              <a:rPr lang="en-US" smtClean="0"/>
              <a:t>‹#›</a:t>
            </a:fld>
            <a:endParaRPr lang="en-US"/>
          </a:p>
        </p:txBody>
      </p:sp>
    </p:spTree>
    <p:extLst>
      <p:ext uri="{BB962C8B-B14F-4D97-AF65-F5344CB8AC3E}">
        <p14:creationId xmlns:p14="http://schemas.microsoft.com/office/powerpoint/2010/main" val="81926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4A4A5-BCC3-4A2A-A78B-69DF3BD9E42E}"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A0D7-6F64-4E93-9A78-AA38E9FD0CB6}" type="slidenum">
              <a:rPr lang="en-US" smtClean="0"/>
              <a:t>‹#›</a:t>
            </a:fld>
            <a:endParaRPr lang="en-US"/>
          </a:p>
        </p:txBody>
      </p:sp>
    </p:spTree>
    <p:extLst>
      <p:ext uri="{BB962C8B-B14F-4D97-AF65-F5344CB8AC3E}">
        <p14:creationId xmlns:p14="http://schemas.microsoft.com/office/powerpoint/2010/main" val="234859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24A4A5-BCC3-4A2A-A78B-69DF3BD9E42E}"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A0D7-6F64-4E93-9A78-AA38E9FD0CB6}" type="slidenum">
              <a:rPr lang="en-US" smtClean="0"/>
              <a:t>‹#›</a:t>
            </a:fld>
            <a:endParaRPr lang="en-US"/>
          </a:p>
        </p:txBody>
      </p:sp>
    </p:spTree>
    <p:extLst>
      <p:ext uri="{BB962C8B-B14F-4D97-AF65-F5344CB8AC3E}">
        <p14:creationId xmlns:p14="http://schemas.microsoft.com/office/powerpoint/2010/main" val="7863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24A4A5-BCC3-4A2A-A78B-69DF3BD9E42E}" type="datetimeFigureOut">
              <a:rPr lang="en-US" smtClean="0"/>
              <a:t>9/25/2014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6A0D7-6F64-4E93-9A78-AA38E9FD0C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13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24A4A5-BCC3-4A2A-A78B-69DF3BD9E42E}" type="datetimeFigureOut">
              <a:rPr lang="en-US" smtClean="0"/>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6A0D7-6F64-4E93-9A78-AA38E9FD0CB6}" type="slidenum">
              <a:rPr lang="en-US" smtClean="0"/>
              <a:t>‹#›</a:t>
            </a:fld>
            <a:endParaRPr lang="en-US"/>
          </a:p>
        </p:txBody>
      </p:sp>
    </p:spTree>
    <p:extLst>
      <p:ext uri="{BB962C8B-B14F-4D97-AF65-F5344CB8AC3E}">
        <p14:creationId xmlns:p14="http://schemas.microsoft.com/office/powerpoint/2010/main" val="362751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24A4A5-BCC3-4A2A-A78B-69DF3BD9E42E}" type="datetimeFigureOut">
              <a:rPr lang="en-US" smtClean="0"/>
              <a:t>9/25/2014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6A0D7-6F64-4E93-9A78-AA38E9FD0CB6}" type="slidenum">
              <a:rPr lang="en-US" smtClean="0"/>
              <a:t>‹#›</a:t>
            </a:fld>
            <a:endParaRPr lang="en-US"/>
          </a:p>
        </p:txBody>
      </p:sp>
    </p:spTree>
    <p:extLst>
      <p:ext uri="{BB962C8B-B14F-4D97-AF65-F5344CB8AC3E}">
        <p14:creationId xmlns:p14="http://schemas.microsoft.com/office/powerpoint/2010/main" val="392980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24A4A5-BCC3-4A2A-A78B-69DF3BD9E42E}" type="datetimeFigureOut">
              <a:rPr lang="en-US" smtClean="0"/>
              <a:t>9/25/2014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6A0D7-6F64-4E93-9A78-AA38E9FD0CB6}" type="slidenum">
              <a:rPr lang="en-US" smtClean="0"/>
              <a:t>‹#›</a:t>
            </a:fld>
            <a:endParaRPr lang="en-US"/>
          </a:p>
        </p:txBody>
      </p:sp>
    </p:spTree>
    <p:extLst>
      <p:ext uri="{BB962C8B-B14F-4D97-AF65-F5344CB8AC3E}">
        <p14:creationId xmlns:p14="http://schemas.microsoft.com/office/powerpoint/2010/main" val="182886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24A4A5-BCC3-4A2A-A78B-69DF3BD9E42E}" type="datetimeFigureOut">
              <a:rPr lang="en-US" smtClean="0"/>
              <a:t>9/25/2014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3B6A0D7-6F64-4E93-9A78-AA38E9FD0CB6}" type="slidenum">
              <a:rPr lang="en-US" smtClean="0"/>
              <a:t>‹#›</a:t>
            </a:fld>
            <a:endParaRPr lang="en-US"/>
          </a:p>
        </p:txBody>
      </p:sp>
    </p:spTree>
    <p:extLst>
      <p:ext uri="{BB962C8B-B14F-4D97-AF65-F5344CB8AC3E}">
        <p14:creationId xmlns:p14="http://schemas.microsoft.com/office/powerpoint/2010/main" val="75546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24A4A5-BCC3-4A2A-A78B-69DF3BD9E42E}" type="datetimeFigureOut">
              <a:rPr lang="en-US" smtClean="0"/>
              <a:t>9/25/2014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B6A0D7-6F64-4E93-9A78-AA38E9FD0CB6}" type="slidenum">
              <a:rPr lang="en-US" smtClean="0"/>
              <a:t>‹#›</a:t>
            </a:fld>
            <a:endParaRPr lang="en-US"/>
          </a:p>
        </p:txBody>
      </p:sp>
    </p:spTree>
    <p:extLst>
      <p:ext uri="{BB962C8B-B14F-4D97-AF65-F5344CB8AC3E}">
        <p14:creationId xmlns:p14="http://schemas.microsoft.com/office/powerpoint/2010/main" val="105097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24A4A5-BCC3-4A2A-A78B-69DF3BD9E42E}" type="datetimeFigureOut">
              <a:rPr lang="en-US" smtClean="0"/>
              <a:t>9/25/2014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6A0D7-6F64-4E93-9A78-AA38E9FD0CB6}" type="slidenum">
              <a:rPr lang="en-US" smtClean="0"/>
              <a:t>‹#›</a:t>
            </a:fld>
            <a:endParaRPr lang="en-US"/>
          </a:p>
        </p:txBody>
      </p:sp>
    </p:spTree>
    <p:extLst>
      <p:ext uri="{BB962C8B-B14F-4D97-AF65-F5344CB8AC3E}">
        <p14:creationId xmlns:p14="http://schemas.microsoft.com/office/powerpoint/2010/main" val="416613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24A4A5-BCC3-4A2A-A78B-69DF3BD9E42E}" type="datetimeFigureOut">
              <a:rPr lang="en-US" smtClean="0"/>
              <a:t>9/25/2014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B6A0D7-6F64-4E93-9A78-AA38E9FD0CB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809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51070ff1625c5358b050c33a1721c0cfaf52806b.googledrive.com/host/0B7wcpcDhycieS2ZWaEU2OE8tQkk/basic.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Kahikinaokala</a:t>
            </a:r>
            <a:r>
              <a:rPr lang="en-US" dirty="0" smtClean="0"/>
              <a:t> Summer Bridge 2014</a:t>
            </a:r>
            <a:endParaRPr lang="en-US" dirty="0"/>
          </a:p>
        </p:txBody>
      </p:sp>
      <p:sp>
        <p:nvSpPr>
          <p:cNvPr id="3" name="Subtitle 2"/>
          <p:cNvSpPr>
            <a:spLocks noGrp="1"/>
          </p:cNvSpPr>
          <p:nvPr>
            <p:ph type="subTitle" idx="1"/>
          </p:nvPr>
        </p:nvSpPr>
        <p:spPr/>
        <p:txBody>
          <a:bodyPr/>
          <a:lstStyle/>
          <a:p>
            <a:r>
              <a:rPr lang="en-US" dirty="0" smtClean="0"/>
              <a:t>Computer Science Track</a:t>
            </a:r>
            <a:endParaRPr lang="en-US" dirty="0"/>
          </a:p>
        </p:txBody>
      </p:sp>
    </p:spTree>
    <p:extLst>
      <p:ext uri="{BB962C8B-B14F-4D97-AF65-F5344CB8AC3E}">
        <p14:creationId xmlns:p14="http://schemas.microsoft.com/office/powerpoint/2010/main" val="3329560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Website…</a:t>
            </a:r>
            <a:endParaRPr lang="en-US" dirty="0"/>
          </a:p>
        </p:txBody>
      </p:sp>
      <p:sp>
        <p:nvSpPr>
          <p:cNvPr id="3" name="Content Placeholder 2"/>
          <p:cNvSpPr>
            <a:spLocks noGrp="1"/>
          </p:cNvSpPr>
          <p:nvPr>
            <p:ph idx="1"/>
          </p:nvPr>
        </p:nvSpPr>
        <p:spPr/>
        <p:txBody>
          <a:bodyPr/>
          <a:lstStyle/>
          <a:p>
            <a:r>
              <a:rPr lang="en-US" dirty="0" smtClean="0"/>
              <a:t>Here is a link to the website created by the students:</a:t>
            </a:r>
          </a:p>
          <a:p>
            <a:r>
              <a:rPr lang="en-US" dirty="0">
                <a:hlinkClick r:id="rId2"/>
              </a:rPr>
              <a:t>https://</a:t>
            </a:r>
            <a:r>
              <a:rPr lang="en-US" dirty="0" smtClean="0">
                <a:hlinkClick r:id="rId2"/>
              </a:rPr>
              <a:t>51070ff1625c5358b050c33a1721c0cfaf52806b.googledrive.com/host/0B7wcpcDhycieS2ZWaEU2OE8tQkk/basic.html</a:t>
            </a:r>
            <a:endParaRPr lang="en-US" dirty="0" smtClean="0"/>
          </a:p>
          <a:p>
            <a:endParaRPr lang="en-US" dirty="0"/>
          </a:p>
        </p:txBody>
      </p:sp>
    </p:spTree>
    <p:extLst>
      <p:ext uri="{BB962C8B-B14F-4D97-AF65-F5344CB8AC3E}">
        <p14:creationId xmlns:p14="http://schemas.microsoft.com/office/powerpoint/2010/main" val="126052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Science Technology</a:t>
            </a:r>
            <a:endParaRPr lang="en-US" dirty="0"/>
          </a:p>
        </p:txBody>
      </p:sp>
      <p:sp>
        <p:nvSpPr>
          <p:cNvPr id="3" name="Content Placeholder 2"/>
          <p:cNvSpPr>
            <a:spLocks noGrp="1"/>
          </p:cNvSpPr>
          <p:nvPr>
            <p:ph idx="1"/>
          </p:nvPr>
        </p:nvSpPr>
        <p:spPr/>
        <p:txBody>
          <a:bodyPr>
            <a:normAutofit/>
          </a:bodyPr>
          <a:lstStyle/>
          <a:p>
            <a:r>
              <a:rPr lang="en-US" dirty="0" smtClean="0"/>
              <a:t>The Computer Science track introduces students to web-based applications. Students will learn to use current web technologies such as HTML5, CSS3, &amp; </a:t>
            </a:r>
            <a:r>
              <a:rPr lang="en-US" dirty="0" err="1" smtClean="0"/>
              <a:t>Javascript</a:t>
            </a:r>
            <a:r>
              <a:rPr lang="en-US" dirty="0" smtClean="0"/>
              <a:t> as well as common Data APIs such as Google Maps &amp; Google Earth, to develop a interactive and dynamic webpages. The information will be from publicly available sources, e.g. government or educational institutions, and from data collected during field trips. The information will be timely, interactive, and relevant to the theme of the project.</a:t>
            </a:r>
          </a:p>
          <a:p>
            <a:endParaRPr lang="en-US" dirty="0"/>
          </a:p>
        </p:txBody>
      </p:sp>
    </p:spTree>
    <p:extLst>
      <p:ext uri="{BB962C8B-B14F-4D97-AF65-F5344CB8AC3E}">
        <p14:creationId xmlns:p14="http://schemas.microsoft.com/office/powerpoint/2010/main" val="3734476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Technology Used…</a:t>
            </a:r>
            <a:endParaRPr lang="en-US" dirty="0"/>
          </a:p>
        </p:txBody>
      </p:sp>
      <p:sp>
        <p:nvSpPr>
          <p:cNvPr id="3" name="Content Placeholder 2"/>
          <p:cNvSpPr>
            <a:spLocks noGrp="1"/>
          </p:cNvSpPr>
          <p:nvPr>
            <p:ph idx="1"/>
          </p:nvPr>
        </p:nvSpPr>
        <p:spPr/>
        <p:txBody>
          <a:bodyPr/>
          <a:lstStyle/>
          <a:p>
            <a:r>
              <a:rPr lang="en-US" dirty="0" smtClean="0"/>
              <a:t>Web Technology</a:t>
            </a:r>
          </a:p>
          <a:p>
            <a:pPr lvl="1"/>
            <a:r>
              <a:rPr lang="en-US" dirty="0" smtClean="0"/>
              <a:t>Students used Web Development technology </a:t>
            </a:r>
            <a:r>
              <a:rPr lang="en-US" dirty="0" smtClean="0"/>
              <a:t>(e.g. </a:t>
            </a:r>
            <a:r>
              <a:rPr lang="en-US" dirty="0"/>
              <a:t>Hypertext Markup Language (HTML), Cascading Style Sheets (CSS) and </a:t>
            </a:r>
            <a:r>
              <a:rPr lang="en-US" dirty="0" err="1"/>
              <a:t>Javascript</a:t>
            </a:r>
            <a:r>
              <a:rPr lang="en-US" dirty="0"/>
              <a:t>) to </a:t>
            </a:r>
            <a:r>
              <a:rPr lang="en-US" dirty="0" smtClean="0"/>
              <a:t>develop </a:t>
            </a:r>
            <a:r>
              <a:rPr lang="en-US" dirty="0" smtClean="0"/>
              <a:t>dynamic webpages.</a:t>
            </a:r>
          </a:p>
          <a:p>
            <a:r>
              <a:rPr lang="en-US" dirty="0" smtClean="0"/>
              <a:t>Application Programming Interfaces (APIs)</a:t>
            </a:r>
          </a:p>
          <a:p>
            <a:pPr lvl="1"/>
            <a:r>
              <a:rPr lang="en-US" dirty="0" smtClean="0"/>
              <a:t>Students used </a:t>
            </a:r>
            <a:r>
              <a:rPr lang="en-US" dirty="0" smtClean="0"/>
              <a:t>Google Maps and Google Earth APIs to integrate geo-spatial visualization into </a:t>
            </a:r>
            <a:r>
              <a:rPr lang="en-US" dirty="0" smtClean="0"/>
              <a:t>their webpages.</a:t>
            </a:r>
            <a:endParaRPr lang="en-US" dirty="0" smtClean="0"/>
          </a:p>
          <a:p>
            <a:r>
              <a:rPr lang="en-US" dirty="0" smtClean="0"/>
              <a:t>Raspberry Pi</a:t>
            </a:r>
          </a:p>
          <a:p>
            <a:pPr lvl="1"/>
            <a:r>
              <a:rPr lang="en-US" dirty="0" smtClean="0"/>
              <a:t>Students used the Raspberry </a:t>
            </a:r>
            <a:r>
              <a:rPr lang="en-US" dirty="0" smtClean="0"/>
              <a:t>Pi, smartphone-size </a:t>
            </a:r>
            <a:r>
              <a:rPr lang="en-US" dirty="0" smtClean="0"/>
              <a:t>computer, </a:t>
            </a:r>
            <a:r>
              <a:rPr lang="en-US" dirty="0" smtClean="0"/>
              <a:t>to </a:t>
            </a:r>
            <a:r>
              <a:rPr lang="en-US" dirty="0" smtClean="0"/>
              <a:t>experiment with streaming </a:t>
            </a:r>
            <a:r>
              <a:rPr lang="en-US" dirty="0" smtClean="0"/>
              <a:t>real-time video across the </a:t>
            </a:r>
            <a:r>
              <a:rPr lang="en-US" dirty="0" smtClean="0"/>
              <a:t>UH Maui College campus network.</a:t>
            </a:r>
            <a:endParaRPr lang="en-US" dirty="0" smtClean="0"/>
          </a:p>
          <a:p>
            <a:r>
              <a:rPr lang="en-US" dirty="0" smtClean="0"/>
              <a:t>Digital Cameras &amp; GPS</a:t>
            </a:r>
          </a:p>
          <a:p>
            <a:pPr lvl="1"/>
            <a:r>
              <a:rPr lang="en-US" dirty="0" smtClean="0"/>
              <a:t>Students used </a:t>
            </a:r>
            <a:r>
              <a:rPr lang="en-US" dirty="0"/>
              <a:t>d</a:t>
            </a:r>
            <a:r>
              <a:rPr lang="en-US" dirty="0" smtClean="0"/>
              <a:t>igital </a:t>
            </a:r>
            <a:r>
              <a:rPr lang="en-US" dirty="0" smtClean="0"/>
              <a:t>video cameras &amp; Global Positioning System </a:t>
            </a:r>
            <a:r>
              <a:rPr lang="en-US" dirty="0" smtClean="0"/>
              <a:t>(</a:t>
            </a:r>
            <a:r>
              <a:rPr lang="en-US" dirty="0" smtClean="0"/>
              <a:t>GPS) hand-held </a:t>
            </a:r>
            <a:r>
              <a:rPr lang="en-US" dirty="0" smtClean="0"/>
              <a:t>devices </a:t>
            </a:r>
            <a:r>
              <a:rPr lang="en-US" dirty="0" smtClean="0"/>
              <a:t>to collect video &amp; geo-spatial data during field surveys.</a:t>
            </a:r>
            <a:endParaRPr lang="en-US" dirty="0"/>
          </a:p>
        </p:txBody>
      </p:sp>
    </p:spTree>
    <p:extLst>
      <p:ext uri="{BB962C8B-B14F-4D97-AF65-F5344CB8AC3E}">
        <p14:creationId xmlns:p14="http://schemas.microsoft.com/office/powerpoint/2010/main" val="243547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Schedule…</a:t>
            </a:r>
            <a:endParaRPr lang="en-US" dirty="0"/>
          </a:p>
        </p:txBody>
      </p:sp>
      <p:pic>
        <p:nvPicPr>
          <p:cNvPr id="4" name="Content Placeholder 3"/>
          <p:cNvPicPr>
            <a:picLocks noGrp="1" noChangeAspect="1"/>
          </p:cNvPicPr>
          <p:nvPr>
            <p:ph idx="1"/>
          </p:nvPr>
        </p:nvPicPr>
        <p:blipFill>
          <a:blip r:embed="rId2"/>
          <a:stretch>
            <a:fillRect/>
          </a:stretch>
        </p:blipFill>
        <p:spPr>
          <a:xfrm>
            <a:off x="1096963" y="1905931"/>
            <a:ext cx="10058400" cy="3903389"/>
          </a:xfrm>
          <a:prstGeom prst="rect">
            <a:avLst/>
          </a:prstGeom>
        </p:spPr>
      </p:pic>
    </p:spTree>
    <p:extLst>
      <p:ext uri="{BB962C8B-B14F-4D97-AF65-F5344CB8AC3E}">
        <p14:creationId xmlns:p14="http://schemas.microsoft.com/office/powerpoint/2010/main" val="2080823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Waihe’e</a:t>
            </a:r>
            <a:r>
              <a:rPr lang="en-US" dirty="0" smtClean="0"/>
              <a:t> Site Survey</a:t>
            </a:r>
            <a:endParaRPr lang="en-US" dirty="0"/>
          </a:p>
        </p:txBody>
      </p:sp>
      <p:pic>
        <p:nvPicPr>
          <p:cNvPr id="4" name="Content Placeholder 3"/>
          <p:cNvPicPr>
            <a:picLocks noGrp="1" noChangeAspect="1"/>
          </p:cNvPicPr>
          <p:nvPr>
            <p:ph idx="1"/>
          </p:nvPr>
        </p:nvPicPr>
        <p:blipFill>
          <a:blip r:embed="rId2"/>
          <a:stretch>
            <a:fillRect/>
          </a:stretch>
        </p:blipFill>
        <p:spPr>
          <a:xfrm>
            <a:off x="1851619" y="1846263"/>
            <a:ext cx="8549087" cy="4022725"/>
          </a:xfrm>
          <a:prstGeom prst="rect">
            <a:avLst/>
          </a:prstGeom>
        </p:spPr>
      </p:pic>
    </p:spTree>
    <p:extLst>
      <p:ext uri="{BB962C8B-B14F-4D97-AF65-F5344CB8AC3E}">
        <p14:creationId xmlns:p14="http://schemas.microsoft.com/office/powerpoint/2010/main" val="103286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Waihe’e</a:t>
            </a:r>
            <a:r>
              <a:rPr lang="en-US" dirty="0" smtClean="0"/>
              <a:t> Site Survey</a:t>
            </a:r>
            <a:endParaRPr lang="en-US" dirty="0"/>
          </a:p>
        </p:txBody>
      </p:sp>
      <p:sp>
        <p:nvSpPr>
          <p:cNvPr id="3" name="Content Placeholder 2"/>
          <p:cNvSpPr>
            <a:spLocks noGrp="1"/>
          </p:cNvSpPr>
          <p:nvPr>
            <p:ph idx="1"/>
          </p:nvPr>
        </p:nvSpPr>
        <p:spPr/>
        <p:txBody>
          <a:bodyPr/>
          <a:lstStyle/>
          <a:p>
            <a:r>
              <a:rPr lang="en-US" dirty="0" smtClean="0"/>
              <a:t>Students performed a site survey of </a:t>
            </a:r>
            <a:r>
              <a:rPr lang="en-US" dirty="0" smtClean="0"/>
              <a:t>native </a:t>
            </a:r>
            <a:r>
              <a:rPr lang="en-US" dirty="0" smtClean="0"/>
              <a:t>Hawaiian plants being cared for by </a:t>
            </a:r>
            <a:r>
              <a:rPr lang="en-US" dirty="0" smtClean="0"/>
              <a:t>native </a:t>
            </a:r>
            <a:r>
              <a:rPr lang="en-US" dirty="0" smtClean="0"/>
              <a:t>Hawaiian cultural practitioners at a location in </a:t>
            </a:r>
            <a:r>
              <a:rPr lang="en-US" dirty="0" err="1" smtClean="0"/>
              <a:t>Waihe’e</a:t>
            </a:r>
            <a:r>
              <a:rPr lang="en-US" dirty="0" smtClean="0"/>
              <a:t>, Maui</a:t>
            </a:r>
            <a:r>
              <a:rPr lang="en-US" dirty="0" smtClean="0"/>
              <a:t>.</a:t>
            </a:r>
            <a:endParaRPr lang="en-US" dirty="0" smtClean="0"/>
          </a:p>
          <a:p>
            <a:r>
              <a:rPr lang="en-US" dirty="0" smtClean="0"/>
              <a:t>Students collected video, images, and location data of the native plants and used the Google Earth API to visualization the data in their webpage.</a:t>
            </a:r>
          </a:p>
          <a:p>
            <a:r>
              <a:rPr lang="en-US" dirty="0" smtClean="0"/>
              <a:t>Students were asked to identify the plants they encountered and its use in </a:t>
            </a:r>
            <a:r>
              <a:rPr lang="en-US" dirty="0" smtClean="0"/>
              <a:t>native </a:t>
            </a:r>
            <a:r>
              <a:rPr lang="en-US" dirty="0" smtClean="0"/>
              <a:t>Hawaiian cultural practices.</a:t>
            </a:r>
          </a:p>
        </p:txBody>
      </p:sp>
    </p:spTree>
    <p:extLst>
      <p:ext uri="{BB962C8B-B14F-4D97-AF65-F5344CB8AC3E}">
        <p14:creationId xmlns:p14="http://schemas.microsoft.com/office/powerpoint/2010/main" val="118417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Hokule’a</a:t>
            </a:r>
            <a:r>
              <a:rPr lang="en-US" dirty="0" smtClean="0"/>
              <a:t> World Wide Voyage:  1</a:t>
            </a:r>
            <a:r>
              <a:rPr lang="en-US" baseline="30000" dirty="0" smtClean="0"/>
              <a:t>st</a:t>
            </a:r>
            <a:r>
              <a:rPr lang="en-US" dirty="0" smtClean="0"/>
              <a:t> leg</a:t>
            </a:r>
            <a:endParaRPr lang="en-US" dirty="0"/>
          </a:p>
        </p:txBody>
      </p:sp>
      <p:pic>
        <p:nvPicPr>
          <p:cNvPr id="4" name="Content Placeholder 3"/>
          <p:cNvPicPr>
            <a:picLocks noGrp="1" noChangeAspect="1"/>
          </p:cNvPicPr>
          <p:nvPr>
            <p:ph idx="1"/>
          </p:nvPr>
        </p:nvPicPr>
        <p:blipFill>
          <a:blip r:embed="rId2"/>
          <a:stretch>
            <a:fillRect/>
          </a:stretch>
        </p:blipFill>
        <p:spPr>
          <a:xfrm>
            <a:off x="1857605" y="1846263"/>
            <a:ext cx="8537116" cy="4022725"/>
          </a:xfrm>
          <a:prstGeom prst="rect">
            <a:avLst/>
          </a:prstGeom>
        </p:spPr>
      </p:pic>
    </p:spTree>
    <p:extLst>
      <p:ext uri="{BB962C8B-B14F-4D97-AF65-F5344CB8AC3E}">
        <p14:creationId xmlns:p14="http://schemas.microsoft.com/office/powerpoint/2010/main" val="247568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Hokule’a</a:t>
            </a:r>
            <a:r>
              <a:rPr lang="en-US" dirty="0"/>
              <a:t> </a:t>
            </a:r>
            <a:r>
              <a:rPr lang="en-US" dirty="0" smtClean="0"/>
              <a:t>World Wide </a:t>
            </a:r>
            <a:r>
              <a:rPr lang="en-US" dirty="0"/>
              <a:t>Voyage:  1</a:t>
            </a:r>
            <a:r>
              <a:rPr lang="en-US" baseline="30000" dirty="0"/>
              <a:t>st</a:t>
            </a:r>
            <a:r>
              <a:rPr lang="en-US" dirty="0"/>
              <a:t> leg</a:t>
            </a:r>
          </a:p>
        </p:txBody>
      </p:sp>
      <p:sp>
        <p:nvSpPr>
          <p:cNvPr id="3" name="Content Placeholder 2"/>
          <p:cNvSpPr>
            <a:spLocks noGrp="1"/>
          </p:cNvSpPr>
          <p:nvPr>
            <p:ph idx="1"/>
          </p:nvPr>
        </p:nvSpPr>
        <p:spPr/>
        <p:txBody>
          <a:bodyPr/>
          <a:lstStyle/>
          <a:p>
            <a:r>
              <a:rPr lang="en-US" dirty="0" smtClean="0"/>
              <a:t>Students collected track data for the official </a:t>
            </a:r>
            <a:r>
              <a:rPr lang="en-US" dirty="0" err="1" smtClean="0"/>
              <a:t>Hokule’a</a:t>
            </a:r>
            <a:r>
              <a:rPr lang="en-US" dirty="0" smtClean="0"/>
              <a:t> website of the Hawaiian voyaging </a:t>
            </a:r>
            <a:r>
              <a:rPr lang="en-US" dirty="0"/>
              <a:t>c</a:t>
            </a:r>
            <a:r>
              <a:rPr lang="en-US" dirty="0" smtClean="0"/>
              <a:t>anoes, </a:t>
            </a:r>
            <a:r>
              <a:rPr lang="en-US" dirty="0" err="1" smtClean="0"/>
              <a:t>Hokule’a</a:t>
            </a:r>
            <a:r>
              <a:rPr lang="en-US" dirty="0" smtClean="0"/>
              <a:t> and </a:t>
            </a:r>
            <a:r>
              <a:rPr lang="en-US" dirty="0" err="1" smtClean="0"/>
              <a:t>Hikianalia</a:t>
            </a:r>
            <a:r>
              <a:rPr lang="en-US" dirty="0" smtClean="0"/>
              <a:t>, during the 1</a:t>
            </a:r>
            <a:r>
              <a:rPr lang="en-US" baseline="30000" dirty="0" smtClean="0"/>
              <a:t>st</a:t>
            </a:r>
            <a:r>
              <a:rPr lang="en-US" dirty="0" smtClean="0"/>
              <a:t> leg of their world wide voyage.</a:t>
            </a:r>
          </a:p>
          <a:p>
            <a:r>
              <a:rPr lang="en-US" dirty="0"/>
              <a:t>Students </a:t>
            </a:r>
            <a:r>
              <a:rPr lang="en-US" dirty="0" smtClean="0"/>
              <a:t>used </a:t>
            </a:r>
            <a:r>
              <a:rPr lang="en-US" dirty="0"/>
              <a:t>the Google </a:t>
            </a:r>
            <a:r>
              <a:rPr lang="en-US" dirty="0" smtClean="0"/>
              <a:t>Maps API </a:t>
            </a:r>
            <a:r>
              <a:rPr lang="en-US" dirty="0"/>
              <a:t>to visualization the data in their webpage</a:t>
            </a:r>
            <a:r>
              <a:rPr lang="en-US" dirty="0" smtClean="0"/>
              <a:t>.</a:t>
            </a:r>
          </a:p>
          <a:p>
            <a:r>
              <a:rPr lang="en-US" dirty="0" smtClean="0"/>
              <a:t>Students augmented track points with video, images, and narratives found on the </a:t>
            </a:r>
            <a:r>
              <a:rPr lang="en-US" dirty="0" err="1" smtClean="0"/>
              <a:t>Hokule’a</a:t>
            </a:r>
            <a:r>
              <a:rPr lang="en-US" dirty="0" smtClean="0"/>
              <a:t> website.</a:t>
            </a:r>
            <a:endParaRPr lang="en-US" dirty="0"/>
          </a:p>
          <a:p>
            <a:endParaRPr lang="en-US" dirty="0"/>
          </a:p>
        </p:txBody>
      </p:sp>
    </p:spTree>
    <p:extLst>
      <p:ext uri="{BB962C8B-B14F-4D97-AF65-F5344CB8AC3E}">
        <p14:creationId xmlns:p14="http://schemas.microsoft.com/office/powerpoint/2010/main" val="145270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Website…</a:t>
            </a:r>
            <a:endParaRPr lang="en-US" dirty="0"/>
          </a:p>
        </p:txBody>
      </p:sp>
      <p:pic>
        <p:nvPicPr>
          <p:cNvPr id="4" name="Content Placeholder 3"/>
          <p:cNvPicPr>
            <a:picLocks noGrp="1" noChangeAspect="1"/>
          </p:cNvPicPr>
          <p:nvPr>
            <p:ph idx="1"/>
          </p:nvPr>
        </p:nvPicPr>
        <p:blipFill>
          <a:blip r:embed="rId2"/>
          <a:stretch>
            <a:fillRect/>
          </a:stretch>
        </p:blipFill>
        <p:spPr>
          <a:xfrm>
            <a:off x="2048666" y="1846263"/>
            <a:ext cx="8154994" cy="4022725"/>
          </a:xfrm>
          <a:prstGeom prst="rect">
            <a:avLst/>
          </a:prstGeom>
        </p:spPr>
      </p:pic>
    </p:spTree>
    <p:extLst>
      <p:ext uri="{BB962C8B-B14F-4D97-AF65-F5344CB8AC3E}">
        <p14:creationId xmlns:p14="http://schemas.microsoft.com/office/powerpoint/2010/main" val="38325285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TotalTime>
  <Words>382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Calibri Light</vt:lpstr>
      <vt:lpstr>Retrospect</vt:lpstr>
      <vt:lpstr>Kahikinaokala Summer Bridge 2014</vt:lpstr>
      <vt:lpstr>Computer Science Technology</vt:lpstr>
      <vt:lpstr>The Technology Used…</vt:lpstr>
      <vt:lpstr>Our Schedule…</vt:lpstr>
      <vt:lpstr>Waihe’e Site Survey</vt:lpstr>
      <vt:lpstr>Waihe’e Site Survey</vt:lpstr>
      <vt:lpstr>Hokule’a World Wide Voyage:  1st leg</vt:lpstr>
      <vt:lpstr>Hokule’a World Wide Voyage:  1st leg</vt:lpstr>
      <vt:lpstr>Student Website…</vt:lpstr>
      <vt:lpstr>Student Website…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Kahikinaokala Summer Bridge 2014</dc:title>
  <dc:creator>Dale Nahoolewa</dc:creator>
  <cp:lastModifiedBy>Dale Nahoolewa</cp:lastModifiedBy>
  <cp:revision>11</cp:revision>
  <dcterms:created xsi:type="dcterms:W3CDTF">2014-08-20T21:13:39Z</dcterms:created>
  <dcterms:modified xsi:type="dcterms:W3CDTF">2014-09-25T18:56:05Z</dcterms:modified>
</cp:coreProperties>
</file>