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1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A1F5-27E2-4372-A6D4-A135C95BE81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1D60-FD76-48E2-A5E6-94C2EEFB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</a:t>
            </a:r>
            <a:r>
              <a:rPr lang="en-US" dirty="0" err="1" smtClean="0"/>
              <a:t>Ho’ike</a:t>
            </a:r>
            <a:r>
              <a:rPr lang="en-US" smtClean="0"/>
              <a:t> 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Presentation Outline</a:t>
            </a:r>
          </a:p>
          <a:p>
            <a:pPr lvl="1"/>
            <a:r>
              <a:rPr lang="en-US" dirty="0" smtClean="0"/>
              <a:t>Introduction (‘A’a, Kea)</a:t>
            </a:r>
          </a:p>
          <a:p>
            <a:pPr lvl="2"/>
            <a:r>
              <a:rPr lang="en-US" dirty="0" smtClean="0"/>
              <a:t>Brief intro in Hawaiian &amp; English</a:t>
            </a:r>
          </a:p>
          <a:p>
            <a:pPr lvl="1"/>
            <a:r>
              <a:rPr lang="en-US" dirty="0" smtClean="0"/>
              <a:t>Talk about </a:t>
            </a:r>
            <a:r>
              <a:rPr lang="en-US" dirty="0" err="1" smtClean="0"/>
              <a:t>Paeloko</a:t>
            </a:r>
            <a:r>
              <a:rPr lang="en-US" dirty="0" smtClean="0"/>
              <a:t> Field Trip ( Daisy, </a:t>
            </a:r>
            <a:r>
              <a:rPr lang="en-US" dirty="0" err="1" smtClean="0"/>
              <a:t>Haunani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Talk about </a:t>
            </a:r>
            <a:r>
              <a:rPr lang="en-US" dirty="0" err="1" smtClean="0"/>
              <a:t>Hosmer’s</a:t>
            </a:r>
            <a:r>
              <a:rPr lang="en-US" dirty="0" smtClean="0"/>
              <a:t> Grove Field Trip (Daisy, </a:t>
            </a:r>
            <a:r>
              <a:rPr lang="en-US" dirty="0" err="1" smtClean="0"/>
              <a:t>Shaine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Play video &amp; talk of How-to-do GPS tracking (</a:t>
            </a:r>
            <a:r>
              <a:rPr lang="en-US" dirty="0" err="1" smtClean="0"/>
              <a:t>Pomai</a:t>
            </a:r>
            <a:r>
              <a:rPr lang="en-US" dirty="0" smtClean="0"/>
              <a:t>, Jacob)</a:t>
            </a:r>
          </a:p>
          <a:p>
            <a:pPr lvl="1"/>
            <a:r>
              <a:rPr lang="en-US" dirty="0" smtClean="0"/>
              <a:t>Talk about Raspberry Pi (Daisy, Cassidy)</a:t>
            </a:r>
          </a:p>
          <a:p>
            <a:pPr lvl="1"/>
            <a:r>
              <a:rPr lang="en-US" dirty="0" smtClean="0"/>
              <a:t>Interview videos (</a:t>
            </a:r>
            <a:r>
              <a:rPr lang="en-US" dirty="0" err="1" smtClean="0"/>
              <a:t>Malia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Talk about Google Earth (</a:t>
            </a:r>
            <a:r>
              <a:rPr lang="en-US" dirty="0" err="1" smtClean="0"/>
              <a:t>Pono</a:t>
            </a:r>
            <a:r>
              <a:rPr lang="en-US" dirty="0" smtClean="0"/>
              <a:t>, </a:t>
            </a:r>
            <a:r>
              <a:rPr lang="en-US" dirty="0" err="1" smtClean="0"/>
              <a:t>Kam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Talk about Google Maps (Byron, Daisy)</a:t>
            </a:r>
            <a:endParaRPr lang="en-US" dirty="0"/>
          </a:p>
          <a:p>
            <a:r>
              <a:rPr lang="en-US" dirty="0" smtClean="0"/>
              <a:t>TODO List</a:t>
            </a:r>
          </a:p>
          <a:p>
            <a:pPr lvl="1"/>
            <a:r>
              <a:rPr lang="en-US" dirty="0" smtClean="0"/>
              <a:t>Audio should on continuous 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9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2014 Ho’ike Presentation</vt:lpstr>
    </vt:vector>
  </TitlesOfParts>
  <Company>University of Hawaii Maui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Laureen Kodani</dc:creator>
  <cp:lastModifiedBy>Laureen Kodani</cp:lastModifiedBy>
  <cp:revision>5</cp:revision>
  <cp:lastPrinted>2014-07-10T20:22:23Z</cp:lastPrinted>
  <dcterms:created xsi:type="dcterms:W3CDTF">2014-07-10T20:17:14Z</dcterms:created>
  <dcterms:modified xsi:type="dcterms:W3CDTF">2014-07-10T20:25:29Z</dcterms:modified>
</cp:coreProperties>
</file>