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24377650" cy="13716000"/>
  <p:notesSz cx="6858000" cy="9144000"/>
  <p:embeddedFontLst>
    <p:embeddedFont>
      <p:font typeface="Nunito Light" panose="020B0604020202020204" charset="0"/>
      <p:regular r:id="rId39"/>
      <p:bold r:id="rId40"/>
      <p:italic r:id="rId41"/>
      <p:boldItalic r:id="rId42"/>
    </p:embeddedFont>
    <p:embeddedFont>
      <p:font typeface="Nunito" panose="020B0604020202020204" charset="0"/>
      <p:regular r:id="rId43"/>
      <p:bold r:id="rId44"/>
      <p:italic r:id="rId45"/>
      <p:boldItalic r:id="rId46"/>
    </p:embeddedFont>
    <p:embeddedFont>
      <p:font typeface="Roboto" panose="020B0604020202020204" charset="0"/>
      <p:regular r:id="rId47"/>
      <p:bold r:id="rId48"/>
      <p:italic r:id="rId49"/>
      <p:boldItalic r:id="rId50"/>
    </p:embeddedFont>
    <p:embeddedFont>
      <p:font typeface="Roboto Condensed" panose="020B0604020202020204" charset="0"/>
      <p:regular r:id="rId51"/>
      <p:bold r:id="rId52"/>
      <p:italic r:id="rId53"/>
      <p:boldItalic r:id="rId54"/>
    </p:embeddedFont>
    <p:embeddedFont>
      <p:font typeface="Lato Light" panose="020B060402020202020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8136">
          <p15:clr>
            <a:srgbClr val="A4A3A4"/>
          </p15:clr>
        </p15:guide>
        <p15:guide id="2" pos="14278">
          <p15:clr>
            <a:srgbClr val="A4A3A4"/>
          </p15:clr>
        </p15:guide>
        <p15:guide id="3" pos="1078">
          <p15:clr>
            <a:srgbClr val="A4A3A4"/>
          </p15:clr>
        </p15:guide>
        <p15:guide id="4" pos="7678">
          <p15:clr>
            <a:srgbClr val="A4A3A4"/>
          </p15:clr>
        </p15:guide>
        <p15:guide id="5" orient="horz" pos="504">
          <p15:clr>
            <a:srgbClr val="A4A3A4"/>
          </p15:clr>
        </p15:guide>
        <p15:guide id="6" orient="horz" pos="8640">
          <p15:clr>
            <a:srgbClr val="A4A3A4"/>
          </p15:clr>
        </p15:guide>
        <p15:guide id="7" orient="horz" pos="4632">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3" roundtripDataSignature="AMtx7milpwv3f08N/ofbEPYoAL4nwnruT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923CBD-EFE5-4BAF-AFE4-3191820EA03F}">
  <a:tblStyle styleId="{BE923CBD-EFE5-4BAF-AFE4-3191820EA03F}"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BBC8E546-6135-4D6B-BADE-C79A56DBFA3E}" styleName="Table_1">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fill>
          <a:solidFill>
            <a:srgbClr val="F9F9F9"/>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7" d="100"/>
          <a:sy n="47" d="100"/>
        </p:scale>
        <p:origin x="86" y="29"/>
      </p:cViewPr>
      <p:guideLst>
        <p:guide orient="horz" pos="8136"/>
        <p:guide pos="14278"/>
        <p:guide pos="1078"/>
        <p:guide pos="7678"/>
        <p:guide orient="horz" pos="504"/>
        <p:guide orient="horz" pos="8640"/>
        <p:guide orient="horz" pos="463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63"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font" Target="fonts/font20.fntdata"/><Relationship Id="rId66"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openxmlformats.org/officeDocument/2006/relationships/font" Target="fonts/font1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Nunito Light"/>
                <a:ea typeface="Nunito Light"/>
                <a:cs typeface="Nunito Light"/>
                <a:sym typeface="Nunito Light"/>
              </a:defRPr>
            </a:lvl1pPr>
            <a:lvl2pPr marR="0" lvl="1"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Nunito Light"/>
                <a:ea typeface="Nunito Light"/>
                <a:cs typeface="Nunito Light"/>
                <a:sym typeface="Nunito Light"/>
              </a:defRPr>
            </a:lvl1pPr>
            <a:lvl2pPr marR="0" lvl="1"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Nunito Light"/>
                <a:ea typeface="Nunito Light"/>
                <a:cs typeface="Nunito Light"/>
                <a:sym typeface="Nunito Light"/>
              </a:defRPr>
            </a:lvl1pPr>
            <a:lvl2pPr marL="914400" marR="0" lvl="1" indent="-22860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Nunito Light"/>
                <a:ea typeface="Nunito Light"/>
                <a:cs typeface="Nunito Light"/>
                <a:sym typeface="Nunito Light"/>
              </a:defRPr>
            </a:lvl2pPr>
            <a:lvl3pPr marL="1371600" marR="0" lvl="2" indent="-22860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Nunito Light"/>
                <a:ea typeface="Nunito Light"/>
                <a:cs typeface="Nunito Light"/>
                <a:sym typeface="Nunito Light"/>
              </a:defRPr>
            </a:lvl3pPr>
            <a:lvl4pPr marL="1828800" marR="0" lvl="3" indent="-22860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Nunito Light"/>
                <a:ea typeface="Nunito Light"/>
                <a:cs typeface="Nunito Light"/>
                <a:sym typeface="Nunito Light"/>
              </a:defRPr>
            </a:lvl4pPr>
            <a:lvl5pPr marL="2286000" marR="0" lvl="4" indent="-22860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Nunito Light"/>
                <a:ea typeface="Nunito Light"/>
                <a:cs typeface="Nunito Light"/>
                <a:sym typeface="Nunito Light"/>
              </a:defRPr>
            </a:lvl5pPr>
            <a:lvl6pPr marL="2743200" marR="0" lvl="5" indent="-22860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Nunito Light"/>
                <a:ea typeface="Nunito Light"/>
                <a:cs typeface="Nunito Light"/>
                <a:sym typeface="Nunito Light"/>
              </a:defRPr>
            </a:lvl1pPr>
            <a:lvl2pPr marR="0" lvl="1"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Nunito Light"/>
                <a:ea typeface="Nunito Light"/>
                <a:cs typeface="Nunito Light"/>
                <a:sym typeface="Nunito Light"/>
              </a:rPr>
              <a:t>‹#›</a:t>
            </a:fld>
            <a:endParaRPr sz="1200" b="0" i="0" u="none" strike="noStrike" cap="none">
              <a:solidFill>
                <a:schemeClr val="dk1"/>
              </a:solidFill>
              <a:latin typeface="Nunito Light"/>
              <a:ea typeface="Nunito Light"/>
              <a:cs typeface="Nunito Light"/>
              <a:sym typeface="Nunito Light"/>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notes"/>
          <p:cNvSpPr>
            <a:spLocks noGrp="1" noRot="1" noChangeAspect="1"/>
          </p:cNvSpPr>
          <p:nvPr>
            <p:ph type="sldImg" idx="2"/>
          </p:nvPr>
        </p:nvSpPr>
        <p:spPr>
          <a:xfrm>
            <a:off x="-16989425" y="-11796713"/>
            <a:ext cx="22153563" cy="12465051"/>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83" name="Google Shape;183;p1:notes"/>
          <p:cNvSpPr txBox="1">
            <a:spLocks noGrp="1"/>
          </p:cNvSpPr>
          <p:nvPr>
            <p:ph type="body" idx="1"/>
          </p:nvPr>
        </p:nvSpPr>
        <p:spPr>
          <a:xfrm>
            <a:off x="685800" y="4343400"/>
            <a:ext cx="5457825" cy="40862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10:notes"/>
          <p:cNvSpPr>
            <a:spLocks noGrp="1" noRot="1" noChangeAspect="1"/>
          </p:cNvSpPr>
          <p:nvPr>
            <p:ph type="sldImg" idx="2"/>
          </p:nvPr>
        </p:nvSpPr>
        <p:spPr>
          <a:xfrm>
            <a:off x="-16989425" y="-11796713"/>
            <a:ext cx="22153500" cy="12465001"/>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24" name="Google Shape;324;p10:notes"/>
          <p:cNvSpPr txBox="1">
            <a:spLocks noGrp="1"/>
          </p:cNvSpPr>
          <p:nvPr>
            <p:ph type="body" idx="1"/>
          </p:nvPr>
        </p:nvSpPr>
        <p:spPr>
          <a:xfrm>
            <a:off x="685800" y="4343400"/>
            <a:ext cx="5457900" cy="40863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11:notes"/>
          <p:cNvSpPr>
            <a:spLocks noGrp="1" noRot="1" noChangeAspect="1"/>
          </p:cNvSpPr>
          <p:nvPr>
            <p:ph type="sldImg" idx="2"/>
          </p:nvPr>
        </p:nvSpPr>
        <p:spPr>
          <a:xfrm>
            <a:off x="-16989425" y="-11796713"/>
            <a:ext cx="22153563" cy="12465051"/>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39" name="Google Shape;339;p11:notes"/>
          <p:cNvSpPr txBox="1">
            <a:spLocks noGrp="1"/>
          </p:cNvSpPr>
          <p:nvPr>
            <p:ph type="body" idx="1"/>
          </p:nvPr>
        </p:nvSpPr>
        <p:spPr>
          <a:xfrm>
            <a:off x="685800" y="4343400"/>
            <a:ext cx="5457900" cy="40863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ad888caedd_0_22:notes"/>
          <p:cNvSpPr>
            <a:spLocks noGrp="1" noRot="1" noChangeAspect="1"/>
          </p:cNvSpPr>
          <p:nvPr>
            <p:ph type="sldImg" idx="2"/>
          </p:nvPr>
        </p:nvSpPr>
        <p:spPr>
          <a:xfrm>
            <a:off x="-16989425" y="-11796713"/>
            <a:ext cx="22153563" cy="12465051"/>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46" name="Google Shape;346;gad888caedd_0_22:notes"/>
          <p:cNvSpPr txBox="1">
            <a:spLocks noGrp="1"/>
          </p:cNvSpPr>
          <p:nvPr>
            <p:ph type="body" idx="1"/>
          </p:nvPr>
        </p:nvSpPr>
        <p:spPr>
          <a:xfrm>
            <a:off x="685800" y="4343400"/>
            <a:ext cx="5457900" cy="40863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12:notes"/>
          <p:cNvSpPr>
            <a:spLocks noGrp="1" noRot="1" noChangeAspect="1"/>
          </p:cNvSpPr>
          <p:nvPr>
            <p:ph type="sldImg" idx="2"/>
          </p:nvPr>
        </p:nvSpPr>
        <p:spPr>
          <a:xfrm>
            <a:off x="-16989425" y="-11796713"/>
            <a:ext cx="22153563" cy="12465051"/>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53" name="Google Shape;353;p12:notes"/>
          <p:cNvSpPr txBox="1">
            <a:spLocks noGrp="1"/>
          </p:cNvSpPr>
          <p:nvPr>
            <p:ph type="body" idx="1"/>
          </p:nvPr>
        </p:nvSpPr>
        <p:spPr>
          <a:xfrm>
            <a:off x="685800" y="4343400"/>
            <a:ext cx="5457825" cy="40862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13:notes"/>
          <p:cNvSpPr>
            <a:spLocks noGrp="1" noRot="1" noChangeAspect="1"/>
          </p:cNvSpPr>
          <p:nvPr>
            <p:ph type="sldImg" idx="2"/>
          </p:nvPr>
        </p:nvSpPr>
        <p:spPr>
          <a:xfrm>
            <a:off x="-16989425" y="-11796713"/>
            <a:ext cx="22153563" cy="12465051"/>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94" name="Google Shape;394;p13:notes"/>
          <p:cNvSpPr txBox="1">
            <a:spLocks noGrp="1"/>
          </p:cNvSpPr>
          <p:nvPr>
            <p:ph type="body" idx="1"/>
          </p:nvPr>
        </p:nvSpPr>
        <p:spPr>
          <a:xfrm>
            <a:off x="685800" y="4343400"/>
            <a:ext cx="5457825" cy="40862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ad888caedd_0_41:notes"/>
          <p:cNvSpPr>
            <a:spLocks noGrp="1" noRot="1" noChangeAspect="1"/>
          </p:cNvSpPr>
          <p:nvPr>
            <p:ph type="sldImg" idx="2"/>
          </p:nvPr>
        </p:nvSpPr>
        <p:spPr>
          <a:xfrm>
            <a:off x="-16989425" y="-11796713"/>
            <a:ext cx="22153500" cy="12465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01" name="Google Shape;401;gad888caedd_0_41:notes"/>
          <p:cNvSpPr txBox="1">
            <a:spLocks noGrp="1"/>
          </p:cNvSpPr>
          <p:nvPr>
            <p:ph type="body" idx="1"/>
          </p:nvPr>
        </p:nvSpPr>
        <p:spPr>
          <a:xfrm>
            <a:off x="685800" y="4343400"/>
            <a:ext cx="5457900" cy="40863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d888caedd_0_50:notes"/>
          <p:cNvSpPr>
            <a:spLocks noGrp="1" noRot="1" noChangeAspect="1"/>
          </p:cNvSpPr>
          <p:nvPr>
            <p:ph type="sldImg" idx="2"/>
          </p:nvPr>
        </p:nvSpPr>
        <p:spPr>
          <a:xfrm>
            <a:off x="-16989425" y="-11796713"/>
            <a:ext cx="22153500" cy="12465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08" name="Google Shape;408;gad888caedd_0_50:notes"/>
          <p:cNvSpPr txBox="1">
            <a:spLocks noGrp="1"/>
          </p:cNvSpPr>
          <p:nvPr>
            <p:ph type="body" idx="1"/>
          </p:nvPr>
        </p:nvSpPr>
        <p:spPr>
          <a:xfrm>
            <a:off x="685800" y="4343400"/>
            <a:ext cx="5457900" cy="40863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ad888caedd_0_61:notes"/>
          <p:cNvSpPr>
            <a:spLocks noGrp="1" noRot="1" noChangeAspect="1"/>
          </p:cNvSpPr>
          <p:nvPr>
            <p:ph type="sldImg" idx="2"/>
          </p:nvPr>
        </p:nvSpPr>
        <p:spPr>
          <a:xfrm>
            <a:off x="-16989425" y="-11796713"/>
            <a:ext cx="22153500" cy="12465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19" name="Google Shape;419;gad888caedd_0_61:notes"/>
          <p:cNvSpPr txBox="1">
            <a:spLocks noGrp="1"/>
          </p:cNvSpPr>
          <p:nvPr>
            <p:ph type="body" idx="1"/>
          </p:nvPr>
        </p:nvSpPr>
        <p:spPr>
          <a:xfrm>
            <a:off x="685800" y="4343400"/>
            <a:ext cx="5457900" cy="40863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ad888caedd_0_72:notes"/>
          <p:cNvSpPr>
            <a:spLocks noGrp="1" noRot="1" noChangeAspect="1"/>
          </p:cNvSpPr>
          <p:nvPr>
            <p:ph type="sldImg" idx="2"/>
          </p:nvPr>
        </p:nvSpPr>
        <p:spPr>
          <a:xfrm>
            <a:off x="-16989425" y="-11796713"/>
            <a:ext cx="22153500" cy="12465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26" name="Google Shape;426;gad888caedd_0_72:notes"/>
          <p:cNvSpPr txBox="1">
            <a:spLocks noGrp="1"/>
          </p:cNvSpPr>
          <p:nvPr>
            <p:ph type="body" idx="1"/>
          </p:nvPr>
        </p:nvSpPr>
        <p:spPr>
          <a:xfrm>
            <a:off x="685800" y="4343400"/>
            <a:ext cx="5457900" cy="40863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ad888caedd_0_80:notes"/>
          <p:cNvSpPr>
            <a:spLocks noGrp="1" noRot="1" noChangeAspect="1"/>
          </p:cNvSpPr>
          <p:nvPr>
            <p:ph type="sldImg" idx="2"/>
          </p:nvPr>
        </p:nvSpPr>
        <p:spPr>
          <a:xfrm>
            <a:off x="-16989425" y="-11796713"/>
            <a:ext cx="22153500" cy="12465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33" name="Google Shape;433;gad888caedd_0_80:notes"/>
          <p:cNvSpPr txBox="1">
            <a:spLocks noGrp="1"/>
          </p:cNvSpPr>
          <p:nvPr>
            <p:ph type="body" idx="1"/>
          </p:nvPr>
        </p:nvSpPr>
        <p:spPr>
          <a:xfrm>
            <a:off x="685800" y="4343400"/>
            <a:ext cx="5457900" cy="40863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ad888caedd_0_92:notes"/>
          <p:cNvSpPr>
            <a:spLocks noGrp="1" noRot="1" noChangeAspect="1"/>
          </p:cNvSpPr>
          <p:nvPr>
            <p:ph type="sldImg" idx="2"/>
          </p:nvPr>
        </p:nvSpPr>
        <p:spPr>
          <a:xfrm>
            <a:off x="-16989425" y="-11796713"/>
            <a:ext cx="22153500" cy="12465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43" name="Google Shape;443;gad888caedd_0_92:notes"/>
          <p:cNvSpPr txBox="1">
            <a:spLocks noGrp="1"/>
          </p:cNvSpPr>
          <p:nvPr>
            <p:ph type="body" idx="1"/>
          </p:nvPr>
        </p:nvSpPr>
        <p:spPr>
          <a:xfrm>
            <a:off x="685800" y="4343400"/>
            <a:ext cx="5457900" cy="40863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ad888caedd_0_100:notes"/>
          <p:cNvSpPr>
            <a:spLocks noGrp="1" noRot="1" noChangeAspect="1"/>
          </p:cNvSpPr>
          <p:nvPr>
            <p:ph type="sldImg" idx="2"/>
          </p:nvPr>
        </p:nvSpPr>
        <p:spPr>
          <a:xfrm>
            <a:off x="-16989425" y="-11796713"/>
            <a:ext cx="22153500" cy="12465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50" name="Google Shape;450;gad888caedd_0_100:notes"/>
          <p:cNvSpPr txBox="1">
            <a:spLocks noGrp="1"/>
          </p:cNvSpPr>
          <p:nvPr>
            <p:ph type="body" idx="1"/>
          </p:nvPr>
        </p:nvSpPr>
        <p:spPr>
          <a:xfrm>
            <a:off x="685800" y="4343400"/>
            <a:ext cx="5457900" cy="40863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ad888caedd_0_108:notes"/>
          <p:cNvSpPr>
            <a:spLocks noGrp="1" noRot="1" noChangeAspect="1"/>
          </p:cNvSpPr>
          <p:nvPr>
            <p:ph type="sldImg" idx="2"/>
          </p:nvPr>
        </p:nvSpPr>
        <p:spPr>
          <a:xfrm>
            <a:off x="-16989425" y="-11796713"/>
            <a:ext cx="22153500" cy="12465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57" name="Google Shape;457;gad888caedd_0_108:notes"/>
          <p:cNvSpPr txBox="1">
            <a:spLocks noGrp="1"/>
          </p:cNvSpPr>
          <p:nvPr>
            <p:ph type="body" idx="1"/>
          </p:nvPr>
        </p:nvSpPr>
        <p:spPr>
          <a:xfrm>
            <a:off x="685800" y="4343400"/>
            <a:ext cx="5457900" cy="40863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ad888caedd_0_116:notes"/>
          <p:cNvSpPr>
            <a:spLocks noGrp="1" noRot="1" noChangeAspect="1"/>
          </p:cNvSpPr>
          <p:nvPr>
            <p:ph type="sldImg" idx="2"/>
          </p:nvPr>
        </p:nvSpPr>
        <p:spPr>
          <a:xfrm>
            <a:off x="-16989425" y="-11796713"/>
            <a:ext cx="22153500" cy="12465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65" name="Google Shape;465;gad888caedd_0_116:notes"/>
          <p:cNvSpPr txBox="1">
            <a:spLocks noGrp="1"/>
          </p:cNvSpPr>
          <p:nvPr>
            <p:ph type="body" idx="1"/>
          </p:nvPr>
        </p:nvSpPr>
        <p:spPr>
          <a:xfrm>
            <a:off x="685800" y="4343400"/>
            <a:ext cx="5457900" cy="40863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ad888caedd_0_125:notes"/>
          <p:cNvSpPr>
            <a:spLocks noGrp="1" noRot="1" noChangeAspect="1"/>
          </p:cNvSpPr>
          <p:nvPr>
            <p:ph type="sldImg" idx="2"/>
          </p:nvPr>
        </p:nvSpPr>
        <p:spPr>
          <a:xfrm>
            <a:off x="-16989425" y="-11796713"/>
            <a:ext cx="22153500" cy="12465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73" name="Google Shape;473;gad888caedd_0_125:notes"/>
          <p:cNvSpPr txBox="1">
            <a:spLocks noGrp="1"/>
          </p:cNvSpPr>
          <p:nvPr>
            <p:ph type="body" idx="1"/>
          </p:nvPr>
        </p:nvSpPr>
        <p:spPr>
          <a:xfrm>
            <a:off x="685800" y="4343400"/>
            <a:ext cx="5457900" cy="40863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ad888caedd_0_133:notes"/>
          <p:cNvSpPr>
            <a:spLocks noGrp="1" noRot="1" noChangeAspect="1"/>
          </p:cNvSpPr>
          <p:nvPr>
            <p:ph type="sldImg" idx="2"/>
          </p:nvPr>
        </p:nvSpPr>
        <p:spPr>
          <a:xfrm>
            <a:off x="-16989425" y="-11796713"/>
            <a:ext cx="22153500" cy="12465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81" name="Google Shape;481;gad888caedd_0_133:notes"/>
          <p:cNvSpPr txBox="1">
            <a:spLocks noGrp="1"/>
          </p:cNvSpPr>
          <p:nvPr>
            <p:ph type="body" idx="1"/>
          </p:nvPr>
        </p:nvSpPr>
        <p:spPr>
          <a:xfrm>
            <a:off x="685800" y="4343400"/>
            <a:ext cx="5457900" cy="40863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ad888caedd_0_157:notes"/>
          <p:cNvSpPr>
            <a:spLocks noGrp="1" noRot="1" noChangeAspect="1"/>
          </p:cNvSpPr>
          <p:nvPr>
            <p:ph type="sldImg" idx="2"/>
          </p:nvPr>
        </p:nvSpPr>
        <p:spPr>
          <a:xfrm>
            <a:off x="-16989425" y="-11796713"/>
            <a:ext cx="22153500" cy="12465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89" name="Google Shape;489;gad888caedd_0_157:notes"/>
          <p:cNvSpPr txBox="1">
            <a:spLocks noGrp="1"/>
          </p:cNvSpPr>
          <p:nvPr>
            <p:ph type="body" idx="1"/>
          </p:nvPr>
        </p:nvSpPr>
        <p:spPr>
          <a:xfrm>
            <a:off x="685800" y="4343400"/>
            <a:ext cx="5457900" cy="40863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888caedd_0_141:notes"/>
          <p:cNvSpPr>
            <a:spLocks noGrp="1" noRot="1" noChangeAspect="1"/>
          </p:cNvSpPr>
          <p:nvPr>
            <p:ph type="sldImg" idx="2"/>
          </p:nvPr>
        </p:nvSpPr>
        <p:spPr>
          <a:xfrm>
            <a:off x="-16989425" y="-11796713"/>
            <a:ext cx="22153500" cy="12465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97" name="Google Shape;497;gad888caedd_0_141:notes"/>
          <p:cNvSpPr txBox="1">
            <a:spLocks noGrp="1"/>
          </p:cNvSpPr>
          <p:nvPr>
            <p:ph type="body" idx="1"/>
          </p:nvPr>
        </p:nvSpPr>
        <p:spPr>
          <a:xfrm>
            <a:off x="685800" y="4343400"/>
            <a:ext cx="5457900" cy="40863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ad888caedd_0_149:notes"/>
          <p:cNvSpPr>
            <a:spLocks noGrp="1" noRot="1" noChangeAspect="1"/>
          </p:cNvSpPr>
          <p:nvPr>
            <p:ph type="sldImg" idx="2"/>
          </p:nvPr>
        </p:nvSpPr>
        <p:spPr>
          <a:xfrm>
            <a:off x="-16989425" y="-11796713"/>
            <a:ext cx="22153500" cy="12465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05" name="Google Shape;505;gad888caedd_0_149:notes"/>
          <p:cNvSpPr txBox="1">
            <a:spLocks noGrp="1"/>
          </p:cNvSpPr>
          <p:nvPr>
            <p:ph type="body" idx="1"/>
          </p:nvPr>
        </p:nvSpPr>
        <p:spPr>
          <a:xfrm>
            <a:off x="685800" y="4343400"/>
            <a:ext cx="5457900" cy="40863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ad888caedd_0_176:notes"/>
          <p:cNvSpPr>
            <a:spLocks noGrp="1" noRot="1" noChangeAspect="1"/>
          </p:cNvSpPr>
          <p:nvPr>
            <p:ph type="sldImg" idx="2"/>
          </p:nvPr>
        </p:nvSpPr>
        <p:spPr>
          <a:xfrm>
            <a:off x="-16989425" y="-11796713"/>
            <a:ext cx="22153500" cy="12465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13" name="Google Shape;513;gad888caedd_0_176:notes"/>
          <p:cNvSpPr txBox="1">
            <a:spLocks noGrp="1"/>
          </p:cNvSpPr>
          <p:nvPr>
            <p:ph type="body" idx="1"/>
          </p:nvPr>
        </p:nvSpPr>
        <p:spPr>
          <a:xfrm>
            <a:off x="685800" y="4343400"/>
            <a:ext cx="5457900" cy="40863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notes"/>
          <p:cNvSpPr>
            <a:spLocks noGrp="1" noRot="1" noChangeAspect="1"/>
          </p:cNvSpPr>
          <p:nvPr>
            <p:ph type="sldImg" idx="2"/>
          </p:nvPr>
        </p:nvSpPr>
        <p:spPr>
          <a:xfrm>
            <a:off x="-16989425" y="-11796713"/>
            <a:ext cx="22153563" cy="12465051"/>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28" name="Google Shape;228;p3:notes"/>
          <p:cNvSpPr txBox="1">
            <a:spLocks noGrp="1"/>
          </p:cNvSpPr>
          <p:nvPr>
            <p:ph type="body" idx="1"/>
          </p:nvPr>
        </p:nvSpPr>
        <p:spPr>
          <a:xfrm>
            <a:off x="685800" y="4343400"/>
            <a:ext cx="5457825" cy="40862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d888caedd_0_184:notes"/>
          <p:cNvSpPr>
            <a:spLocks noGrp="1" noRot="1" noChangeAspect="1"/>
          </p:cNvSpPr>
          <p:nvPr>
            <p:ph type="sldImg" idx="2"/>
          </p:nvPr>
        </p:nvSpPr>
        <p:spPr>
          <a:xfrm>
            <a:off x="-16989425" y="-11796713"/>
            <a:ext cx="22153500" cy="12465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21" name="Google Shape;521;gad888caedd_0_184:notes"/>
          <p:cNvSpPr txBox="1">
            <a:spLocks noGrp="1"/>
          </p:cNvSpPr>
          <p:nvPr>
            <p:ph type="body" idx="1"/>
          </p:nvPr>
        </p:nvSpPr>
        <p:spPr>
          <a:xfrm>
            <a:off x="685800" y="4343400"/>
            <a:ext cx="5457900" cy="40863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ad888caedd_0_192:notes"/>
          <p:cNvSpPr>
            <a:spLocks noGrp="1" noRot="1" noChangeAspect="1"/>
          </p:cNvSpPr>
          <p:nvPr>
            <p:ph type="sldImg" idx="2"/>
          </p:nvPr>
        </p:nvSpPr>
        <p:spPr>
          <a:xfrm>
            <a:off x="-16989425" y="-11796713"/>
            <a:ext cx="22153500" cy="12465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29" name="Google Shape;529;gad888caedd_0_192:notes"/>
          <p:cNvSpPr txBox="1">
            <a:spLocks noGrp="1"/>
          </p:cNvSpPr>
          <p:nvPr>
            <p:ph type="body" idx="1"/>
          </p:nvPr>
        </p:nvSpPr>
        <p:spPr>
          <a:xfrm>
            <a:off x="685800" y="4343400"/>
            <a:ext cx="5457900" cy="40863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ad888caedd_0_200:notes"/>
          <p:cNvSpPr>
            <a:spLocks noGrp="1" noRot="1" noChangeAspect="1"/>
          </p:cNvSpPr>
          <p:nvPr>
            <p:ph type="sldImg" idx="2"/>
          </p:nvPr>
        </p:nvSpPr>
        <p:spPr>
          <a:xfrm>
            <a:off x="-16989425" y="-11796713"/>
            <a:ext cx="22153500" cy="12465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37" name="Google Shape;537;gad888caedd_0_200:notes"/>
          <p:cNvSpPr txBox="1">
            <a:spLocks noGrp="1"/>
          </p:cNvSpPr>
          <p:nvPr>
            <p:ph type="body" idx="1"/>
          </p:nvPr>
        </p:nvSpPr>
        <p:spPr>
          <a:xfrm>
            <a:off x="685800" y="4343400"/>
            <a:ext cx="5457900" cy="40863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ad888caedd_0_208:notes"/>
          <p:cNvSpPr>
            <a:spLocks noGrp="1" noRot="1" noChangeAspect="1"/>
          </p:cNvSpPr>
          <p:nvPr>
            <p:ph type="sldImg" idx="2"/>
          </p:nvPr>
        </p:nvSpPr>
        <p:spPr>
          <a:xfrm>
            <a:off x="-16989425" y="-11796713"/>
            <a:ext cx="22153500" cy="12465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45" name="Google Shape;545;gad888caedd_0_208:notes"/>
          <p:cNvSpPr txBox="1">
            <a:spLocks noGrp="1"/>
          </p:cNvSpPr>
          <p:nvPr>
            <p:ph type="body" idx="1"/>
          </p:nvPr>
        </p:nvSpPr>
        <p:spPr>
          <a:xfrm>
            <a:off x="685800" y="4343400"/>
            <a:ext cx="5457900" cy="40863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ad888caedd_0_216:notes"/>
          <p:cNvSpPr>
            <a:spLocks noGrp="1" noRot="1" noChangeAspect="1"/>
          </p:cNvSpPr>
          <p:nvPr>
            <p:ph type="sldImg" idx="2"/>
          </p:nvPr>
        </p:nvSpPr>
        <p:spPr>
          <a:xfrm>
            <a:off x="-16989425" y="-11796713"/>
            <a:ext cx="22153500" cy="12465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53" name="Google Shape;553;gad888caedd_0_216:notes"/>
          <p:cNvSpPr txBox="1">
            <a:spLocks noGrp="1"/>
          </p:cNvSpPr>
          <p:nvPr>
            <p:ph type="body" idx="1"/>
          </p:nvPr>
        </p:nvSpPr>
        <p:spPr>
          <a:xfrm>
            <a:off x="685800" y="4343400"/>
            <a:ext cx="5457900" cy="40863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ad888caedd_0_2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1" name="Google Shape;561;gad888caedd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2" name="Google Shape;57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4:notes"/>
          <p:cNvSpPr>
            <a:spLocks noGrp="1" noRot="1" noChangeAspect="1"/>
          </p:cNvSpPr>
          <p:nvPr>
            <p:ph type="sldImg" idx="2"/>
          </p:nvPr>
        </p:nvSpPr>
        <p:spPr>
          <a:xfrm>
            <a:off x="-16989425" y="-11796713"/>
            <a:ext cx="22153500" cy="12465001"/>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39" name="Google Shape;239;p4:notes"/>
          <p:cNvSpPr txBox="1">
            <a:spLocks noGrp="1"/>
          </p:cNvSpPr>
          <p:nvPr>
            <p:ph type="body" idx="1"/>
          </p:nvPr>
        </p:nvSpPr>
        <p:spPr>
          <a:xfrm>
            <a:off x="685800" y="4343400"/>
            <a:ext cx="5457900" cy="40863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5:notes"/>
          <p:cNvSpPr>
            <a:spLocks noGrp="1" noRot="1" noChangeAspect="1"/>
          </p:cNvSpPr>
          <p:nvPr>
            <p:ph type="sldImg" idx="2"/>
          </p:nvPr>
        </p:nvSpPr>
        <p:spPr>
          <a:xfrm>
            <a:off x="-16989425" y="-11796713"/>
            <a:ext cx="22153500" cy="12465001"/>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51" name="Google Shape;251;p5:notes"/>
          <p:cNvSpPr txBox="1">
            <a:spLocks noGrp="1"/>
          </p:cNvSpPr>
          <p:nvPr>
            <p:ph type="body" idx="1"/>
          </p:nvPr>
        </p:nvSpPr>
        <p:spPr>
          <a:xfrm>
            <a:off x="685800" y="4343400"/>
            <a:ext cx="5457900" cy="40863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6:notes"/>
          <p:cNvSpPr>
            <a:spLocks noGrp="1" noRot="1" noChangeAspect="1"/>
          </p:cNvSpPr>
          <p:nvPr>
            <p:ph type="sldImg" idx="2"/>
          </p:nvPr>
        </p:nvSpPr>
        <p:spPr>
          <a:xfrm>
            <a:off x="-16989425" y="-11796713"/>
            <a:ext cx="22153500" cy="12465001"/>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65" name="Google Shape;265;p6:notes"/>
          <p:cNvSpPr txBox="1">
            <a:spLocks noGrp="1"/>
          </p:cNvSpPr>
          <p:nvPr>
            <p:ph type="body" idx="1"/>
          </p:nvPr>
        </p:nvSpPr>
        <p:spPr>
          <a:xfrm>
            <a:off x="685800" y="4343400"/>
            <a:ext cx="5457900" cy="40863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7:notes"/>
          <p:cNvSpPr>
            <a:spLocks noGrp="1" noRot="1" noChangeAspect="1"/>
          </p:cNvSpPr>
          <p:nvPr>
            <p:ph type="sldImg" idx="2"/>
          </p:nvPr>
        </p:nvSpPr>
        <p:spPr>
          <a:xfrm>
            <a:off x="-16989425" y="-11796713"/>
            <a:ext cx="22153500" cy="12465001"/>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76" name="Google Shape;276;p7:notes"/>
          <p:cNvSpPr txBox="1">
            <a:spLocks noGrp="1"/>
          </p:cNvSpPr>
          <p:nvPr>
            <p:ph type="body" idx="1"/>
          </p:nvPr>
        </p:nvSpPr>
        <p:spPr>
          <a:xfrm>
            <a:off x="685800" y="4343400"/>
            <a:ext cx="5457900" cy="40863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8:notes"/>
          <p:cNvSpPr>
            <a:spLocks noGrp="1" noRot="1" noChangeAspect="1"/>
          </p:cNvSpPr>
          <p:nvPr>
            <p:ph type="sldImg" idx="2"/>
          </p:nvPr>
        </p:nvSpPr>
        <p:spPr>
          <a:xfrm>
            <a:off x="-16989425" y="-11796713"/>
            <a:ext cx="22153500" cy="12465001"/>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92" name="Google Shape;292;p8:notes"/>
          <p:cNvSpPr txBox="1">
            <a:spLocks noGrp="1"/>
          </p:cNvSpPr>
          <p:nvPr>
            <p:ph type="body" idx="1"/>
          </p:nvPr>
        </p:nvSpPr>
        <p:spPr>
          <a:xfrm>
            <a:off x="685800" y="4343400"/>
            <a:ext cx="5457900" cy="40863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9:notes"/>
          <p:cNvSpPr>
            <a:spLocks noGrp="1" noRot="1" noChangeAspect="1"/>
          </p:cNvSpPr>
          <p:nvPr>
            <p:ph type="sldImg" idx="2"/>
          </p:nvPr>
        </p:nvSpPr>
        <p:spPr>
          <a:xfrm>
            <a:off x="-16989425" y="-11796713"/>
            <a:ext cx="22153500" cy="12465001"/>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08" name="Google Shape;308;p9:notes"/>
          <p:cNvSpPr txBox="1">
            <a:spLocks noGrp="1"/>
          </p:cNvSpPr>
          <p:nvPr>
            <p:ph type="body" idx="1"/>
          </p:nvPr>
        </p:nvSpPr>
        <p:spPr>
          <a:xfrm>
            <a:off x="685800" y="4343400"/>
            <a:ext cx="5457900" cy="40863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Picture">
  <p:cSld name="Big Picture">
    <p:spTree>
      <p:nvGrpSpPr>
        <p:cNvPr id="1" name="Shape 10"/>
        <p:cNvGrpSpPr/>
        <p:nvPr/>
      </p:nvGrpSpPr>
      <p:grpSpPr>
        <a:xfrm>
          <a:off x="0" y="0"/>
          <a:ext cx="0" cy="0"/>
          <a:chOff x="0" y="0"/>
          <a:chExt cx="0" cy="0"/>
        </a:xfrm>
      </p:grpSpPr>
      <p:sp>
        <p:nvSpPr>
          <p:cNvPr id="11" name="Google Shape;11;p30"/>
          <p:cNvSpPr>
            <a:spLocks noGrp="1"/>
          </p:cNvSpPr>
          <p:nvPr>
            <p:ph type="pic" idx="2"/>
          </p:nvPr>
        </p:nvSpPr>
        <p:spPr>
          <a:xfrm>
            <a:off x="0" y="0"/>
            <a:ext cx="24377649" cy="13716000"/>
          </a:xfrm>
          <a:prstGeom prst="rect">
            <a:avLst/>
          </a:prstGeom>
          <a:solidFill>
            <a:srgbClr val="F2F2F2"/>
          </a:solidFill>
          <a:ln>
            <a:noFill/>
          </a:ln>
        </p:spPr>
        <p:txBody>
          <a:bodyPr spcFirstLastPara="1" wrap="square" lIns="91425" tIns="45700" rIns="91425" bIns="45700" anchor="t" anchorCtr="0">
            <a:noAutofit/>
          </a:bodyPr>
          <a:lstStyle>
            <a:lvl1pPr marR="0" lvl="0" algn="l" rtl="0">
              <a:lnSpc>
                <a:spcPct val="90000"/>
              </a:lnSpc>
              <a:spcBef>
                <a:spcPts val="2000"/>
              </a:spcBef>
              <a:spcAft>
                <a:spcPts val="0"/>
              </a:spcAft>
              <a:buClr>
                <a:schemeClr val="dk2"/>
              </a:buClr>
              <a:buSzPts val="2400"/>
              <a:buFont typeface="Arial"/>
              <a:buNone/>
              <a:defRPr sz="2400" b="0" i="0" u="none" strike="noStrike" cap="none">
                <a:solidFill>
                  <a:schemeClr val="dk2"/>
                </a:solidFill>
                <a:latin typeface="Nunito Light"/>
                <a:ea typeface="Nunito Light"/>
                <a:cs typeface="Nunito Light"/>
                <a:sym typeface="Nunito Light"/>
              </a:defRPr>
            </a:lvl1pPr>
            <a:lvl2pPr marR="0" lvl="1"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Lato Light"/>
                <a:ea typeface="Lato Light"/>
                <a:cs typeface="Lato Light"/>
                <a:sym typeface="Lato Light"/>
              </a:defRPr>
            </a:lvl2pPr>
            <a:lvl3pPr marR="0" lvl="2"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3pPr>
            <a:lvl4pPr marR="0" lvl="3"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Lato Light"/>
                <a:ea typeface="Lato Light"/>
                <a:cs typeface="Lato Light"/>
                <a:sym typeface="Lato Light"/>
              </a:defRPr>
            </a:lvl4pPr>
            <a:lvl5pPr marR="0" lvl="4"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Lato Light"/>
                <a:ea typeface="Lato Light"/>
                <a:cs typeface="Lato Light"/>
                <a:sym typeface="Lato Light"/>
              </a:defRPr>
            </a:lvl5pPr>
            <a:lvl6pPr marR="0" lvl="5"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6pPr>
            <a:lvl7pPr marR="0" lvl="6"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7pPr>
            <a:lvl8pPr marR="0" lvl="7"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8pPr>
            <a:lvl9pPr marR="0" lvl="8"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Welcome Message">
  <p:cSld name="Welcome Message">
    <p:spTree>
      <p:nvGrpSpPr>
        <p:cNvPr id="1" name="Shape 12"/>
        <p:cNvGrpSpPr/>
        <p:nvPr/>
      </p:nvGrpSpPr>
      <p:grpSpPr>
        <a:xfrm>
          <a:off x="0" y="0"/>
          <a:ext cx="0" cy="0"/>
          <a:chOff x="0" y="0"/>
          <a:chExt cx="0" cy="0"/>
        </a:xfrm>
      </p:grpSpPr>
      <p:sp>
        <p:nvSpPr>
          <p:cNvPr id="13" name="Google Shape;13;p31"/>
          <p:cNvSpPr>
            <a:spLocks noGrp="1"/>
          </p:cNvSpPr>
          <p:nvPr>
            <p:ph type="pic" idx="2"/>
          </p:nvPr>
        </p:nvSpPr>
        <p:spPr>
          <a:xfrm>
            <a:off x="14433683" y="3094762"/>
            <a:ext cx="6550131" cy="7515923"/>
          </a:xfrm>
          <a:prstGeom prst="rect">
            <a:avLst/>
          </a:prstGeom>
          <a:solidFill>
            <a:srgbClr val="F2F2F2"/>
          </a:solidFill>
          <a:ln>
            <a:noFill/>
          </a:ln>
        </p:spPr>
        <p:txBody>
          <a:bodyPr spcFirstLastPara="1" wrap="square" lIns="91425" tIns="45700" rIns="91425" bIns="45700" anchor="t" anchorCtr="0">
            <a:noAutofit/>
          </a:bodyPr>
          <a:lstStyle>
            <a:lvl1pPr marR="0" lvl="0" algn="l" rtl="0">
              <a:lnSpc>
                <a:spcPct val="90000"/>
              </a:lnSpc>
              <a:spcBef>
                <a:spcPts val="2000"/>
              </a:spcBef>
              <a:spcAft>
                <a:spcPts val="0"/>
              </a:spcAft>
              <a:buClr>
                <a:schemeClr val="dk2"/>
              </a:buClr>
              <a:buSzPts val="2400"/>
              <a:buFont typeface="Arial"/>
              <a:buNone/>
              <a:defRPr sz="2400" b="0" i="0" u="none" strike="noStrike" cap="none">
                <a:solidFill>
                  <a:schemeClr val="dk2"/>
                </a:solidFill>
                <a:latin typeface="Nunito Light"/>
                <a:ea typeface="Nunito Light"/>
                <a:cs typeface="Nunito Light"/>
                <a:sym typeface="Nunito Light"/>
              </a:defRPr>
            </a:lvl1pPr>
            <a:lvl2pPr marR="0" lvl="1"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Lato Light"/>
                <a:ea typeface="Lato Light"/>
                <a:cs typeface="Lato Light"/>
                <a:sym typeface="Lato Light"/>
              </a:defRPr>
            </a:lvl2pPr>
            <a:lvl3pPr marR="0" lvl="2"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3pPr>
            <a:lvl4pPr marR="0" lvl="3"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Lato Light"/>
                <a:ea typeface="Lato Light"/>
                <a:cs typeface="Lato Light"/>
                <a:sym typeface="Lato Light"/>
              </a:defRPr>
            </a:lvl4pPr>
            <a:lvl5pPr marR="0" lvl="4"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Lato Light"/>
                <a:ea typeface="Lato Light"/>
                <a:cs typeface="Lato Light"/>
                <a:sym typeface="Lato Light"/>
              </a:defRPr>
            </a:lvl5pPr>
            <a:lvl6pPr marR="0" lvl="5"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6pPr>
            <a:lvl7pPr marR="0" lvl="6"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7pPr>
            <a:lvl8pPr marR="0" lvl="7"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8pPr>
            <a:lvl9pPr marR="0" lvl="8"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efault">
  <p:cSld name="Default">
    <p:spTree>
      <p:nvGrpSpPr>
        <p:cNvPr id="1" name="Shape 14"/>
        <p:cNvGrpSpPr/>
        <p:nvPr/>
      </p:nvGrpSpPr>
      <p:grpSpPr>
        <a:xfrm>
          <a:off x="0" y="0"/>
          <a:ext cx="0" cy="0"/>
          <a:chOff x="0" y="0"/>
          <a:chExt cx="0" cy="0"/>
        </a:xfrm>
      </p:grpSpPr>
      <p:grpSp>
        <p:nvGrpSpPr>
          <p:cNvPr id="15" name="Google Shape;15;p32"/>
          <p:cNvGrpSpPr/>
          <p:nvPr/>
        </p:nvGrpSpPr>
        <p:grpSpPr>
          <a:xfrm rot="5400000">
            <a:off x="-16715231" y="-397360"/>
            <a:ext cx="24535151" cy="4304369"/>
            <a:chOff x="0" y="-156114"/>
            <a:chExt cx="24535151" cy="4304369"/>
          </a:xfrm>
        </p:grpSpPr>
        <p:sp>
          <p:nvSpPr>
            <p:cNvPr id="16" name="Google Shape;16;p32"/>
            <p:cNvSpPr/>
            <p:nvPr/>
          </p:nvSpPr>
          <p:spPr>
            <a:xfrm>
              <a:off x="23378291" y="2431564"/>
              <a:ext cx="1134322" cy="1716691"/>
            </a:xfrm>
            <a:custGeom>
              <a:avLst/>
              <a:gdLst/>
              <a:ahLst/>
              <a:cxnLst/>
              <a:rect l="l" t="t" r="r" b="b"/>
              <a:pathLst>
                <a:path w="1152" h="1740" extrusionOk="0">
                  <a:moveTo>
                    <a:pt x="0" y="1739"/>
                  </a:moveTo>
                  <a:lnTo>
                    <a:pt x="1151" y="918"/>
                  </a:lnTo>
                  <a:lnTo>
                    <a:pt x="1151" y="0"/>
                  </a:lnTo>
                  <a:lnTo>
                    <a:pt x="0" y="1739"/>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7" name="Google Shape;17;p32"/>
            <p:cNvSpPr/>
            <p:nvPr/>
          </p:nvSpPr>
          <p:spPr>
            <a:xfrm>
              <a:off x="23079220" y="-88970"/>
              <a:ext cx="1455931" cy="4233061"/>
            </a:xfrm>
            <a:custGeom>
              <a:avLst/>
              <a:gdLst/>
              <a:ahLst/>
              <a:cxnLst/>
              <a:rect l="l" t="t" r="r" b="b"/>
              <a:pathLst>
                <a:path w="1479" h="4296" extrusionOk="0">
                  <a:moveTo>
                    <a:pt x="0" y="0"/>
                  </a:moveTo>
                  <a:lnTo>
                    <a:pt x="327" y="4295"/>
                  </a:lnTo>
                  <a:lnTo>
                    <a:pt x="1478" y="2556"/>
                  </a:lnTo>
                  <a:lnTo>
                    <a:pt x="1478"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8" name="Google Shape;18;p32"/>
            <p:cNvSpPr/>
            <p:nvPr/>
          </p:nvSpPr>
          <p:spPr>
            <a:xfrm>
              <a:off x="20776620" y="-88970"/>
              <a:ext cx="2646748" cy="4233061"/>
            </a:xfrm>
            <a:custGeom>
              <a:avLst/>
              <a:gdLst/>
              <a:ahLst/>
              <a:cxnLst/>
              <a:rect l="l" t="t" r="r" b="b"/>
              <a:pathLst>
                <a:path w="2687" h="4296" extrusionOk="0">
                  <a:moveTo>
                    <a:pt x="0" y="0"/>
                  </a:moveTo>
                  <a:lnTo>
                    <a:pt x="2686" y="4295"/>
                  </a:lnTo>
                  <a:lnTo>
                    <a:pt x="2359" y="0"/>
                  </a:lnTo>
                  <a:lnTo>
                    <a:pt x="0"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9" name="Google Shape;19;p32"/>
            <p:cNvSpPr/>
            <p:nvPr/>
          </p:nvSpPr>
          <p:spPr>
            <a:xfrm>
              <a:off x="20420244" y="-88970"/>
              <a:ext cx="3003125" cy="4233061"/>
            </a:xfrm>
            <a:custGeom>
              <a:avLst/>
              <a:gdLst/>
              <a:ahLst/>
              <a:cxnLst/>
              <a:rect l="l" t="t" r="r" b="b"/>
              <a:pathLst>
                <a:path w="3049" h="4296" extrusionOk="0">
                  <a:moveTo>
                    <a:pt x="0" y="0"/>
                  </a:moveTo>
                  <a:lnTo>
                    <a:pt x="43" y="3187"/>
                  </a:lnTo>
                  <a:lnTo>
                    <a:pt x="3048" y="4295"/>
                  </a:lnTo>
                  <a:lnTo>
                    <a:pt x="362"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20" name="Google Shape;20;p32"/>
            <p:cNvSpPr/>
            <p:nvPr/>
          </p:nvSpPr>
          <p:spPr>
            <a:xfrm>
              <a:off x="17677877" y="-88971"/>
              <a:ext cx="2785824" cy="3142198"/>
            </a:xfrm>
            <a:custGeom>
              <a:avLst/>
              <a:gdLst/>
              <a:ahLst/>
              <a:cxnLst/>
              <a:rect l="l" t="t" r="r" b="b"/>
              <a:pathLst>
                <a:path w="2826" h="3188" extrusionOk="0">
                  <a:moveTo>
                    <a:pt x="2126" y="0"/>
                  </a:moveTo>
                  <a:lnTo>
                    <a:pt x="0" y="1954"/>
                  </a:lnTo>
                  <a:lnTo>
                    <a:pt x="2825" y="3187"/>
                  </a:lnTo>
                  <a:lnTo>
                    <a:pt x="2782" y="0"/>
                  </a:lnTo>
                  <a:lnTo>
                    <a:pt x="2126"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21" name="Google Shape;21;p32"/>
            <p:cNvSpPr/>
            <p:nvPr/>
          </p:nvSpPr>
          <p:spPr>
            <a:xfrm>
              <a:off x="17608342" y="-88971"/>
              <a:ext cx="2168684" cy="1925303"/>
            </a:xfrm>
            <a:custGeom>
              <a:avLst/>
              <a:gdLst/>
              <a:ahLst/>
              <a:cxnLst/>
              <a:rect l="l" t="t" r="r" b="b"/>
              <a:pathLst>
                <a:path w="2199" h="1955" extrusionOk="0">
                  <a:moveTo>
                    <a:pt x="0" y="0"/>
                  </a:moveTo>
                  <a:lnTo>
                    <a:pt x="72" y="1954"/>
                  </a:lnTo>
                  <a:lnTo>
                    <a:pt x="2198"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22" name="Google Shape;22;p32"/>
            <p:cNvSpPr/>
            <p:nvPr/>
          </p:nvSpPr>
          <p:spPr>
            <a:xfrm>
              <a:off x="14888519" y="-88734"/>
              <a:ext cx="2811899" cy="1925303"/>
            </a:xfrm>
            <a:custGeom>
              <a:avLst/>
              <a:gdLst/>
              <a:ahLst/>
              <a:cxnLst/>
              <a:rect l="l" t="t" r="r" b="b"/>
              <a:pathLst>
                <a:path w="2852" h="1955" extrusionOk="0">
                  <a:moveTo>
                    <a:pt x="0" y="0"/>
                  </a:moveTo>
                  <a:lnTo>
                    <a:pt x="2851" y="1954"/>
                  </a:lnTo>
                  <a:lnTo>
                    <a:pt x="2779" y="0"/>
                  </a:lnTo>
                  <a:lnTo>
                    <a:pt x="0"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23" name="Google Shape;23;p32"/>
            <p:cNvSpPr/>
            <p:nvPr/>
          </p:nvSpPr>
          <p:spPr>
            <a:xfrm>
              <a:off x="13589856" y="-88970"/>
              <a:ext cx="4137447" cy="3520308"/>
            </a:xfrm>
            <a:custGeom>
              <a:avLst/>
              <a:gdLst/>
              <a:ahLst/>
              <a:cxnLst/>
              <a:rect l="l" t="t" r="r" b="b"/>
              <a:pathLst>
                <a:path w="4196" h="3572" extrusionOk="0">
                  <a:moveTo>
                    <a:pt x="0" y="0"/>
                  </a:moveTo>
                  <a:lnTo>
                    <a:pt x="1886" y="3571"/>
                  </a:lnTo>
                  <a:lnTo>
                    <a:pt x="4195" y="1954"/>
                  </a:lnTo>
                  <a:lnTo>
                    <a:pt x="1344"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24" name="Google Shape;24;p32"/>
            <p:cNvSpPr/>
            <p:nvPr/>
          </p:nvSpPr>
          <p:spPr>
            <a:xfrm>
              <a:off x="11104147" y="-111272"/>
              <a:ext cx="4346058" cy="3520308"/>
            </a:xfrm>
            <a:custGeom>
              <a:avLst/>
              <a:gdLst/>
              <a:ahLst/>
              <a:cxnLst/>
              <a:rect l="l" t="t" r="r" b="b"/>
              <a:pathLst>
                <a:path w="4408" h="3572" extrusionOk="0">
                  <a:moveTo>
                    <a:pt x="965" y="0"/>
                  </a:moveTo>
                  <a:lnTo>
                    <a:pt x="0" y="1760"/>
                  </a:lnTo>
                  <a:lnTo>
                    <a:pt x="4407" y="3571"/>
                  </a:lnTo>
                  <a:lnTo>
                    <a:pt x="2521" y="0"/>
                  </a:lnTo>
                  <a:lnTo>
                    <a:pt x="965" y="0"/>
                  </a:ln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25" name="Google Shape;25;p32"/>
            <p:cNvSpPr/>
            <p:nvPr/>
          </p:nvSpPr>
          <p:spPr>
            <a:xfrm>
              <a:off x="9793019" y="-88970"/>
              <a:ext cx="369415" cy="195571"/>
            </a:xfrm>
            <a:custGeom>
              <a:avLst/>
              <a:gdLst/>
              <a:ahLst/>
              <a:cxnLst/>
              <a:rect l="l" t="t" r="r" b="b"/>
              <a:pathLst>
                <a:path w="374" h="198" extrusionOk="0">
                  <a:moveTo>
                    <a:pt x="112" y="0"/>
                  </a:moveTo>
                  <a:lnTo>
                    <a:pt x="0" y="197"/>
                  </a:lnTo>
                  <a:lnTo>
                    <a:pt x="373" y="0"/>
                  </a:lnTo>
                  <a:lnTo>
                    <a:pt x="112" y="0"/>
                  </a:lnTo>
                </a:path>
              </a:pathLst>
            </a:custGeom>
            <a:solidFill>
              <a:srgbClr val="1468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26" name="Google Shape;26;p32"/>
            <p:cNvSpPr/>
            <p:nvPr/>
          </p:nvSpPr>
          <p:spPr>
            <a:xfrm>
              <a:off x="9698211" y="-88970"/>
              <a:ext cx="225996" cy="195571"/>
            </a:xfrm>
            <a:custGeom>
              <a:avLst/>
              <a:gdLst/>
              <a:ahLst/>
              <a:cxnLst/>
              <a:rect l="l" t="t" r="r" b="b"/>
              <a:pathLst>
                <a:path w="231" h="198" extrusionOk="0">
                  <a:moveTo>
                    <a:pt x="0" y="0"/>
                  </a:moveTo>
                  <a:lnTo>
                    <a:pt x="118" y="197"/>
                  </a:lnTo>
                  <a:lnTo>
                    <a:pt x="230" y="0"/>
                  </a:lnTo>
                  <a:lnTo>
                    <a:pt x="0" y="0"/>
                  </a:lnTo>
                </a:path>
              </a:pathLst>
            </a:custGeom>
            <a:solidFill>
              <a:srgbClr val="1468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27" name="Google Shape;27;p32"/>
            <p:cNvSpPr/>
            <p:nvPr/>
          </p:nvSpPr>
          <p:spPr>
            <a:xfrm>
              <a:off x="8502000" y="61758"/>
              <a:ext cx="2646751" cy="2259950"/>
            </a:xfrm>
            <a:custGeom>
              <a:avLst/>
              <a:gdLst/>
              <a:ahLst/>
              <a:cxnLst/>
              <a:rect l="l" t="t" r="r" b="b"/>
              <a:pathLst>
                <a:path w="2686" h="2292" extrusionOk="0">
                  <a:moveTo>
                    <a:pt x="2685" y="1563"/>
                  </a:moveTo>
                  <a:lnTo>
                    <a:pt x="1308" y="0"/>
                  </a:lnTo>
                  <a:lnTo>
                    <a:pt x="0" y="2291"/>
                  </a:lnTo>
                  <a:lnTo>
                    <a:pt x="2685" y="1563"/>
                  </a:ln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28" name="Google Shape;28;p32"/>
            <p:cNvSpPr/>
            <p:nvPr/>
          </p:nvSpPr>
          <p:spPr>
            <a:xfrm>
              <a:off x="6821130" y="61996"/>
              <a:ext cx="2985743" cy="2259950"/>
            </a:xfrm>
            <a:custGeom>
              <a:avLst/>
              <a:gdLst/>
              <a:ahLst/>
              <a:cxnLst/>
              <a:rect l="l" t="t" r="r" b="b"/>
              <a:pathLst>
                <a:path w="3030" h="2292" extrusionOk="0">
                  <a:moveTo>
                    <a:pt x="3029" y="0"/>
                  </a:moveTo>
                  <a:lnTo>
                    <a:pt x="0" y="624"/>
                  </a:lnTo>
                  <a:lnTo>
                    <a:pt x="1721" y="2291"/>
                  </a:lnTo>
                  <a:lnTo>
                    <a:pt x="3029" y="0"/>
                  </a:lnTo>
                </a:path>
              </a:pathLst>
            </a:custGeom>
            <a:solidFill>
              <a:srgbClr val="1468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29" name="Google Shape;29;p32"/>
            <p:cNvSpPr/>
            <p:nvPr/>
          </p:nvSpPr>
          <p:spPr>
            <a:xfrm>
              <a:off x="6829814" y="-88970"/>
              <a:ext cx="2985743" cy="808366"/>
            </a:xfrm>
            <a:custGeom>
              <a:avLst/>
              <a:gdLst/>
              <a:ahLst/>
              <a:cxnLst/>
              <a:rect l="l" t="t" r="r" b="b"/>
              <a:pathLst>
                <a:path w="3030" h="822" extrusionOk="0">
                  <a:moveTo>
                    <a:pt x="61" y="0"/>
                  </a:moveTo>
                  <a:lnTo>
                    <a:pt x="0" y="821"/>
                  </a:lnTo>
                  <a:lnTo>
                    <a:pt x="3029" y="197"/>
                  </a:lnTo>
                  <a:lnTo>
                    <a:pt x="2911" y="0"/>
                  </a:lnTo>
                  <a:lnTo>
                    <a:pt x="61" y="0"/>
                  </a:lnTo>
                </a:path>
              </a:pathLst>
            </a:custGeom>
            <a:solidFill>
              <a:srgbClr val="0D456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30" name="Google Shape;30;p32"/>
            <p:cNvSpPr/>
            <p:nvPr/>
          </p:nvSpPr>
          <p:spPr>
            <a:xfrm>
              <a:off x="5975275" y="-88970"/>
              <a:ext cx="943094" cy="808366"/>
            </a:xfrm>
            <a:custGeom>
              <a:avLst/>
              <a:gdLst/>
              <a:ahLst/>
              <a:cxnLst/>
              <a:rect l="l" t="t" r="r" b="b"/>
              <a:pathLst>
                <a:path w="955" h="822" extrusionOk="0">
                  <a:moveTo>
                    <a:pt x="0" y="0"/>
                  </a:moveTo>
                  <a:lnTo>
                    <a:pt x="893" y="821"/>
                  </a:lnTo>
                  <a:lnTo>
                    <a:pt x="954" y="0"/>
                  </a:lnTo>
                  <a:lnTo>
                    <a:pt x="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31" name="Google Shape;31;p32"/>
            <p:cNvSpPr/>
            <p:nvPr/>
          </p:nvSpPr>
          <p:spPr>
            <a:xfrm>
              <a:off x="5608571" y="674793"/>
              <a:ext cx="2916204" cy="1642810"/>
            </a:xfrm>
            <a:custGeom>
              <a:avLst/>
              <a:gdLst/>
              <a:ahLst/>
              <a:cxnLst/>
              <a:rect l="l" t="t" r="r" b="b"/>
              <a:pathLst>
                <a:path w="2959" h="1668" extrusionOk="0">
                  <a:moveTo>
                    <a:pt x="2958" y="1667"/>
                  </a:moveTo>
                  <a:lnTo>
                    <a:pt x="1237" y="0"/>
                  </a:lnTo>
                  <a:lnTo>
                    <a:pt x="0" y="1323"/>
                  </a:lnTo>
                  <a:lnTo>
                    <a:pt x="2958" y="1667"/>
                  </a:ln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32" name="Google Shape;32;p32"/>
            <p:cNvSpPr/>
            <p:nvPr/>
          </p:nvSpPr>
          <p:spPr>
            <a:xfrm>
              <a:off x="5092201" y="-155877"/>
              <a:ext cx="1760153" cy="2112184"/>
            </a:xfrm>
            <a:custGeom>
              <a:avLst/>
              <a:gdLst/>
              <a:ahLst/>
              <a:cxnLst/>
              <a:rect l="l" t="t" r="r" b="b"/>
              <a:pathLst>
                <a:path w="1787" h="2145" extrusionOk="0">
                  <a:moveTo>
                    <a:pt x="0" y="0"/>
                  </a:moveTo>
                  <a:lnTo>
                    <a:pt x="549" y="2144"/>
                  </a:lnTo>
                  <a:lnTo>
                    <a:pt x="1786" y="821"/>
                  </a:lnTo>
                  <a:lnTo>
                    <a:pt x="893" y="0"/>
                  </a:lnTo>
                  <a:lnTo>
                    <a:pt x="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33" name="Google Shape;33;p32"/>
            <p:cNvSpPr/>
            <p:nvPr/>
          </p:nvSpPr>
          <p:spPr>
            <a:xfrm>
              <a:off x="443059" y="190760"/>
              <a:ext cx="5232654" cy="2977052"/>
            </a:xfrm>
            <a:custGeom>
              <a:avLst/>
              <a:gdLst/>
              <a:ahLst/>
              <a:cxnLst/>
              <a:rect l="l" t="t" r="r" b="b"/>
              <a:pathLst>
                <a:path w="5311" h="3020" extrusionOk="0">
                  <a:moveTo>
                    <a:pt x="5310" y="1771"/>
                  </a:moveTo>
                  <a:lnTo>
                    <a:pt x="853" y="0"/>
                  </a:lnTo>
                  <a:lnTo>
                    <a:pt x="0" y="3019"/>
                  </a:lnTo>
                  <a:lnTo>
                    <a:pt x="5310" y="1771"/>
                  </a:lnTo>
                </a:path>
              </a:pathLst>
            </a:custGeom>
            <a:solidFill>
              <a:srgbClr val="0A2C5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34" name="Google Shape;34;p32"/>
            <p:cNvSpPr/>
            <p:nvPr/>
          </p:nvSpPr>
          <p:spPr>
            <a:xfrm>
              <a:off x="1264131" y="-156113"/>
              <a:ext cx="4393864" cy="2112184"/>
            </a:xfrm>
            <a:custGeom>
              <a:avLst/>
              <a:gdLst/>
              <a:ahLst/>
              <a:cxnLst/>
              <a:rect l="l" t="t" r="r" b="b"/>
              <a:pathLst>
                <a:path w="4458" h="2145" extrusionOk="0">
                  <a:moveTo>
                    <a:pt x="936" y="0"/>
                  </a:moveTo>
                  <a:lnTo>
                    <a:pt x="0" y="373"/>
                  </a:lnTo>
                  <a:lnTo>
                    <a:pt x="4457" y="2144"/>
                  </a:lnTo>
                  <a:lnTo>
                    <a:pt x="3908" y="0"/>
                  </a:lnTo>
                  <a:lnTo>
                    <a:pt x="936" y="0"/>
                  </a:lnTo>
                </a:path>
              </a:pathLst>
            </a:custGeom>
            <a:solidFill>
              <a:srgbClr val="10438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35" name="Google Shape;35;p32"/>
            <p:cNvSpPr/>
            <p:nvPr/>
          </p:nvSpPr>
          <p:spPr>
            <a:xfrm>
              <a:off x="1264131" y="-133574"/>
              <a:ext cx="921364" cy="369415"/>
            </a:xfrm>
            <a:custGeom>
              <a:avLst/>
              <a:gdLst/>
              <a:ahLst/>
              <a:cxnLst/>
              <a:rect l="l" t="t" r="r" b="b"/>
              <a:pathLst>
                <a:path w="937" h="374" extrusionOk="0">
                  <a:moveTo>
                    <a:pt x="72" y="0"/>
                  </a:moveTo>
                  <a:lnTo>
                    <a:pt x="0" y="373"/>
                  </a:lnTo>
                  <a:lnTo>
                    <a:pt x="936" y="0"/>
                  </a:lnTo>
                  <a:lnTo>
                    <a:pt x="72"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36" name="Google Shape;36;p32"/>
            <p:cNvSpPr/>
            <p:nvPr/>
          </p:nvSpPr>
          <p:spPr>
            <a:xfrm>
              <a:off x="734484" y="-133574"/>
              <a:ext cx="621488" cy="369415"/>
            </a:xfrm>
            <a:custGeom>
              <a:avLst/>
              <a:gdLst/>
              <a:ahLst/>
              <a:cxnLst/>
              <a:rect l="l" t="t" r="r" b="b"/>
              <a:pathLst>
                <a:path w="629" h="374" extrusionOk="0">
                  <a:moveTo>
                    <a:pt x="0" y="0"/>
                  </a:moveTo>
                  <a:lnTo>
                    <a:pt x="556" y="373"/>
                  </a:lnTo>
                  <a:lnTo>
                    <a:pt x="628" y="0"/>
                  </a:lnTo>
                  <a:lnTo>
                    <a:pt x="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37" name="Google Shape;37;p32"/>
            <p:cNvSpPr/>
            <p:nvPr/>
          </p:nvSpPr>
          <p:spPr>
            <a:xfrm>
              <a:off x="0" y="885559"/>
              <a:ext cx="447642" cy="2259950"/>
            </a:xfrm>
            <a:custGeom>
              <a:avLst/>
              <a:gdLst/>
              <a:ahLst/>
              <a:cxnLst/>
              <a:rect l="l" t="t" r="r" b="b"/>
              <a:pathLst>
                <a:path w="453" h="2292" extrusionOk="0">
                  <a:moveTo>
                    <a:pt x="0" y="2104"/>
                  </a:moveTo>
                  <a:lnTo>
                    <a:pt x="452" y="2291"/>
                  </a:lnTo>
                  <a:lnTo>
                    <a:pt x="0" y="0"/>
                  </a:lnTo>
                  <a:lnTo>
                    <a:pt x="0" y="2104"/>
                  </a:lnTo>
                </a:path>
              </a:pathLst>
            </a:custGeom>
            <a:solidFill>
              <a:srgbClr val="0A2C5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38" name="Google Shape;38;p32"/>
            <p:cNvSpPr/>
            <p:nvPr/>
          </p:nvSpPr>
          <p:spPr>
            <a:xfrm>
              <a:off x="0" y="-156114"/>
              <a:ext cx="1286433" cy="3342117"/>
            </a:xfrm>
            <a:custGeom>
              <a:avLst/>
              <a:gdLst/>
              <a:ahLst/>
              <a:cxnLst/>
              <a:rect l="l" t="t" r="r" b="b"/>
              <a:pathLst>
                <a:path w="1306" h="3393" extrusionOk="0">
                  <a:moveTo>
                    <a:pt x="0" y="0"/>
                  </a:moveTo>
                  <a:lnTo>
                    <a:pt x="0" y="1101"/>
                  </a:lnTo>
                  <a:lnTo>
                    <a:pt x="452" y="3392"/>
                  </a:lnTo>
                  <a:lnTo>
                    <a:pt x="1305" y="373"/>
                  </a:lnTo>
                  <a:lnTo>
                    <a:pt x="749" y="0"/>
                  </a:lnTo>
                  <a:lnTo>
                    <a:pt x="0" y="0"/>
                  </a:lnTo>
                </a:path>
              </a:pathLst>
            </a:custGeom>
            <a:solidFill>
              <a:srgbClr val="10438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39" name="Google Shape;39;p32"/>
            <p:cNvSpPr/>
            <p:nvPr/>
          </p:nvSpPr>
          <p:spPr>
            <a:xfrm>
              <a:off x="8462804" y="1591817"/>
              <a:ext cx="6988462" cy="1786231"/>
            </a:xfrm>
            <a:custGeom>
              <a:avLst/>
              <a:gdLst/>
              <a:ahLst/>
              <a:cxnLst/>
              <a:rect l="l" t="t" r="r" b="b"/>
              <a:pathLst>
                <a:path w="7093" h="1812" extrusionOk="0">
                  <a:moveTo>
                    <a:pt x="7092" y="1811"/>
                  </a:moveTo>
                  <a:lnTo>
                    <a:pt x="0" y="728"/>
                  </a:lnTo>
                  <a:lnTo>
                    <a:pt x="2685" y="0"/>
                  </a:lnTo>
                  <a:lnTo>
                    <a:pt x="7092" y="1811"/>
                  </a:lnTo>
                </a:path>
              </a:pathLst>
            </a:custGeom>
            <a:solidFill>
              <a:srgbClr val="1468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40" name="Google Shape;40;p32"/>
            <p:cNvSpPr/>
            <p:nvPr/>
          </p:nvSpPr>
          <p:spPr>
            <a:xfrm>
              <a:off x="9776123" y="-125128"/>
              <a:ext cx="2307757" cy="1734076"/>
            </a:xfrm>
            <a:custGeom>
              <a:avLst/>
              <a:gdLst/>
              <a:ahLst/>
              <a:cxnLst/>
              <a:rect l="l" t="t" r="r" b="b"/>
              <a:pathLst>
                <a:path w="2343" h="1761" extrusionOk="0">
                  <a:moveTo>
                    <a:pt x="373" y="0"/>
                  </a:moveTo>
                  <a:lnTo>
                    <a:pt x="0" y="197"/>
                  </a:lnTo>
                  <a:lnTo>
                    <a:pt x="1377" y="1760"/>
                  </a:lnTo>
                  <a:lnTo>
                    <a:pt x="2342" y="0"/>
                  </a:lnTo>
                  <a:lnTo>
                    <a:pt x="373" y="0"/>
                  </a:lnTo>
                </a:path>
              </a:pathLst>
            </a:custGeom>
            <a:solidFill>
              <a:srgbClr val="1468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Default">
  <p:cSld name="2_Default">
    <p:spTree>
      <p:nvGrpSpPr>
        <p:cNvPr id="1" name="Shape 41"/>
        <p:cNvGrpSpPr/>
        <p:nvPr/>
      </p:nvGrpSpPr>
      <p:grpSpPr>
        <a:xfrm>
          <a:off x="0" y="0"/>
          <a:ext cx="0" cy="0"/>
          <a:chOff x="0" y="0"/>
          <a:chExt cx="0" cy="0"/>
        </a:xfrm>
      </p:grpSpPr>
      <p:grpSp>
        <p:nvGrpSpPr>
          <p:cNvPr id="42" name="Google Shape;42;p33"/>
          <p:cNvGrpSpPr/>
          <p:nvPr/>
        </p:nvGrpSpPr>
        <p:grpSpPr>
          <a:xfrm rot="10800000">
            <a:off x="-23445" y="10974729"/>
            <a:ext cx="24535151" cy="4304369"/>
            <a:chOff x="0" y="-156114"/>
            <a:chExt cx="24535151" cy="4304369"/>
          </a:xfrm>
        </p:grpSpPr>
        <p:sp>
          <p:nvSpPr>
            <p:cNvPr id="43" name="Google Shape;43;p33"/>
            <p:cNvSpPr/>
            <p:nvPr/>
          </p:nvSpPr>
          <p:spPr>
            <a:xfrm>
              <a:off x="23378291" y="2431564"/>
              <a:ext cx="1134322" cy="1716691"/>
            </a:xfrm>
            <a:custGeom>
              <a:avLst/>
              <a:gdLst/>
              <a:ahLst/>
              <a:cxnLst/>
              <a:rect l="l" t="t" r="r" b="b"/>
              <a:pathLst>
                <a:path w="1152" h="1740" extrusionOk="0">
                  <a:moveTo>
                    <a:pt x="0" y="1739"/>
                  </a:moveTo>
                  <a:lnTo>
                    <a:pt x="1151" y="918"/>
                  </a:lnTo>
                  <a:lnTo>
                    <a:pt x="1151" y="0"/>
                  </a:lnTo>
                  <a:lnTo>
                    <a:pt x="0" y="1739"/>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44" name="Google Shape;44;p33"/>
            <p:cNvSpPr/>
            <p:nvPr/>
          </p:nvSpPr>
          <p:spPr>
            <a:xfrm>
              <a:off x="23079220" y="-88970"/>
              <a:ext cx="1455931" cy="4233061"/>
            </a:xfrm>
            <a:custGeom>
              <a:avLst/>
              <a:gdLst/>
              <a:ahLst/>
              <a:cxnLst/>
              <a:rect l="l" t="t" r="r" b="b"/>
              <a:pathLst>
                <a:path w="1479" h="4296" extrusionOk="0">
                  <a:moveTo>
                    <a:pt x="0" y="0"/>
                  </a:moveTo>
                  <a:lnTo>
                    <a:pt x="327" y="4295"/>
                  </a:lnTo>
                  <a:lnTo>
                    <a:pt x="1478" y="2556"/>
                  </a:lnTo>
                  <a:lnTo>
                    <a:pt x="1478"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45" name="Google Shape;45;p33"/>
            <p:cNvSpPr/>
            <p:nvPr/>
          </p:nvSpPr>
          <p:spPr>
            <a:xfrm>
              <a:off x="20776620" y="-88970"/>
              <a:ext cx="2646748" cy="4233061"/>
            </a:xfrm>
            <a:custGeom>
              <a:avLst/>
              <a:gdLst/>
              <a:ahLst/>
              <a:cxnLst/>
              <a:rect l="l" t="t" r="r" b="b"/>
              <a:pathLst>
                <a:path w="2687" h="4296" extrusionOk="0">
                  <a:moveTo>
                    <a:pt x="0" y="0"/>
                  </a:moveTo>
                  <a:lnTo>
                    <a:pt x="2686" y="4295"/>
                  </a:lnTo>
                  <a:lnTo>
                    <a:pt x="2359" y="0"/>
                  </a:lnTo>
                  <a:lnTo>
                    <a:pt x="0"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46" name="Google Shape;46;p33"/>
            <p:cNvSpPr/>
            <p:nvPr/>
          </p:nvSpPr>
          <p:spPr>
            <a:xfrm>
              <a:off x="20420244" y="-88970"/>
              <a:ext cx="3003125" cy="4233061"/>
            </a:xfrm>
            <a:custGeom>
              <a:avLst/>
              <a:gdLst/>
              <a:ahLst/>
              <a:cxnLst/>
              <a:rect l="l" t="t" r="r" b="b"/>
              <a:pathLst>
                <a:path w="3049" h="4296" extrusionOk="0">
                  <a:moveTo>
                    <a:pt x="0" y="0"/>
                  </a:moveTo>
                  <a:lnTo>
                    <a:pt x="43" y="3187"/>
                  </a:lnTo>
                  <a:lnTo>
                    <a:pt x="3048" y="4295"/>
                  </a:lnTo>
                  <a:lnTo>
                    <a:pt x="362"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47" name="Google Shape;47;p33"/>
            <p:cNvSpPr/>
            <p:nvPr/>
          </p:nvSpPr>
          <p:spPr>
            <a:xfrm>
              <a:off x="17677877" y="-88971"/>
              <a:ext cx="2785824" cy="3142198"/>
            </a:xfrm>
            <a:custGeom>
              <a:avLst/>
              <a:gdLst/>
              <a:ahLst/>
              <a:cxnLst/>
              <a:rect l="l" t="t" r="r" b="b"/>
              <a:pathLst>
                <a:path w="2826" h="3188" extrusionOk="0">
                  <a:moveTo>
                    <a:pt x="2126" y="0"/>
                  </a:moveTo>
                  <a:lnTo>
                    <a:pt x="0" y="1954"/>
                  </a:lnTo>
                  <a:lnTo>
                    <a:pt x="2825" y="3187"/>
                  </a:lnTo>
                  <a:lnTo>
                    <a:pt x="2782" y="0"/>
                  </a:lnTo>
                  <a:lnTo>
                    <a:pt x="2126"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48" name="Google Shape;48;p33"/>
            <p:cNvSpPr/>
            <p:nvPr/>
          </p:nvSpPr>
          <p:spPr>
            <a:xfrm>
              <a:off x="17608342" y="-88971"/>
              <a:ext cx="2168684" cy="1925303"/>
            </a:xfrm>
            <a:custGeom>
              <a:avLst/>
              <a:gdLst/>
              <a:ahLst/>
              <a:cxnLst/>
              <a:rect l="l" t="t" r="r" b="b"/>
              <a:pathLst>
                <a:path w="2199" h="1955" extrusionOk="0">
                  <a:moveTo>
                    <a:pt x="0" y="0"/>
                  </a:moveTo>
                  <a:lnTo>
                    <a:pt x="72" y="1954"/>
                  </a:lnTo>
                  <a:lnTo>
                    <a:pt x="2198"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49" name="Google Shape;49;p33"/>
            <p:cNvSpPr/>
            <p:nvPr/>
          </p:nvSpPr>
          <p:spPr>
            <a:xfrm>
              <a:off x="14888519" y="-88734"/>
              <a:ext cx="2811899" cy="1925303"/>
            </a:xfrm>
            <a:custGeom>
              <a:avLst/>
              <a:gdLst/>
              <a:ahLst/>
              <a:cxnLst/>
              <a:rect l="l" t="t" r="r" b="b"/>
              <a:pathLst>
                <a:path w="2852" h="1955" extrusionOk="0">
                  <a:moveTo>
                    <a:pt x="0" y="0"/>
                  </a:moveTo>
                  <a:lnTo>
                    <a:pt x="2851" y="1954"/>
                  </a:lnTo>
                  <a:lnTo>
                    <a:pt x="2779" y="0"/>
                  </a:lnTo>
                  <a:lnTo>
                    <a:pt x="0"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50" name="Google Shape;50;p33"/>
            <p:cNvSpPr/>
            <p:nvPr/>
          </p:nvSpPr>
          <p:spPr>
            <a:xfrm>
              <a:off x="13589856" y="-88970"/>
              <a:ext cx="4137447" cy="3520308"/>
            </a:xfrm>
            <a:custGeom>
              <a:avLst/>
              <a:gdLst/>
              <a:ahLst/>
              <a:cxnLst/>
              <a:rect l="l" t="t" r="r" b="b"/>
              <a:pathLst>
                <a:path w="4196" h="3572" extrusionOk="0">
                  <a:moveTo>
                    <a:pt x="0" y="0"/>
                  </a:moveTo>
                  <a:lnTo>
                    <a:pt x="1886" y="3571"/>
                  </a:lnTo>
                  <a:lnTo>
                    <a:pt x="4195" y="1954"/>
                  </a:lnTo>
                  <a:lnTo>
                    <a:pt x="1344"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51" name="Google Shape;51;p33"/>
            <p:cNvSpPr/>
            <p:nvPr/>
          </p:nvSpPr>
          <p:spPr>
            <a:xfrm>
              <a:off x="11104147" y="-111272"/>
              <a:ext cx="4346058" cy="3520308"/>
            </a:xfrm>
            <a:custGeom>
              <a:avLst/>
              <a:gdLst/>
              <a:ahLst/>
              <a:cxnLst/>
              <a:rect l="l" t="t" r="r" b="b"/>
              <a:pathLst>
                <a:path w="4408" h="3572" extrusionOk="0">
                  <a:moveTo>
                    <a:pt x="965" y="0"/>
                  </a:moveTo>
                  <a:lnTo>
                    <a:pt x="0" y="1760"/>
                  </a:lnTo>
                  <a:lnTo>
                    <a:pt x="4407" y="3571"/>
                  </a:lnTo>
                  <a:lnTo>
                    <a:pt x="2521" y="0"/>
                  </a:lnTo>
                  <a:lnTo>
                    <a:pt x="965" y="0"/>
                  </a:ln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52" name="Google Shape;52;p33"/>
            <p:cNvSpPr/>
            <p:nvPr/>
          </p:nvSpPr>
          <p:spPr>
            <a:xfrm>
              <a:off x="9793019" y="-88970"/>
              <a:ext cx="369415" cy="195571"/>
            </a:xfrm>
            <a:custGeom>
              <a:avLst/>
              <a:gdLst/>
              <a:ahLst/>
              <a:cxnLst/>
              <a:rect l="l" t="t" r="r" b="b"/>
              <a:pathLst>
                <a:path w="374" h="198" extrusionOk="0">
                  <a:moveTo>
                    <a:pt x="112" y="0"/>
                  </a:moveTo>
                  <a:lnTo>
                    <a:pt x="0" y="197"/>
                  </a:lnTo>
                  <a:lnTo>
                    <a:pt x="373" y="0"/>
                  </a:lnTo>
                  <a:lnTo>
                    <a:pt x="112" y="0"/>
                  </a:lnTo>
                </a:path>
              </a:pathLst>
            </a:custGeom>
            <a:solidFill>
              <a:srgbClr val="1468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53" name="Google Shape;53;p33"/>
            <p:cNvSpPr/>
            <p:nvPr/>
          </p:nvSpPr>
          <p:spPr>
            <a:xfrm>
              <a:off x="9698211" y="-88970"/>
              <a:ext cx="225996" cy="195571"/>
            </a:xfrm>
            <a:custGeom>
              <a:avLst/>
              <a:gdLst/>
              <a:ahLst/>
              <a:cxnLst/>
              <a:rect l="l" t="t" r="r" b="b"/>
              <a:pathLst>
                <a:path w="231" h="198" extrusionOk="0">
                  <a:moveTo>
                    <a:pt x="0" y="0"/>
                  </a:moveTo>
                  <a:lnTo>
                    <a:pt x="118" y="197"/>
                  </a:lnTo>
                  <a:lnTo>
                    <a:pt x="230" y="0"/>
                  </a:lnTo>
                  <a:lnTo>
                    <a:pt x="0" y="0"/>
                  </a:lnTo>
                </a:path>
              </a:pathLst>
            </a:custGeom>
            <a:solidFill>
              <a:srgbClr val="1468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54" name="Google Shape;54;p33"/>
            <p:cNvSpPr/>
            <p:nvPr/>
          </p:nvSpPr>
          <p:spPr>
            <a:xfrm>
              <a:off x="8502000" y="61758"/>
              <a:ext cx="2646751" cy="2259950"/>
            </a:xfrm>
            <a:custGeom>
              <a:avLst/>
              <a:gdLst/>
              <a:ahLst/>
              <a:cxnLst/>
              <a:rect l="l" t="t" r="r" b="b"/>
              <a:pathLst>
                <a:path w="2686" h="2292" extrusionOk="0">
                  <a:moveTo>
                    <a:pt x="2685" y="1563"/>
                  </a:moveTo>
                  <a:lnTo>
                    <a:pt x="1308" y="0"/>
                  </a:lnTo>
                  <a:lnTo>
                    <a:pt x="0" y="2291"/>
                  </a:lnTo>
                  <a:lnTo>
                    <a:pt x="2685" y="1563"/>
                  </a:ln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55" name="Google Shape;55;p33"/>
            <p:cNvSpPr/>
            <p:nvPr/>
          </p:nvSpPr>
          <p:spPr>
            <a:xfrm>
              <a:off x="6821130" y="61996"/>
              <a:ext cx="2985743" cy="2259950"/>
            </a:xfrm>
            <a:custGeom>
              <a:avLst/>
              <a:gdLst/>
              <a:ahLst/>
              <a:cxnLst/>
              <a:rect l="l" t="t" r="r" b="b"/>
              <a:pathLst>
                <a:path w="3030" h="2292" extrusionOk="0">
                  <a:moveTo>
                    <a:pt x="3029" y="0"/>
                  </a:moveTo>
                  <a:lnTo>
                    <a:pt x="0" y="624"/>
                  </a:lnTo>
                  <a:lnTo>
                    <a:pt x="1721" y="2291"/>
                  </a:lnTo>
                  <a:lnTo>
                    <a:pt x="3029" y="0"/>
                  </a:lnTo>
                </a:path>
              </a:pathLst>
            </a:custGeom>
            <a:solidFill>
              <a:srgbClr val="1468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56" name="Google Shape;56;p33"/>
            <p:cNvSpPr/>
            <p:nvPr/>
          </p:nvSpPr>
          <p:spPr>
            <a:xfrm>
              <a:off x="6829814" y="-88970"/>
              <a:ext cx="2985743" cy="808366"/>
            </a:xfrm>
            <a:custGeom>
              <a:avLst/>
              <a:gdLst/>
              <a:ahLst/>
              <a:cxnLst/>
              <a:rect l="l" t="t" r="r" b="b"/>
              <a:pathLst>
                <a:path w="3030" h="822" extrusionOk="0">
                  <a:moveTo>
                    <a:pt x="61" y="0"/>
                  </a:moveTo>
                  <a:lnTo>
                    <a:pt x="0" y="821"/>
                  </a:lnTo>
                  <a:lnTo>
                    <a:pt x="3029" y="197"/>
                  </a:lnTo>
                  <a:lnTo>
                    <a:pt x="2911" y="0"/>
                  </a:lnTo>
                  <a:lnTo>
                    <a:pt x="61" y="0"/>
                  </a:lnTo>
                </a:path>
              </a:pathLst>
            </a:custGeom>
            <a:solidFill>
              <a:srgbClr val="0D456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57" name="Google Shape;57;p33"/>
            <p:cNvSpPr/>
            <p:nvPr/>
          </p:nvSpPr>
          <p:spPr>
            <a:xfrm>
              <a:off x="5975275" y="-88970"/>
              <a:ext cx="943094" cy="808366"/>
            </a:xfrm>
            <a:custGeom>
              <a:avLst/>
              <a:gdLst/>
              <a:ahLst/>
              <a:cxnLst/>
              <a:rect l="l" t="t" r="r" b="b"/>
              <a:pathLst>
                <a:path w="955" h="822" extrusionOk="0">
                  <a:moveTo>
                    <a:pt x="0" y="0"/>
                  </a:moveTo>
                  <a:lnTo>
                    <a:pt x="893" y="821"/>
                  </a:lnTo>
                  <a:lnTo>
                    <a:pt x="954" y="0"/>
                  </a:lnTo>
                  <a:lnTo>
                    <a:pt x="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58" name="Google Shape;58;p33"/>
            <p:cNvSpPr/>
            <p:nvPr/>
          </p:nvSpPr>
          <p:spPr>
            <a:xfrm>
              <a:off x="5608571" y="674793"/>
              <a:ext cx="2916204" cy="1642810"/>
            </a:xfrm>
            <a:custGeom>
              <a:avLst/>
              <a:gdLst/>
              <a:ahLst/>
              <a:cxnLst/>
              <a:rect l="l" t="t" r="r" b="b"/>
              <a:pathLst>
                <a:path w="2959" h="1668" extrusionOk="0">
                  <a:moveTo>
                    <a:pt x="2958" y="1667"/>
                  </a:moveTo>
                  <a:lnTo>
                    <a:pt x="1237" y="0"/>
                  </a:lnTo>
                  <a:lnTo>
                    <a:pt x="0" y="1323"/>
                  </a:lnTo>
                  <a:lnTo>
                    <a:pt x="2958" y="1667"/>
                  </a:ln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59" name="Google Shape;59;p33"/>
            <p:cNvSpPr/>
            <p:nvPr/>
          </p:nvSpPr>
          <p:spPr>
            <a:xfrm>
              <a:off x="5092201" y="-155877"/>
              <a:ext cx="1760153" cy="2112184"/>
            </a:xfrm>
            <a:custGeom>
              <a:avLst/>
              <a:gdLst/>
              <a:ahLst/>
              <a:cxnLst/>
              <a:rect l="l" t="t" r="r" b="b"/>
              <a:pathLst>
                <a:path w="1787" h="2145" extrusionOk="0">
                  <a:moveTo>
                    <a:pt x="0" y="0"/>
                  </a:moveTo>
                  <a:lnTo>
                    <a:pt x="549" y="2144"/>
                  </a:lnTo>
                  <a:lnTo>
                    <a:pt x="1786" y="821"/>
                  </a:lnTo>
                  <a:lnTo>
                    <a:pt x="893" y="0"/>
                  </a:lnTo>
                  <a:lnTo>
                    <a:pt x="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60" name="Google Shape;60;p33"/>
            <p:cNvSpPr/>
            <p:nvPr/>
          </p:nvSpPr>
          <p:spPr>
            <a:xfrm>
              <a:off x="443059" y="190760"/>
              <a:ext cx="5232654" cy="2977052"/>
            </a:xfrm>
            <a:custGeom>
              <a:avLst/>
              <a:gdLst/>
              <a:ahLst/>
              <a:cxnLst/>
              <a:rect l="l" t="t" r="r" b="b"/>
              <a:pathLst>
                <a:path w="5311" h="3020" extrusionOk="0">
                  <a:moveTo>
                    <a:pt x="5310" y="1771"/>
                  </a:moveTo>
                  <a:lnTo>
                    <a:pt x="853" y="0"/>
                  </a:lnTo>
                  <a:lnTo>
                    <a:pt x="0" y="3019"/>
                  </a:lnTo>
                  <a:lnTo>
                    <a:pt x="5310" y="1771"/>
                  </a:lnTo>
                </a:path>
              </a:pathLst>
            </a:custGeom>
            <a:solidFill>
              <a:srgbClr val="0A2C5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61" name="Google Shape;61;p33"/>
            <p:cNvSpPr/>
            <p:nvPr/>
          </p:nvSpPr>
          <p:spPr>
            <a:xfrm>
              <a:off x="1264131" y="-156113"/>
              <a:ext cx="4393864" cy="2112184"/>
            </a:xfrm>
            <a:custGeom>
              <a:avLst/>
              <a:gdLst/>
              <a:ahLst/>
              <a:cxnLst/>
              <a:rect l="l" t="t" r="r" b="b"/>
              <a:pathLst>
                <a:path w="4458" h="2145" extrusionOk="0">
                  <a:moveTo>
                    <a:pt x="936" y="0"/>
                  </a:moveTo>
                  <a:lnTo>
                    <a:pt x="0" y="373"/>
                  </a:lnTo>
                  <a:lnTo>
                    <a:pt x="4457" y="2144"/>
                  </a:lnTo>
                  <a:lnTo>
                    <a:pt x="3908" y="0"/>
                  </a:lnTo>
                  <a:lnTo>
                    <a:pt x="936" y="0"/>
                  </a:lnTo>
                </a:path>
              </a:pathLst>
            </a:custGeom>
            <a:solidFill>
              <a:srgbClr val="10438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62" name="Google Shape;62;p33"/>
            <p:cNvSpPr/>
            <p:nvPr/>
          </p:nvSpPr>
          <p:spPr>
            <a:xfrm>
              <a:off x="1264131" y="-133574"/>
              <a:ext cx="921364" cy="369415"/>
            </a:xfrm>
            <a:custGeom>
              <a:avLst/>
              <a:gdLst/>
              <a:ahLst/>
              <a:cxnLst/>
              <a:rect l="l" t="t" r="r" b="b"/>
              <a:pathLst>
                <a:path w="937" h="374" extrusionOk="0">
                  <a:moveTo>
                    <a:pt x="72" y="0"/>
                  </a:moveTo>
                  <a:lnTo>
                    <a:pt x="0" y="373"/>
                  </a:lnTo>
                  <a:lnTo>
                    <a:pt x="936" y="0"/>
                  </a:lnTo>
                  <a:lnTo>
                    <a:pt x="72"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63" name="Google Shape;63;p33"/>
            <p:cNvSpPr/>
            <p:nvPr/>
          </p:nvSpPr>
          <p:spPr>
            <a:xfrm>
              <a:off x="734484" y="-133574"/>
              <a:ext cx="621488" cy="369415"/>
            </a:xfrm>
            <a:custGeom>
              <a:avLst/>
              <a:gdLst/>
              <a:ahLst/>
              <a:cxnLst/>
              <a:rect l="l" t="t" r="r" b="b"/>
              <a:pathLst>
                <a:path w="629" h="374" extrusionOk="0">
                  <a:moveTo>
                    <a:pt x="0" y="0"/>
                  </a:moveTo>
                  <a:lnTo>
                    <a:pt x="556" y="373"/>
                  </a:lnTo>
                  <a:lnTo>
                    <a:pt x="628" y="0"/>
                  </a:lnTo>
                  <a:lnTo>
                    <a:pt x="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64" name="Google Shape;64;p33"/>
            <p:cNvSpPr/>
            <p:nvPr/>
          </p:nvSpPr>
          <p:spPr>
            <a:xfrm>
              <a:off x="0" y="885559"/>
              <a:ext cx="447642" cy="2259950"/>
            </a:xfrm>
            <a:custGeom>
              <a:avLst/>
              <a:gdLst/>
              <a:ahLst/>
              <a:cxnLst/>
              <a:rect l="l" t="t" r="r" b="b"/>
              <a:pathLst>
                <a:path w="453" h="2292" extrusionOk="0">
                  <a:moveTo>
                    <a:pt x="0" y="2104"/>
                  </a:moveTo>
                  <a:lnTo>
                    <a:pt x="452" y="2291"/>
                  </a:lnTo>
                  <a:lnTo>
                    <a:pt x="0" y="0"/>
                  </a:lnTo>
                  <a:lnTo>
                    <a:pt x="0" y="2104"/>
                  </a:lnTo>
                </a:path>
              </a:pathLst>
            </a:custGeom>
            <a:solidFill>
              <a:srgbClr val="0A2C5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65" name="Google Shape;65;p33"/>
            <p:cNvSpPr/>
            <p:nvPr/>
          </p:nvSpPr>
          <p:spPr>
            <a:xfrm>
              <a:off x="0" y="-156114"/>
              <a:ext cx="1286433" cy="3342117"/>
            </a:xfrm>
            <a:custGeom>
              <a:avLst/>
              <a:gdLst/>
              <a:ahLst/>
              <a:cxnLst/>
              <a:rect l="l" t="t" r="r" b="b"/>
              <a:pathLst>
                <a:path w="1306" h="3393" extrusionOk="0">
                  <a:moveTo>
                    <a:pt x="0" y="0"/>
                  </a:moveTo>
                  <a:lnTo>
                    <a:pt x="0" y="1101"/>
                  </a:lnTo>
                  <a:lnTo>
                    <a:pt x="452" y="3392"/>
                  </a:lnTo>
                  <a:lnTo>
                    <a:pt x="1305" y="373"/>
                  </a:lnTo>
                  <a:lnTo>
                    <a:pt x="749" y="0"/>
                  </a:lnTo>
                  <a:lnTo>
                    <a:pt x="0" y="0"/>
                  </a:lnTo>
                </a:path>
              </a:pathLst>
            </a:custGeom>
            <a:solidFill>
              <a:srgbClr val="10438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66" name="Google Shape;66;p33"/>
            <p:cNvSpPr/>
            <p:nvPr/>
          </p:nvSpPr>
          <p:spPr>
            <a:xfrm>
              <a:off x="8462804" y="1591817"/>
              <a:ext cx="6988462" cy="1786231"/>
            </a:xfrm>
            <a:custGeom>
              <a:avLst/>
              <a:gdLst/>
              <a:ahLst/>
              <a:cxnLst/>
              <a:rect l="l" t="t" r="r" b="b"/>
              <a:pathLst>
                <a:path w="7093" h="1812" extrusionOk="0">
                  <a:moveTo>
                    <a:pt x="7092" y="1811"/>
                  </a:moveTo>
                  <a:lnTo>
                    <a:pt x="0" y="728"/>
                  </a:lnTo>
                  <a:lnTo>
                    <a:pt x="2685" y="0"/>
                  </a:lnTo>
                  <a:lnTo>
                    <a:pt x="7092" y="1811"/>
                  </a:lnTo>
                </a:path>
              </a:pathLst>
            </a:custGeom>
            <a:solidFill>
              <a:srgbClr val="1468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67" name="Google Shape;67;p33"/>
            <p:cNvSpPr/>
            <p:nvPr/>
          </p:nvSpPr>
          <p:spPr>
            <a:xfrm>
              <a:off x="9776123" y="-125128"/>
              <a:ext cx="2307757" cy="1734076"/>
            </a:xfrm>
            <a:custGeom>
              <a:avLst/>
              <a:gdLst/>
              <a:ahLst/>
              <a:cxnLst/>
              <a:rect l="l" t="t" r="r" b="b"/>
              <a:pathLst>
                <a:path w="2343" h="1761" extrusionOk="0">
                  <a:moveTo>
                    <a:pt x="373" y="0"/>
                  </a:moveTo>
                  <a:lnTo>
                    <a:pt x="0" y="197"/>
                  </a:lnTo>
                  <a:lnTo>
                    <a:pt x="1377" y="1760"/>
                  </a:lnTo>
                  <a:lnTo>
                    <a:pt x="2342" y="0"/>
                  </a:lnTo>
                  <a:lnTo>
                    <a:pt x="373" y="0"/>
                  </a:lnTo>
                </a:path>
              </a:pathLst>
            </a:custGeom>
            <a:solidFill>
              <a:srgbClr val="1468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reative Break Picture">
  <p:cSld name="Creative Break Picture">
    <p:spTree>
      <p:nvGrpSpPr>
        <p:cNvPr id="1" name="Shape 68"/>
        <p:cNvGrpSpPr/>
        <p:nvPr/>
      </p:nvGrpSpPr>
      <p:grpSpPr>
        <a:xfrm>
          <a:off x="0" y="0"/>
          <a:ext cx="0" cy="0"/>
          <a:chOff x="0" y="0"/>
          <a:chExt cx="0" cy="0"/>
        </a:xfrm>
      </p:grpSpPr>
      <p:sp>
        <p:nvSpPr>
          <p:cNvPr id="69" name="Google Shape;69;p34"/>
          <p:cNvSpPr>
            <a:spLocks noGrp="1"/>
          </p:cNvSpPr>
          <p:nvPr>
            <p:ph type="pic" idx="2"/>
          </p:nvPr>
        </p:nvSpPr>
        <p:spPr>
          <a:xfrm>
            <a:off x="13905213" y="1952726"/>
            <a:ext cx="8420998" cy="8420998"/>
          </a:xfrm>
          <a:prstGeom prst="rect">
            <a:avLst/>
          </a:prstGeom>
          <a:solidFill>
            <a:srgbClr val="F2F2F2"/>
          </a:solidFill>
          <a:ln>
            <a:noFill/>
          </a:ln>
        </p:spPr>
        <p:txBody>
          <a:bodyPr spcFirstLastPara="1" wrap="square" lIns="91425" tIns="45700" rIns="91425" bIns="45700" anchor="t" anchorCtr="0">
            <a:noAutofit/>
          </a:bodyPr>
          <a:lstStyle>
            <a:lvl1pPr marR="0" lvl="0" algn="l" rtl="0">
              <a:lnSpc>
                <a:spcPct val="90000"/>
              </a:lnSpc>
              <a:spcBef>
                <a:spcPts val="2000"/>
              </a:spcBef>
              <a:spcAft>
                <a:spcPts val="0"/>
              </a:spcAft>
              <a:buClr>
                <a:schemeClr val="dk2"/>
              </a:buClr>
              <a:buSzPts val="2400"/>
              <a:buFont typeface="Arial"/>
              <a:buNone/>
              <a:defRPr sz="2400" b="0" i="0" u="none" strike="noStrike" cap="none">
                <a:solidFill>
                  <a:schemeClr val="dk2"/>
                </a:solidFill>
                <a:latin typeface="Nunito Light"/>
                <a:ea typeface="Nunito Light"/>
                <a:cs typeface="Nunito Light"/>
                <a:sym typeface="Nunito Light"/>
              </a:defRPr>
            </a:lvl1pPr>
            <a:lvl2pPr marR="0" lvl="1"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Lato Light"/>
                <a:ea typeface="Lato Light"/>
                <a:cs typeface="Lato Light"/>
                <a:sym typeface="Lato Light"/>
              </a:defRPr>
            </a:lvl2pPr>
            <a:lvl3pPr marR="0" lvl="2"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3pPr>
            <a:lvl4pPr marR="0" lvl="3"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Lato Light"/>
                <a:ea typeface="Lato Light"/>
                <a:cs typeface="Lato Light"/>
                <a:sym typeface="Lato Light"/>
              </a:defRPr>
            </a:lvl4pPr>
            <a:lvl5pPr marR="0" lvl="4"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Lato Light"/>
                <a:ea typeface="Lato Light"/>
                <a:cs typeface="Lato Light"/>
                <a:sym typeface="Lato Light"/>
              </a:defRPr>
            </a:lvl5pPr>
            <a:lvl6pPr marR="0" lvl="5"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6pPr>
            <a:lvl7pPr marR="0" lvl="6"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7pPr>
            <a:lvl8pPr marR="0" lvl="7"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8pPr>
            <a:lvl9pPr marR="0" lvl="8"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9pPr>
          </a:lstStyle>
          <a:p>
            <a:endParaRPr/>
          </a:p>
        </p:txBody>
      </p:sp>
      <p:grpSp>
        <p:nvGrpSpPr>
          <p:cNvPr id="70" name="Google Shape;70;p34"/>
          <p:cNvGrpSpPr/>
          <p:nvPr/>
        </p:nvGrpSpPr>
        <p:grpSpPr>
          <a:xfrm rot="10800000">
            <a:off x="-23445" y="10974729"/>
            <a:ext cx="24535151" cy="4304369"/>
            <a:chOff x="0" y="-156114"/>
            <a:chExt cx="24535151" cy="4304369"/>
          </a:xfrm>
        </p:grpSpPr>
        <p:sp>
          <p:nvSpPr>
            <p:cNvPr id="71" name="Google Shape;71;p34"/>
            <p:cNvSpPr/>
            <p:nvPr/>
          </p:nvSpPr>
          <p:spPr>
            <a:xfrm>
              <a:off x="23378291" y="2431564"/>
              <a:ext cx="1134322" cy="1716691"/>
            </a:xfrm>
            <a:custGeom>
              <a:avLst/>
              <a:gdLst/>
              <a:ahLst/>
              <a:cxnLst/>
              <a:rect l="l" t="t" r="r" b="b"/>
              <a:pathLst>
                <a:path w="1152" h="1740" extrusionOk="0">
                  <a:moveTo>
                    <a:pt x="0" y="1739"/>
                  </a:moveTo>
                  <a:lnTo>
                    <a:pt x="1151" y="918"/>
                  </a:lnTo>
                  <a:lnTo>
                    <a:pt x="1151" y="0"/>
                  </a:lnTo>
                  <a:lnTo>
                    <a:pt x="0" y="1739"/>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72" name="Google Shape;72;p34"/>
            <p:cNvSpPr/>
            <p:nvPr/>
          </p:nvSpPr>
          <p:spPr>
            <a:xfrm>
              <a:off x="23079220" y="-88970"/>
              <a:ext cx="1455931" cy="4233061"/>
            </a:xfrm>
            <a:custGeom>
              <a:avLst/>
              <a:gdLst/>
              <a:ahLst/>
              <a:cxnLst/>
              <a:rect l="l" t="t" r="r" b="b"/>
              <a:pathLst>
                <a:path w="1479" h="4296" extrusionOk="0">
                  <a:moveTo>
                    <a:pt x="0" y="0"/>
                  </a:moveTo>
                  <a:lnTo>
                    <a:pt x="327" y="4295"/>
                  </a:lnTo>
                  <a:lnTo>
                    <a:pt x="1478" y="2556"/>
                  </a:lnTo>
                  <a:lnTo>
                    <a:pt x="1478"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73" name="Google Shape;73;p34"/>
            <p:cNvSpPr/>
            <p:nvPr/>
          </p:nvSpPr>
          <p:spPr>
            <a:xfrm>
              <a:off x="20776620" y="-88970"/>
              <a:ext cx="2646748" cy="4233061"/>
            </a:xfrm>
            <a:custGeom>
              <a:avLst/>
              <a:gdLst/>
              <a:ahLst/>
              <a:cxnLst/>
              <a:rect l="l" t="t" r="r" b="b"/>
              <a:pathLst>
                <a:path w="2687" h="4296" extrusionOk="0">
                  <a:moveTo>
                    <a:pt x="0" y="0"/>
                  </a:moveTo>
                  <a:lnTo>
                    <a:pt x="2686" y="4295"/>
                  </a:lnTo>
                  <a:lnTo>
                    <a:pt x="2359" y="0"/>
                  </a:lnTo>
                  <a:lnTo>
                    <a:pt x="0"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74" name="Google Shape;74;p34"/>
            <p:cNvSpPr/>
            <p:nvPr/>
          </p:nvSpPr>
          <p:spPr>
            <a:xfrm>
              <a:off x="20420244" y="-88970"/>
              <a:ext cx="3003125" cy="4233061"/>
            </a:xfrm>
            <a:custGeom>
              <a:avLst/>
              <a:gdLst/>
              <a:ahLst/>
              <a:cxnLst/>
              <a:rect l="l" t="t" r="r" b="b"/>
              <a:pathLst>
                <a:path w="3049" h="4296" extrusionOk="0">
                  <a:moveTo>
                    <a:pt x="0" y="0"/>
                  </a:moveTo>
                  <a:lnTo>
                    <a:pt x="43" y="3187"/>
                  </a:lnTo>
                  <a:lnTo>
                    <a:pt x="3048" y="4295"/>
                  </a:lnTo>
                  <a:lnTo>
                    <a:pt x="362"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75" name="Google Shape;75;p34"/>
            <p:cNvSpPr/>
            <p:nvPr/>
          </p:nvSpPr>
          <p:spPr>
            <a:xfrm>
              <a:off x="17677877" y="-88971"/>
              <a:ext cx="2785824" cy="3142198"/>
            </a:xfrm>
            <a:custGeom>
              <a:avLst/>
              <a:gdLst/>
              <a:ahLst/>
              <a:cxnLst/>
              <a:rect l="l" t="t" r="r" b="b"/>
              <a:pathLst>
                <a:path w="2826" h="3188" extrusionOk="0">
                  <a:moveTo>
                    <a:pt x="2126" y="0"/>
                  </a:moveTo>
                  <a:lnTo>
                    <a:pt x="0" y="1954"/>
                  </a:lnTo>
                  <a:lnTo>
                    <a:pt x="2825" y="3187"/>
                  </a:lnTo>
                  <a:lnTo>
                    <a:pt x="2782" y="0"/>
                  </a:lnTo>
                  <a:lnTo>
                    <a:pt x="2126"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76" name="Google Shape;76;p34"/>
            <p:cNvSpPr/>
            <p:nvPr/>
          </p:nvSpPr>
          <p:spPr>
            <a:xfrm>
              <a:off x="17608342" y="-88971"/>
              <a:ext cx="2168684" cy="1925303"/>
            </a:xfrm>
            <a:custGeom>
              <a:avLst/>
              <a:gdLst/>
              <a:ahLst/>
              <a:cxnLst/>
              <a:rect l="l" t="t" r="r" b="b"/>
              <a:pathLst>
                <a:path w="2199" h="1955" extrusionOk="0">
                  <a:moveTo>
                    <a:pt x="0" y="0"/>
                  </a:moveTo>
                  <a:lnTo>
                    <a:pt x="72" y="1954"/>
                  </a:lnTo>
                  <a:lnTo>
                    <a:pt x="2198"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77" name="Google Shape;77;p34"/>
            <p:cNvSpPr/>
            <p:nvPr/>
          </p:nvSpPr>
          <p:spPr>
            <a:xfrm>
              <a:off x="14888519" y="-88734"/>
              <a:ext cx="2811899" cy="1925303"/>
            </a:xfrm>
            <a:custGeom>
              <a:avLst/>
              <a:gdLst/>
              <a:ahLst/>
              <a:cxnLst/>
              <a:rect l="l" t="t" r="r" b="b"/>
              <a:pathLst>
                <a:path w="2852" h="1955" extrusionOk="0">
                  <a:moveTo>
                    <a:pt x="0" y="0"/>
                  </a:moveTo>
                  <a:lnTo>
                    <a:pt x="2851" y="1954"/>
                  </a:lnTo>
                  <a:lnTo>
                    <a:pt x="2779" y="0"/>
                  </a:lnTo>
                  <a:lnTo>
                    <a:pt x="0"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78" name="Google Shape;78;p34"/>
            <p:cNvSpPr/>
            <p:nvPr/>
          </p:nvSpPr>
          <p:spPr>
            <a:xfrm>
              <a:off x="13589856" y="-88970"/>
              <a:ext cx="4137447" cy="3520308"/>
            </a:xfrm>
            <a:custGeom>
              <a:avLst/>
              <a:gdLst/>
              <a:ahLst/>
              <a:cxnLst/>
              <a:rect l="l" t="t" r="r" b="b"/>
              <a:pathLst>
                <a:path w="4196" h="3572" extrusionOk="0">
                  <a:moveTo>
                    <a:pt x="0" y="0"/>
                  </a:moveTo>
                  <a:lnTo>
                    <a:pt x="1886" y="3571"/>
                  </a:lnTo>
                  <a:lnTo>
                    <a:pt x="4195" y="1954"/>
                  </a:lnTo>
                  <a:lnTo>
                    <a:pt x="1344"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79" name="Google Shape;79;p34"/>
            <p:cNvSpPr/>
            <p:nvPr/>
          </p:nvSpPr>
          <p:spPr>
            <a:xfrm>
              <a:off x="11104147" y="-111272"/>
              <a:ext cx="4346058" cy="3520308"/>
            </a:xfrm>
            <a:custGeom>
              <a:avLst/>
              <a:gdLst/>
              <a:ahLst/>
              <a:cxnLst/>
              <a:rect l="l" t="t" r="r" b="b"/>
              <a:pathLst>
                <a:path w="4408" h="3572" extrusionOk="0">
                  <a:moveTo>
                    <a:pt x="965" y="0"/>
                  </a:moveTo>
                  <a:lnTo>
                    <a:pt x="0" y="1760"/>
                  </a:lnTo>
                  <a:lnTo>
                    <a:pt x="4407" y="3571"/>
                  </a:lnTo>
                  <a:lnTo>
                    <a:pt x="2521" y="0"/>
                  </a:lnTo>
                  <a:lnTo>
                    <a:pt x="965" y="0"/>
                  </a:ln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80" name="Google Shape;80;p34"/>
            <p:cNvSpPr/>
            <p:nvPr/>
          </p:nvSpPr>
          <p:spPr>
            <a:xfrm>
              <a:off x="9793019" y="-88970"/>
              <a:ext cx="369415" cy="195571"/>
            </a:xfrm>
            <a:custGeom>
              <a:avLst/>
              <a:gdLst/>
              <a:ahLst/>
              <a:cxnLst/>
              <a:rect l="l" t="t" r="r" b="b"/>
              <a:pathLst>
                <a:path w="374" h="198" extrusionOk="0">
                  <a:moveTo>
                    <a:pt x="112" y="0"/>
                  </a:moveTo>
                  <a:lnTo>
                    <a:pt x="0" y="197"/>
                  </a:lnTo>
                  <a:lnTo>
                    <a:pt x="373" y="0"/>
                  </a:lnTo>
                  <a:lnTo>
                    <a:pt x="112" y="0"/>
                  </a:lnTo>
                </a:path>
              </a:pathLst>
            </a:custGeom>
            <a:solidFill>
              <a:srgbClr val="1468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81" name="Google Shape;81;p34"/>
            <p:cNvSpPr/>
            <p:nvPr/>
          </p:nvSpPr>
          <p:spPr>
            <a:xfrm>
              <a:off x="9698211" y="-88970"/>
              <a:ext cx="225996" cy="195571"/>
            </a:xfrm>
            <a:custGeom>
              <a:avLst/>
              <a:gdLst/>
              <a:ahLst/>
              <a:cxnLst/>
              <a:rect l="l" t="t" r="r" b="b"/>
              <a:pathLst>
                <a:path w="231" h="198" extrusionOk="0">
                  <a:moveTo>
                    <a:pt x="0" y="0"/>
                  </a:moveTo>
                  <a:lnTo>
                    <a:pt x="118" y="197"/>
                  </a:lnTo>
                  <a:lnTo>
                    <a:pt x="230" y="0"/>
                  </a:lnTo>
                  <a:lnTo>
                    <a:pt x="0" y="0"/>
                  </a:lnTo>
                </a:path>
              </a:pathLst>
            </a:custGeom>
            <a:solidFill>
              <a:srgbClr val="1468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82" name="Google Shape;82;p34"/>
            <p:cNvSpPr/>
            <p:nvPr/>
          </p:nvSpPr>
          <p:spPr>
            <a:xfrm>
              <a:off x="8502000" y="61758"/>
              <a:ext cx="2646751" cy="2259950"/>
            </a:xfrm>
            <a:custGeom>
              <a:avLst/>
              <a:gdLst/>
              <a:ahLst/>
              <a:cxnLst/>
              <a:rect l="l" t="t" r="r" b="b"/>
              <a:pathLst>
                <a:path w="2686" h="2292" extrusionOk="0">
                  <a:moveTo>
                    <a:pt x="2685" y="1563"/>
                  </a:moveTo>
                  <a:lnTo>
                    <a:pt x="1308" y="0"/>
                  </a:lnTo>
                  <a:lnTo>
                    <a:pt x="0" y="2291"/>
                  </a:lnTo>
                  <a:lnTo>
                    <a:pt x="2685" y="1563"/>
                  </a:ln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83" name="Google Shape;83;p34"/>
            <p:cNvSpPr/>
            <p:nvPr/>
          </p:nvSpPr>
          <p:spPr>
            <a:xfrm>
              <a:off x="6821130" y="61996"/>
              <a:ext cx="2985743" cy="2259950"/>
            </a:xfrm>
            <a:custGeom>
              <a:avLst/>
              <a:gdLst/>
              <a:ahLst/>
              <a:cxnLst/>
              <a:rect l="l" t="t" r="r" b="b"/>
              <a:pathLst>
                <a:path w="3030" h="2292" extrusionOk="0">
                  <a:moveTo>
                    <a:pt x="3029" y="0"/>
                  </a:moveTo>
                  <a:lnTo>
                    <a:pt x="0" y="624"/>
                  </a:lnTo>
                  <a:lnTo>
                    <a:pt x="1721" y="2291"/>
                  </a:lnTo>
                  <a:lnTo>
                    <a:pt x="3029" y="0"/>
                  </a:lnTo>
                </a:path>
              </a:pathLst>
            </a:custGeom>
            <a:solidFill>
              <a:srgbClr val="1468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84" name="Google Shape;84;p34"/>
            <p:cNvSpPr/>
            <p:nvPr/>
          </p:nvSpPr>
          <p:spPr>
            <a:xfrm>
              <a:off x="6829814" y="-88970"/>
              <a:ext cx="2985743" cy="808366"/>
            </a:xfrm>
            <a:custGeom>
              <a:avLst/>
              <a:gdLst/>
              <a:ahLst/>
              <a:cxnLst/>
              <a:rect l="l" t="t" r="r" b="b"/>
              <a:pathLst>
                <a:path w="3030" h="822" extrusionOk="0">
                  <a:moveTo>
                    <a:pt x="61" y="0"/>
                  </a:moveTo>
                  <a:lnTo>
                    <a:pt x="0" y="821"/>
                  </a:lnTo>
                  <a:lnTo>
                    <a:pt x="3029" y="197"/>
                  </a:lnTo>
                  <a:lnTo>
                    <a:pt x="2911" y="0"/>
                  </a:lnTo>
                  <a:lnTo>
                    <a:pt x="61" y="0"/>
                  </a:lnTo>
                </a:path>
              </a:pathLst>
            </a:custGeom>
            <a:solidFill>
              <a:srgbClr val="0D456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85" name="Google Shape;85;p34"/>
            <p:cNvSpPr/>
            <p:nvPr/>
          </p:nvSpPr>
          <p:spPr>
            <a:xfrm>
              <a:off x="5975275" y="-88970"/>
              <a:ext cx="943094" cy="808366"/>
            </a:xfrm>
            <a:custGeom>
              <a:avLst/>
              <a:gdLst/>
              <a:ahLst/>
              <a:cxnLst/>
              <a:rect l="l" t="t" r="r" b="b"/>
              <a:pathLst>
                <a:path w="955" h="822" extrusionOk="0">
                  <a:moveTo>
                    <a:pt x="0" y="0"/>
                  </a:moveTo>
                  <a:lnTo>
                    <a:pt x="893" y="821"/>
                  </a:lnTo>
                  <a:lnTo>
                    <a:pt x="954" y="0"/>
                  </a:lnTo>
                  <a:lnTo>
                    <a:pt x="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86" name="Google Shape;86;p34"/>
            <p:cNvSpPr/>
            <p:nvPr/>
          </p:nvSpPr>
          <p:spPr>
            <a:xfrm>
              <a:off x="5608571" y="674793"/>
              <a:ext cx="2916204" cy="1642810"/>
            </a:xfrm>
            <a:custGeom>
              <a:avLst/>
              <a:gdLst/>
              <a:ahLst/>
              <a:cxnLst/>
              <a:rect l="l" t="t" r="r" b="b"/>
              <a:pathLst>
                <a:path w="2959" h="1668" extrusionOk="0">
                  <a:moveTo>
                    <a:pt x="2958" y="1667"/>
                  </a:moveTo>
                  <a:lnTo>
                    <a:pt x="1237" y="0"/>
                  </a:lnTo>
                  <a:lnTo>
                    <a:pt x="0" y="1323"/>
                  </a:lnTo>
                  <a:lnTo>
                    <a:pt x="2958" y="1667"/>
                  </a:ln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87" name="Google Shape;87;p34"/>
            <p:cNvSpPr/>
            <p:nvPr/>
          </p:nvSpPr>
          <p:spPr>
            <a:xfrm>
              <a:off x="5092201" y="-155877"/>
              <a:ext cx="1760153" cy="2112184"/>
            </a:xfrm>
            <a:custGeom>
              <a:avLst/>
              <a:gdLst/>
              <a:ahLst/>
              <a:cxnLst/>
              <a:rect l="l" t="t" r="r" b="b"/>
              <a:pathLst>
                <a:path w="1787" h="2145" extrusionOk="0">
                  <a:moveTo>
                    <a:pt x="0" y="0"/>
                  </a:moveTo>
                  <a:lnTo>
                    <a:pt x="549" y="2144"/>
                  </a:lnTo>
                  <a:lnTo>
                    <a:pt x="1786" y="821"/>
                  </a:lnTo>
                  <a:lnTo>
                    <a:pt x="893" y="0"/>
                  </a:lnTo>
                  <a:lnTo>
                    <a:pt x="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88" name="Google Shape;88;p34"/>
            <p:cNvSpPr/>
            <p:nvPr/>
          </p:nvSpPr>
          <p:spPr>
            <a:xfrm>
              <a:off x="443059" y="190760"/>
              <a:ext cx="5232654" cy="2977052"/>
            </a:xfrm>
            <a:custGeom>
              <a:avLst/>
              <a:gdLst/>
              <a:ahLst/>
              <a:cxnLst/>
              <a:rect l="l" t="t" r="r" b="b"/>
              <a:pathLst>
                <a:path w="5311" h="3020" extrusionOk="0">
                  <a:moveTo>
                    <a:pt x="5310" y="1771"/>
                  </a:moveTo>
                  <a:lnTo>
                    <a:pt x="853" y="0"/>
                  </a:lnTo>
                  <a:lnTo>
                    <a:pt x="0" y="3019"/>
                  </a:lnTo>
                  <a:lnTo>
                    <a:pt x="5310" y="1771"/>
                  </a:lnTo>
                </a:path>
              </a:pathLst>
            </a:custGeom>
            <a:solidFill>
              <a:srgbClr val="0A2C5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89" name="Google Shape;89;p34"/>
            <p:cNvSpPr/>
            <p:nvPr/>
          </p:nvSpPr>
          <p:spPr>
            <a:xfrm>
              <a:off x="1264131" y="-156113"/>
              <a:ext cx="4393864" cy="2112184"/>
            </a:xfrm>
            <a:custGeom>
              <a:avLst/>
              <a:gdLst/>
              <a:ahLst/>
              <a:cxnLst/>
              <a:rect l="l" t="t" r="r" b="b"/>
              <a:pathLst>
                <a:path w="4458" h="2145" extrusionOk="0">
                  <a:moveTo>
                    <a:pt x="936" y="0"/>
                  </a:moveTo>
                  <a:lnTo>
                    <a:pt x="0" y="373"/>
                  </a:lnTo>
                  <a:lnTo>
                    <a:pt x="4457" y="2144"/>
                  </a:lnTo>
                  <a:lnTo>
                    <a:pt x="3908" y="0"/>
                  </a:lnTo>
                  <a:lnTo>
                    <a:pt x="936" y="0"/>
                  </a:lnTo>
                </a:path>
              </a:pathLst>
            </a:custGeom>
            <a:solidFill>
              <a:srgbClr val="10438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90" name="Google Shape;90;p34"/>
            <p:cNvSpPr/>
            <p:nvPr/>
          </p:nvSpPr>
          <p:spPr>
            <a:xfrm>
              <a:off x="1264131" y="-133574"/>
              <a:ext cx="921364" cy="369415"/>
            </a:xfrm>
            <a:custGeom>
              <a:avLst/>
              <a:gdLst/>
              <a:ahLst/>
              <a:cxnLst/>
              <a:rect l="l" t="t" r="r" b="b"/>
              <a:pathLst>
                <a:path w="937" h="374" extrusionOk="0">
                  <a:moveTo>
                    <a:pt x="72" y="0"/>
                  </a:moveTo>
                  <a:lnTo>
                    <a:pt x="0" y="373"/>
                  </a:lnTo>
                  <a:lnTo>
                    <a:pt x="936" y="0"/>
                  </a:lnTo>
                  <a:lnTo>
                    <a:pt x="72"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91" name="Google Shape;91;p34"/>
            <p:cNvSpPr/>
            <p:nvPr/>
          </p:nvSpPr>
          <p:spPr>
            <a:xfrm>
              <a:off x="734484" y="-133574"/>
              <a:ext cx="621488" cy="369415"/>
            </a:xfrm>
            <a:custGeom>
              <a:avLst/>
              <a:gdLst/>
              <a:ahLst/>
              <a:cxnLst/>
              <a:rect l="l" t="t" r="r" b="b"/>
              <a:pathLst>
                <a:path w="629" h="374" extrusionOk="0">
                  <a:moveTo>
                    <a:pt x="0" y="0"/>
                  </a:moveTo>
                  <a:lnTo>
                    <a:pt x="556" y="373"/>
                  </a:lnTo>
                  <a:lnTo>
                    <a:pt x="628" y="0"/>
                  </a:lnTo>
                  <a:lnTo>
                    <a:pt x="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92" name="Google Shape;92;p34"/>
            <p:cNvSpPr/>
            <p:nvPr/>
          </p:nvSpPr>
          <p:spPr>
            <a:xfrm>
              <a:off x="0" y="885559"/>
              <a:ext cx="447642" cy="2259950"/>
            </a:xfrm>
            <a:custGeom>
              <a:avLst/>
              <a:gdLst/>
              <a:ahLst/>
              <a:cxnLst/>
              <a:rect l="l" t="t" r="r" b="b"/>
              <a:pathLst>
                <a:path w="453" h="2292" extrusionOk="0">
                  <a:moveTo>
                    <a:pt x="0" y="2104"/>
                  </a:moveTo>
                  <a:lnTo>
                    <a:pt x="452" y="2291"/>
                  </a:lnTo>
                  <a:lnTo>
                    <a:pt x="0" y="0"/>
                  </a:lnTo>
                  <a:lnTo>
                    <a:pt x="0" y="2104"/>
                  </a:lnTo>
                </a:path>
              </a:pathLst>
            </a:custGeom>
            <a:solidFill>
              <a:srgbClr val="0A2C5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93" name="Google Shape;93;p34"/>
            <p:cNvSpPr/>
            <p:nvPr/>
          </p:nvSpPr>
          <p:spPr>
            <a:xfrm>
              <a:off x="0" y="-156114"/>
              <a:ext cx="1286433" cy="3342117"/>
            </a:xfrm>
            <a:custGeom>
              <a:avLst/>
              <a:gdLst/>
              <a:ahLst/>
              <a:cxnLst/>
              <a:rect l="l" t="t" r="r" b="b"/>
              <a:pathLst>
                <a:path w="1306" h="3393" extrusionOk="0">
                  <a:moveTo>
                    <a:pt x="0" y="0"/>
                  </a:moveTo>
                  <a:lnTo>
                    <a:pt x="0" y="1101"/>
                  </a:lnTo>
                  <a:lnTo>
                    <a:pt x="452" y="3392"/>
                  </a:lnTo>
                  <a:lnTo>
                    <a:pt x="1305" y="373"/>
                  </a:lnTo>
                  <a:lnTo>
                    <a:pt x="749" y="0"/>
                  </a:lnTo>
                  <a:lnTo>
                    <a:pt x="0" y="0"/>
                  </a:lnTo>
                </a:path>
              </a:pathLst>
            </a:custGeom>
            <a:solidFill>
              <a:srgbClr val="10438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94" name="Google Shape;94;p34"/>
            <p:cNvSpPr/>
            <p:nvPr/>
          </p:nvSpPr>
          <p:spPr>
            <a:xfrm>
              <a:off x="8462804" y="1591817"/>
              <a:ext cx="6988462" cy="1786231"/>
            </a:xfrm>
            <a:custGeom>
              <a:avLst/>
              <a:gdLst/>
              <a:ahLst/>
              <a:cxnLst/>
              <a:rect l="l" t="t" r="r" b="b"/>
              <a:pathLst>
                <a:path w="7093" h="1812" extrusionOk="0">
                  <a:moveTo>
                    <a:pt x="7092" y="1811"/>
                  </a:moveTo>
                  <a:lnTo>
                    <a:pt x="0" y="728"/>
                  </a:lnTo>
                  <a:lnTo>
                    <a:pt x="2685" y="0"/>
                  </a:lnTo>
                  <a:lnTo>
                    <a:pt x="7092" y="1811"/>
                  </a:lnTo>
                </a:path>
              </a:pathLst>
            </a:custGeom>
            <a:solidFill>
              <a:srgbClr val="1468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95" name="Google Shape;95;p34"/>
            <p:cNvSpPr/>
            <p:nvPr/>
          </p:nvSpPr>
          <p:spPr>
            <a:xfrm>
              <a:off x="9776123" y="-125128"/>
              <a:ext cx="2307757" cy="1734076"/>
            </a:xfrm>
            <a:custGeom>
              <a:avLst/>
              <a:gdLst/>
              <a:ahLst/>
              <a:cxnLst/>
              <a:rect l="l" t="t" r="r" b="b"/>
              <a:pathLst>
                <a:path w="2343" h="1761" extrusionOk="0">
                  <a:moveTo>
                    <a:pt x="373" y="0"/>
                  </a:moveTo>
                  <a:lnTo>
                    <a:pt x="0" y="197"/>
                  </a:lnTo>
                  <a:lnTo>
                    <a:pt x="1377" y="1760"/>
                  </a:lnTo>
                  <a:lnTo>
                    <a:pt x="2342" y="0"/>
                  </a:lnTo>
                  <a:lnTo>
                    <a:pt x="373" y="0"/>
                  </a:lnTo>
                </a:path>
              </a:pathLst>
            </a:custGeom>
            <a:solidFill>
              <a:srgbClr val="1468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pp features">
  <p:cSld name="App features">
    <p:spTree>
      <p:nvGrpSpPr>
        <p:cNvPr id="1" name="Shape 96"/>
        <p:cNvGrpSpPr/>
        <p:nvPr/>
      </p:nvGrpSpPr>
      <p:grpSpPr>
        <a:xfrm>
          <a:off x="0" y="0"/>
          <a:ext cx="0" cy="0"/>
          <a:chOff x="0" y="0"/>
          <a:chExt cx="0" cy="0"/>
        </a:xfrm>
      </p:grpSpPr>
      <p:sp>
        <p:nvSpPr>
          <p:cNvPr id="97" name="Google Shape;97;p35"/>
          <p:cNvSpPr>
            <a:spLocks noGrp="1"/>
          </p:cNvSpPr>
          <p:nvPr>
            <p:ph type="pic" idx="2"/>
          </p:nvPr>
        </p:nvSpPr>
        <p:spPr>
          <a:xfrm>
            <a:off x="4770022" y="2436714"/>
            <a:ext cx="4290417" cy="7627435"/>
          </a:xfrm>
          <a:prstGeom prst="rect">
            <a:avLst/>
          </a:prstGeom>
          <a:solidFill>
            <a:srgbClr val="F2F2F2"/>
          </a:solidFill>
          <a:ln>
            <a:noFill/>
          </a:ln>
        </p:spPr>
        <p:txBody>
          <a:bodyPr spcFirstLastPara="1" wrap="square" lIns="91425" tIns="45700" rIns="91425" bIns="45700" anchor="t" anchorCtr="0">
            <a:noAutofit/>
          </a:bodyPr>
          <a:lstStyle>
            <a:lvl1pPr marR="0" lvl="0" algn="l" rtl="0">
              <a:lnSpc>
                <a:spcPct val="90000"/>
              </a:lnSpc>
              <a:spcBef>
                <a:spcPts val="2000"/>
              </a:spcBef>
              <a:spcAft>
                <a:spcPts val="0"/>
              </a:spcAft>
              <a:buClr>
                <a:schemeClr val="dk2"/>
              </a:buClr>
              <a:buSzPts val="2400"/>
              <a:buFont typeface="Arial"/>
              <a:buNone/>
              <a:defRPr sz="2400" b="0" i="0" u="none" strike="noStrike" cap="none">
                <a:solidFill>
                  <a:schemeClr val="dk2"/>
                </a:solidFill>
                <a:latin typeface="Nunito Light"/>
                <a:ea typeface="Nunito Light"/>
                <a:cs typeface="Nunito Light"/>
                <a:sym typeface="Nunito Light"/>
              </a:defRPr>
            </a:lvl1pPr>
            <a:lvl2pPr marR="0" lvl="1"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Lato Light"/>
                <a:ea typeface="Lato Light"/>
                <a:cs typeface="Lato Light"/>
                <a:sym typeface="Lato Light"/>
              </a:defRPr>
            </a:lvl2pPr>
            <a:lvl3pPr marR="0" lvl="2"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3pPr>
            <a:lvl4pPr marR="0" lvl="3"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Lato Light"/>
                <a:ea typeface="Lato Light"/>
                <a:cs typeface="Lato Light"/>
                <a:sym typeface="Lato Light"/>
              </a:defRPr>
            </a:lvl4pPr>
            <a:lvl5pPr marR="0" lvl="4"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Lato Light"/>
                <a:ea typeface="Lato Light"/>
                <a:cs typeface="Lato Light"/>
                <a:sym typeface="Lato Light"/>
              </a:defRPr>
            </a:lvl5pPr>
            <a:lvl6pPr marR="0" lvl="5"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6pPr>
            <a:lvl7pPr marR="0" lvl="6"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7pPr>
            <a:lvl8pPr marR="0" lvl="7"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8pPr>
            <a:lvl9pPr marR="0" lvl="8"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9pPr>
          </a:lstStyle>
          <a:p>
            <a:endParaRPr/>
          </a:p>
        </p:txBody>
      </p:sp>
      <p:grpSp>
        <p:nvGrpSpPr>
          <p:cNvPr id="98" name="Google Shape;98;p35"/>
          <p:cNvGrpSpPr/>
          <p:nvPr/>
        </p:nvGrpSpPr>
        <p:grpSpPr>
          <a:xfrm rot="10800000">
            <a:off x="-23445" y="10974729"/>
            <a:ext cx="24535151" cy="4304369"/>
            <a:chOff x="0" y="-156114"/>
            <a:chExt cx="24535151" cy="4304369"/>
          </a:xfrm>
        </p:grpSpPr>
        <p:sp>
          <p:nvSpPr>
            <p:cNvPr id="99" name="Google Shape;99;p35"/>
            <p:cNvSpPr/>
            <p:nvPr/>
          </p:nvSpPr>
          <p:spPr>
            <a:xfrm>
              <a:off x="23378291" y="2431564"/>
              <a:ext cx="1134322" cy="1716691"/>
            </a:xfrm>
            <a:custGeom>
              <a:avLst/>
              <a:gdLst/>
              <a:ahLst/>
              <a:cxnLst/>
              <a:rect l="l" t="t" r="r" b="b"/>
              <a:pathLst>
                <a:path w="1152" h="1740" extrusionOk="0">
                  <a:moveTo>
                    <a:pt x="0" y="1739"/>
                  </a:moveTo>
                  <a:lnTo>
                    <a:pt x="1151" y="918"/>
                  </a:lnTo>
                  <a:lnTo>
                    <a:pt x="1151" y="0"/>
                  </a:lnTo>
                  <a:lnTo>
                    <a:pt x="0" y="1739"/>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00" name="Google Shape;100;p35"/>
            <p:cNvSpPr/>
            <p:nvPr/>
          </p:nvSpPr>
          <p:spPr>
            <a:xfrm>
              <a:off x="23079220" y="-88970"/>
              <a:ext cx="1455931" cy="4233061"/>
            </a:xfrm>
            <a:custGeom>
              <a:avLst/>
              <a:gdLst/>
              <a:ahLst/>
              <a:cxnLst/>
              <a:rect l="l" t="t" r="r" b="b"/>
              <a:pathLst>
                <a:path w="1479" h="4296" extrusionOk="0">
                  <a:moveTo>
                    <a:pt x="0" y="0"/>
                  </a:moveTo>
                  <a:lnTo>
                    <a:pt x="327" y="4295"/>
                  </a:lnTo>
                  <a:lnTo>
                    <a:pt x="1478" y="2556"/>
                  </a:lnTo>
                  <a:lnTo>
                    <a:pt x="1478"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01" name="Google Shape;101;p35"/>
            <p:cNvSpPr/>
            <p:nvPr/>
          </p:nvSpPr>
          <p:spPr>
            <a:xfrm>
              <a:off x="20776620" y="-88970"/>
              <a:ext cx="2646748" cy="4233061"/>
            </a:xfrm>
            <a:custGeom>
              <a:avLst/>
              <a:gdLst/>
              <a:ahLst/>
              <a:cxnLst/>
              <a:rect l="l" t="t" r="r" b="b"/>
              <a:pathLst>
                <a:path w="2687" h="4296" extrusionOk="0">
                  <a:moveTo>
                    <a:pt x="0" y="0"/>
                  </a:moveTo>
                  <a:lnTo>
                    <a:pt x="2686" y="4295"/>
                  </a:lnTo>
                  <a:lnTo>
                    <a:pt x="2359" y="0"/>
                  </a:lnTo>
                  <a:lnTo>
                    <a:pt x="0"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02" name="Google Shape;102;p35"/>
            <p:cNvSpPr/>
            <p:nvPr/>
          </p:nvSpPr>
          <p:spPr>
            <a:xfrm>
              <a:off x="20420244" y="-88970"/>
              <a:ext cx="3003125" cy="4233061"/>
            </a:xfrm>
            <a:custGeom>
              <a:avLst/>
              <a:gdLst/>
              <a:ahLst/>
              <a:cxnLst/>
              <a:rect l="l" t="t" r="r" b="b"/>
              <a:pathLst>
                <a:path w="3049" h="4296" extrusionOk="0">
                  <a:moveTo>
                    <a:pt x="0" y="0"/>
                  </a:moveTo>
                  <a:lnTo>
                    <a:pt x="43" y="3187"/>
                  </a:lnTo>
                  <a:lnTo>
                    <a:pt x="3048" y="4295"/>
                  </a:lnTo>
                  <a:lnTo>
                    <a:pt x="362"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03" name="Google Shape;103;p35"/>
            <p:cNvSpPr/>
            <p:nvPr/>
          </p:nvSpPr>
          <p:spPr>
            <a:xfrm>
              <a:off x="17677877" y="-88971"/>
              <a:ext cx="2785824" cy="3142198"/>
            </a:xfrm>
            <a:custGeom>
              <a:avLst/>
              <a:gdLst/>
              <a:ahLst/>
              <a:cxnLst/>
              <a:rect l="l" t="t" r="r" b="b"/>
              <a:pathLst>
                <a:path w="2826" h="3188" extrusionOk="0">
                  <a:moveTo>
                    <a:pt x="2126" y="0"/>
                  </a:moveTo>
                  <a:lnTo>
                    <a:pt x="0" y="1954"/>
                  </a:lnTo>
                  <a:lnTo>
                    <a:pt x="2825" y="3187"/>
                  </a:lnTo>
                  <a:lnTo>
                    <a:pt x="2782" y="0"/>
                  </a:lnTo>
                  <a:lnTo>
                    <a:pt x="2126"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04" name="Google Shape;104;p35"/>
            <p:cNvSpPr/>
            <p:nvPr/>
          </p:nvSpPr>
          <p:spPr>
            <a:xfrm>
              <a:off x="17608342" y="-88971"/>
              <a:ext cx="2168684" cy="1925303"/>
            </a:xfrm>
            <a:custGeom>
              <a:avLst/>
              <a:gdLst/>
              <a:ahLst/>
              <a:cxnLst/>
              <a:rect l="l" t="t" r="r" b="b"/>
              <a:pathLst>
                <a:path w="2199" h="1955" extrusionOk="0">
                  <a:moveTo>
                    <a:pt x="0" y="0"/>
                  </a:moveTo>
                  <a:lnTo>
                    <a:pt x="72" y="1954"/>
                  </a:lnTo>
                  <a:lnTo>
                    <a:pt x="2198"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05" name="Google Shape;105;p35"/>
            <p:cNvSpPr/>
            <p:nvPr/>
          </p:nvSpPr>
          <p:spPr>
            <a:xfrm>
              <a:off x="14888519" y="-88734"/>
              <a:ext cx="2811899" cy="1925303"/>
            </a:xfrm>
            <a:custGeom>
              <a:avLst/>
              <a:gdLst/>
              <a:ahLst/>
              <a:cxnLst/>
              <a:rect l="l" t="t" r="r" b="b"/>
              <a:pathLst>
                <a:path w="2852" h="1955" extrusionOk="0">
                  <a:moveTo>
                    <a:pt x="0" y="0"/>
                  </a:moveTo>
                  <a:lnTo>
                    <a:pt x="2851" y="1954"/>
                  </a:lnTo>
                  <a:lnTo>
                    <a:pt x="2779" y="0"/>
                  </a:lnTo>
                  <a:lnTo>
                    <a:pt x="0"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06" name="Google Shape;106;p35"/>
            <p:cNvSpPr/>
            <p:nvPr/>
          </p:nvSpPr>
          <p:spPr>
            <a:xfrm>
              <a:off x="13589856" y="-88970"/>
              <a:ext cx="4137447" cy="3520308"/>
            </a:xfrm>
            <a:custGeom>
              <a:avLst/>
              <a:gdLst/>
              <a:ahLst/>
              <a:cxnLst/>
              <a:rect l="l" t="t" r="r" b="b"/>
              <a:pathLst>
                <a:path w="4196" h="3572" extrusionOk="0">
                  <a:moveTo>
                    <a:pt x="0" y="0"/>
                  </a:moveTo>
                  <a:lnTo>
                    <a:pt x="1886" y="3571"/>
                  </a:lnTo>
                  <a:lnTo>
                    <a:pt x="4195" y="1954"/>
                  </a:lnTo>
                  <a:lnTo>
                    <a:pt x="1344"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07" name="Google Shape;107;p35"/>
            <p:cNvSpPr/>
            <p:nvPr/>
          </p:nvSpPr>
          <p:spPr>
            <a:xfrm>
              <a:off x="11104147" y="-111272"/>
              <a:ext cx="4346058" cy="3520308"/>
            </a:xfrm>
            <a:custGeom>
              <a:avLst/>
              <a:gdLst/>
              <a:ahLst/>
              <a:cxnLst/>
              <a:rect l="l" t="t" r="r" b="b"/>
              <a:pathLst>
                <a:path w="4408" h="3572" extrusionOk="0">
                  <a:moveTo>
                    <a:pt x="965" y="0"/>
                  </a:moveTo>
                  <a:lnTo>
                    <a:pt x="0" y="1760"/>
                  </a:lnTo>
                  <a:lnTo>
                    <a:pt x="4407" y="3571"/>
                  </a:lnTo>
                  <a:lnTo>
                    <a:pt x="2521" y="0"/>
                  </a:lnTo>
                  <a:lnTo>
                    <a:pt x="965" y="0"/>
                  </a:ln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08" name="Google Shape;108;p35"/>
            <p:cNvSpPr/>
            <p:nvPr/>
          </p:nvSpPr>
          <p:spPr>
            <a:xfrm>
              <a:off x="9793019" y="-88970"/>
              <a:ext cx="369415" cy="195571"/>
            </a:xfrm>
            <a:custGeom>
              <a:avLst/>
              <a:gdLst/>
              <a:ahLst/>
              <a:cxnLst/>
              <a:rect l="l" t="t" r="r" b="b"/>
              <a:pathLst>
                <a:path w="374" h="198" extrusionOk="0">
                  <a:moveTo>
                    <a:pt x="112" y="0"/>
                  </a:moveTo>
                  <a:lnTo>
                    <a:pt x="0" y="197"/>
                  </a:lnTo>
                  <a:lnTo>
                    <a:pt x="373" y="0"/>
                  </a:lnTo>
                  <a:lnTo>
                    <a:pt x="112" y="0"/>
                  </a:lnTo>
                </a:path>
              </a:pathLst>
            </a:custGeom>
            <a:solidFill>
              <a:srgbClr val="1468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09" name="Google Shape;109;p35"/>
            <p:cNvSpPr/>
            <p:nvPr/>
          </p:nvSpPr>
          <p:spPr>
            <a:xfrm>
              <a:off x="9698211" y="-88970"/>
              <a:ext cx="225996" cy="195571"/>
            </a:xfrm>
            <a:custGeom>
              <a:avLst/>
              <a:gdLst/>
              <a:ahLst/>
              <a:cxnLst/>
              <a:rect l="l" t="t" r="r" b="b"/>
              <a:pathLst>
                <a:path w="231" h="198" extrusionOk="0">
                  <a:moveTo>
                    <a:pt x="0" y="0"/>
                  </a:moveTo>
                  <a:lnTo>
                    <a:pt x="118" y="197"/>
                  </a:lnTo>
                  <a:lnTo>
                    <a:pt x="230" y="0"/>
                  </a:lnTo>
                  <a:lnTo>
                    <a:pt x="0" y="0"/>
                  </a:lnTo>
                </a:path>
              </a:pathLst>
            </a:custGeom>
            <a:solidFill>
              <a:srgbClr val="1468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10" name="Google Shape;110;p35"/>
            <p:cNvSpPr/>
            <p:nvPr/>
          </p:nvSpPr>
          <p:spPr>
            <a:xfrm>
              <a:off x="8502000" y="61758"/>
              <a:ext cx="2646751" cy="2259950"/>
            </a:xfrm>
            <a:custGeom>
              <a:avLst/>
              <a:gdLst/>
              <a:ahLst/>
              <a:cxnLst/>
              <a:rect l="l" t="t" r="r" b="b"/>
              <a:pathLst>
                <a:path w="2686" h="2292" extrusionOk="0">
                  <a:moveTo>
                    <a:pt x="2685" y="1563"/>
                  </a:moveTo>
                  <a:lnTo>
                    <a:pt x="1308" y="0"/>
                  </a:lnTo>
                  <a:lnTo>
                    <a:pt x="0" y="2291"/>
                  </a:lnTo>
                  <a:lnTo>
                    <a:pt x="2685" y="1563"/>
                  </a:ln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11" name="Google Shape;111;p35"/>
            <p:cNvSpPr/>
            <p:nvPr/>
          </p:nvSpPr>
          <p:spPr>
            <a:xfrm>
              <a:off x="6821130" y="61996"/>
              <a:ext cx="2985743" cy="2259950"/>
            </a:xfrm>
            <a:custGeom>
              <a:avLst/>
              <a:gdLst/>
              <a:ahLst/>
              <a:cxnLst/>
              <a:rect l="l" t="t" r="r" b="b"/>
              <a:pathLst>
                <a:path w="3030" h="2292" extrusionOk="0">
                  <a:moveTo>
                    <a:pt x="3029" y="0"/>
                  </a:moveTo>
                  <a:lnTo>
                    <a:pt x="0" y="624"/>
                  </a:lnTo>
                  <a:lnTo>
                    <a:pt x="1721" y="2291"/>
                  </a:lnTo>
                  <a:lnTo>
                    <a:pt x="3029" y="0"/>
                  </a:lnTo>
                </a:path>
              </a:pathLst>
            </a:custGeom>
            <a:solidFill>
              <a:srgbClr val="1468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12" name="Google Shape;112;p35"/>
            <p:cNvSpPr/>
            <p:nvPr/>
          </p:nvSpPr>
          <p:spPr>
            <a:xfrm>
              <a:off x="6829814" y="-88970"/>
              <a:ext cx="2985743" cy="808366"/>
            </a:xfrm>
            <a:custGeom>
              <a:avLst/>
              <a:gdLst/>
              <a:ahLst/>
              <a:cxnLst/>
              <a:rect l="l" t="t" r="r" b="b"/>
              <a:pathLst>
                <a:path w="3030" h="822" extrusionOk="0">
                  <a:moveTo>
                    <a:pt x="61" y="0"/>
                  </a:moveTo>
                  <a:lnTo>
                    <a:pt x="0" y="821"/>
                  </a:lnTo>
                  <a:lnTo>
                    <a:pt x="3029" y="197"/>
                  </a:lnTo>
                  <a:lnTo>
                    <a:pt x="2911" y="0"/>
                  </a:lnTo>
                  <a:lnTo>
                    <a:pt x="61" y="0"/>
                  </a:lnTo>
                </a:path>
              </a:pathLst>
            </a:custGeom>
            <a:solidFill>
              <a:srgbClr val="0D456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13" name="Google Shape;113;p35"/>
            <p:cNvSpPr/>
            <p:nvPr/>
          </p:nvSpPr>
          <p:spPr>
            <a:xfrm>
              <a:off x="5975275" y="-88970"/>
              <a:ext cx="943094" cy="808366"/>
            </a:xfrm>
            <a:custGeom>
              <a:avLst/>
              <a:gdLst/>
              <a:ahLst/>
              <a:cxnLst/>
              <a:rect l="l" t="t" r="r" b="b"/>
              <a:pathLst>
                <a:path w="955" h="822" extrusionOk="0">
                  <a:moveTo>
                    <a:pt x="0" y="0"/>
                  </a:moveTo>
                  <a:lnTo>
                    <a:pt x="893" y="821"/>
                  </a:lnTo>
                  <a:lnTo>
                    <a:pt x="954" y="0"/>
                  </a:lnTo>
                  <a:lnTo>
                    <a:pt x="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14" name="Google Shape;114;p35"/>
            <p:cNvSpPr/>
            <p:nvPr/>
          </p:nvSpPr>
          <p:spPr>
            <a:xfrm>
              <a:off x="5608571" y="674793"/>
              <a:ext cx="2916204" cy="1642810"/>
            </a:xfrm>
            <a:custGeom>
              <a:avLst/>
              <a:gdLst/>
              <a:ahLst/>
              <a:cxnLst/>
              <a:rect l="l" t="t" r="r" b="b"/>
              <a:pathLst>
                <a:path w="2959" h="1668" extrusionOk="0">
                  <a:moveTo>
                    <a:pt x="2958" y="1667"/>
                  </a:moveTo>
                  <a:lnTo>
                    <a:pt x="1237" y="0"/>
                  </a:lnTo>
                  <a:lnTo>
                    <a:pt x="0" y="1323"/>
                  </a:lnTo>
                  <a:lnTo>
                    <a:pt x="2958" y="1667"/>
                  </a:ln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15" name="Google Shape;115;p35"/>
            <p:cNvSpPr/>
            <p:nvPr/>
          </p:nvSpPr>
          <p:spPr>
            <a:xfrm>
              <a:off x="5092201" y="-155877"/>
              <a:ext cx="1760153" cy="2112184"/>
            </a:xfrm>
            <a:custGeom>
              <a:avLst/>
              <a:gdLst/>
              <a:ahLst/>
              <a:cxnLst/>
              <a:rect l="l" t="t" r="r" b="b"/>
              <a:pathLst>
                <a:path w="1787" h="2145" extrusionOk="0">
                  <a:moveTo>
                    <a:pt x="0" y="0"/>
                  </a:moveTo>
                  <a:lnTo>
                    <a:pt x="549" y="2144"/>
                  </a:lnTo>
                  <a:lnTo>
                    <a:pt x="1786" y="821"/>
                  </a:lnTo>
                  <a:lnTo>
                    <a:pt x="893" y="0"/>
                  </a:lnTo>
                  <a:lnTo>
                    <a:pt x="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16" name="Google Shape;116;p35"/>
            <p:cNvSpPr/>
            <p:nvPr/>
          </p:nvSpPr>
          <p:spPr>
            <a:xfrm>
              <a:off x="443059" y="190760"/>
              <a:ext cx="5232654" cy="2977052"/>
            </a:xfrm>
            <a:custGeom>
              <a:avLst/>
              <a:gdLst/>
              <a:ahLst/>
              <a:cxnLst/>
              <a:rect l="l" t="t" r="r" b="b"/>
              <a:pathLst>
                <a:path w="5311" h="3020" extrusionOk="0">
                  <a:moveTo>
                    <a:pt x="5310" y="1771"/>
                  </a:moveTo>
                  <a:lnTo>
                    <a:pt x="853" y="0"/>
                  </a:lnTo>
                  <a:lnTo>
                    <a:pt x="0" y="3019"/>
                  </a:lnTo>
                  <a:lnTo>
                    <a:pt x="5310" y="1771"/>
                  </a:lnTo>
                </a:path>
              </a:pathLst>
            </a:custGeom>
            <a:solidFill>
              <a:srgbClr val="0A2C5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17" name="Google Shape;117;p35"/>
            <p:cNvSpPr/>
            <p:nvPr/>
          </p:nvSpPr>
          <p:spPr>
            <a:xfrm>
              <a:off x="1264131" y="-156113"/>
              <a:ext cx="4393864" cy="2112184"/>
            </a:xfrm>
            <a:custGeom>
              <a:avLst/>
              <a:gdLst/>
              <a:ahLst/>
              <a:cxnLst/>
              <a:rect l="l" t="t" r="r" b="b"/>
              <a:pathLst>
                <a:path w="4458" h="2145" extrusionOk="0">
                  <a:moveTo>
                    <a:pt x="936" y="0"/>
                  </a:moveTo>
                  <a:lnTo>
                    <a:pt x="0" y="373"/>
                  </a:lnTo>
                  <a:lnTo>
                    <a:pt x="4457" y="2144"/>
                  </a:lnTo>
                  <a:lnTo>
                    <a:pt x="3908" y="0"/>
                  </a:lnTo>
                  <a:lnTo>
                    <a:pt x="936" y="0"/>
                  </a:lnTo>
                </a:path>
              </a:pathLst>
            </a:custGeom>
            <a:solidFill>
              <a:srgbClr val="10438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18" name="Google Shape;118;p35"/>
            <p:cNvSpPr/>
            <p:nvPr/>
          </p:nvSpPr>
          <p:spPr>
            <a:xfrm>
              <a:off x="1264131" y="-133574"/>
              <a:ext cx="921364" cy="369415"/>
            </a:xfrm>
            <a:custGeom>
              <a:avLst/>
              <a:gdLst/>
              <a:ahLst/>
              <a:cxnLst/>
              <a:rect l="l" t="t" r="r" b="b"/>
              <a:pathLst>
                <a:path w="937" h="374" extrusionOk="0">
                  <a:moveTo>
                    <a:pt x="72" y="0"/>
                  </a:moveTo>
                  <a:lnTo>
                    <a:pt x="0" y="373"/>
                  </a:lnTo>
                  <a:lnTo>
                    <a:pt x="936" y="0"/>
                  </a:lnTo>
                  <a:lnTo>
                    <a:pt x="72"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19" name="Google Shape;119;p35"/>
            <p:cNvSpPr/>
            <p:nvPr/>
          </p:nvSpPr>
          <p:spPr>
            <a:xfrm>
              <a:off x="734484" y="-133574"/>
              <a:ext cx="621488" cy="369415"/>
            </a:xfrm>
            <a:custGeom>
              <a:avLst/>
              <a:gdLst/>
              <a:ahLst/>
              <a:cxnLst/>
              <a:rect l="l" t="t" r="r" b="b"/>
              <a:pathLst>
                <a:path w="629" h="374" extrusionOk="0">
                  <a:moveTo>
                    <a:pt x="0" y="0"/>
                  </a:moveTo>
                  <a:lnTo>
                    <a:pt x="556" y="373"/>
                  </a:lnTo>
                  <a:lnTo>
                    <a:pt x="628" y="0"/>
                  </a:lnTo>
                  <a:lnTo>
                    <a:pt x="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20" name="Google Shape;120;p35"/>
            <p:cNvSpPr/>
            <p:nvPr/>
          </p:nvSpPr>
          <p:spPr>
            <a:xfrm>
              <a:off x="0" y="885559"/>
              <a:ext cx="447642" cy="2259950"/>
            </a:xfrm>
            <a:custGeom>
              <a:avLst/>
              <a:gdLst/>
              <a:ahLst/>
              <a:cxnLst/>
              <a:rect l="l" t="t" r="r" b="b"/>
              <a:pathLst>
                <a:path w="453" h="2292" extrusionOk="0">
                  <a:moveTo>
                    <a:pt x="0" y="2104"/>
                  </a:moveTo>
                  <a:lnTo>
                    <a:pt x="452" y="2291"/>
                  </a:lnTo>
                  <a:lnTo>
                    <a:pt x="0" y="0"/>
                  </a:lnTo>
                  <a:lnTo>
                    <a:pt x="0" y="2104"/>
                  </a:lnTo>
                </a:path>
              </a:pathLst>
            </a:custGeom>
            <a:solidFill>
              <a:srgbClr val="0A2C5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21" name="Google Shape;121;p35"/>
            <p:cNvSpPr/>
            <p:nvPr/>
          </p:nvSpPr>
          <p:spPr>
            <a:xfrm>
              <a:off x="0" y="-156114"/>
              <a:ext cx="1286433" cy="3342117"/>
            </a:xfrm>
            <a:custGeom>
              <a:avLst/>
              <a:gdLst/>
              <a:ahLst/>
              <a:cxnLst/>
              <a:rect l="l" t="t" r="r" b="b"/>
              <a:pathLst>
                <a:path w="1306" h="3393" extrusionOk="0">
                  <a:moveTo>
                    <a:pt x="0" y="0"/>
                  </a:moveTo>
                  <a:lnTo>
                    <a:pt x="0" y="1101"/>
                  </a:lnTo>
                  <a:lnTo>
                    <a:pt x="452" y="3392"/>
                  </a:lnTo>
                  <a:lnTo>
                    <a:pt x="1305" y="373"/>
                  </a:lnTo>
                  <a:lnTo>
                    <a:pt x="749" y="0"/>
                  </a:lnTo>
                  <a:lnTo>
                    <a:pt x="0" y="0"/>
                  </a:lnTo>
                </a:path>
              </a:pathLst>
            </a:custGeom>
            <a:solidFill>
              <a:srgbClr val="10438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22" name="Google Shape;122;p35"/>
            <p:cNvSpPr/>
            <p:nvPr/>
          </p:nvSpPr>
          <p:spPr>
            <a:xfrm>
              <a:off x="8462804" y="1591817"/>
              <a:ext cx="6988462" cy="1786231"/>
            </a:xfrm>
            <a:custGeom>
              <a:avLst/>
              <a:gdLst/>
              <a:ahLst/>
              <a:cxnLst/>
              <a:rect l="l" t="t" r="r" b="b"/>
              <a:pathLst>
                <a:path w="7093" h="1812" extrusionOk="0">
                  <a:moveTo>
                    <a:pt x="7092" y="1811"/>
                  </a:moveTo>
                  <a:lnTo>
                    <a:pt x="0" y="728"/>
                  </a:lnTo>
                  <a:lnTo>
                    <a:pt x="2685" y="0"/>
                  </a:lnTo>
                  <a:lnTo>
                    <a:pt x="7092" y="1811"/>
                  </a:lnTo>
                </a:path>
              </a:pathLst>
            </a:custGeom>
            <a:solidFill>
              <a:srgbClr val="1468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23" name="Google Shape;123;p35"/>
            <p:cNvSpPr/>
            <p:nvPr/>
          </p:nvSpPr>
          <p:spPr>
            <a:xfrm>
              <a:off x="9776123" y="-125128"/>
              <a:ext cx="2307757" cy="1734076"/>
            </a:xfrm>
            <a:custGeom>
              <a:avLst/>
              <a:gdLst/>
              <a:ahLst/>
              <a:cxnLst/>
              <a:rect l="l" t="t" r="r" b="b"/>
              <a:pathLst>
                <a:path w="2343" h="1761" extrusionOk="0">
                  <a:moveTo>
                    <a:pt x="373" y="0"/>
                  </a:moveTo>
                  <a:lnTo>
                    <a:pt x="0" y="197"/>
                  </a:lnTo>
                  <a:lnTo>
                    <a:pt x="1377" y="1760"/>
                  </a:lnTo>
                  <a:lnTo>
                    <a:pt x="2342" y="0"/>
                  </a:lnTo>
                  <a:lnTo>
                    <a:pt x="373" y="0"/>
                  </a:lnTo>
                </a:path>
              </a:pathLst>
            </a:custGeom>
            <a:solidFill>
              <a:srgbClr val="1468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App features">
  <p:cSld name="1_App features">
    <p:spTree>
      <p:nvGrpSpPr>
        <p:cNvPr id="1" name="Shape 124"/>
        <p:cNvGrpSpPr/>
        <p:nvPr/>
      </p:nvGrpSpPr>
      <p:grpSpPr>
        <a:xfrm>
          <a:off x="0" y="0"/>
          <a:ext cx="0" cy="0"/>
          <a:chOff x="0" y="0"/>
          <a:chExt cx="0" cy="0"/>
        </a:xfrm>
      </p:grpSpPr>
      <p:sp>
        <p:nvSpPr>
          <p:cNvPr id="125" name="Google Shape;125;p36"/>
          <p:cNvSpPr>
            <a:spLocks noGrp="1"/>
          </p:cNvSpPr>
          <p:nvPr>
            <p:ph type="pic" idx="2"/>
          </p:nvPr>
        </p:nvSpPr>
        <p:spPr>
          <a:xfrm>
            <a:off x="3410888" y="3912686"/>
            <a:ext cx="7567384" cy="4780342"/>
          </a:xfrm>
          <a:prstGeom prst="rect">
            <a:avLst/>
          </a:prstGeom>
          <a:solidFill>
            <a:srgbClr val="F2F2F2"/>
          </a:solidFill>
          <a:ln>
            <a:noFill/>
          </a:ln>
        </p:spPr>
        <p:txBody>
          <a:bodyPr spcFirstLastPara="1" wrap="square" lIns="91425" tIns="45700" rIns="91425" bIns="45700" anchor="t" anchorCtr="0">
            <a:noAutofit/>
          </a:bodyPr>
          <a:lstStyle>
            <a:lvl1pPr marR="0" lvl="0" algn="l" rtl="0">
              <a:lnSpc>
                <a:spcPct val="90000"/>
              </a:lnSpc>
              <a:spcBef>
                <a:spcPts val="2000"/>
              </a:spcBef>
              <a:spcAft>
                <a:spcPts val="0"/>
              </a:spcAft>
              <a:buClr>
                <a:schemeClr val="dk2"/>
              </a:buClr>
              <a:buSzPts val="2400"/>
              <a:buFont typeface="Arial"/>
              <a:buNone/>
              <a:defRPr sz="2400" b="0" i="0" u="none" strike="noStrike" cap="none">
                <a:solidFill>
                  <a:schemeClr val="dk2"/>
                </a:solidFill>
                <a:latin typeface="Nunito Light"/>
                <a:ea typeface="Nunito Light"/>
                <a:cs typeface="Nunito Light"/>
                <a:sym typeface="Nunito Light"/>
              </a:defRPr>
            </a:lvl1pPr>
            <a:lvl2pPr marR="0" lvl="1"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Lato Light"/>
                <a:ea typeface="Lato Light"/>
                <a:cs typeface="Lato Light"/>
                <a:sym typeface="Lato Light"/>
              </a:defRPr>
            </a:lvl2pPr>
            <a:lvl3pPr marR="0" lvl="2"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3pPr>
            <a:lvl4pPr marR="0" lvl="3"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Lato Light"/>
                <a:ea typeface="Lato Light"/>
                <a:cs typeface="Lato Light"/>
                <a:sym typeface="Lato Light"/>
              </a:defRPr>
            </a:lvl4pPr>
            <a:lvl5pPr marR="0" lvl="4"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Lato Light"/>
                <a:ea typeface="Lato Light"/>
                <a:cs typeface="Lato Light"/>
                <a:sym typeface="Lato Light"/>
              </a:defRPr>
            </a:lvl5pPr>
            <a:lvl6pPr marR="0" lvl="5"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6pPr>
            <a:lvl7pPr marR="0" lvl="6"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7pPr>
            <a:lvl8pPr marR="0" lvl="7"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8pPr>
            <a:lvl9pPr marR="0" lvl="8"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9pPr>
          </a:lstStyle>
          <a:p>
            <a:endParaRPr/>
          </a:p>
        </p:txBody>
      </p:sp>
      <p:grpSp>
        <p:nvGrpSpPr>
          <p:cNvPr id="126" name="Google Shape;126;p36"/>
          <p:cNvGrpSpPr/>
          <p:nvPr/>
        </p:nvGrpSpPr>
        <p:grpSpPr>
          <a:xfrm rot="10800000">
            <a:off x="-23445" y="10974729"/>
            <a:ext cx="24535151" cy="4304369"/>
            <a:chOff x="0" y="-156114"/>
            <a:chExt cx="24535151" cy="4304369"/>
          </a:xfrm>
        </p:grpSpPr>
        <p:sp>
          <p:nvSpPr>
            <p:cNvPr id="127" name="Google Shape;127;p36"/>
            <p:cNvSpPr/>
            <p:nvPr/>
          </p:nvSpPr>
          <p:spPr>
            <a:xfrm>
              <a:off x="23378291" y="2431564"/>
              <a:ext cx="1134322" cy="1716691"/>
            </a:xfrm>
            <a:custGeom>
              <a:avLst/>
              <a:gdLst/>
              <a:ahLst/>
              <a:cxnLst/>
              <a:rect l="l" t="t" r="r" b="b"/>
              <a:pathLst>
                <a:path w="1152" h="1740" extrusionOk="0">
                  <a:moveTo>
                    <a:pt x="0" y="1739"/>
                  </a:moveTo>
                  <a:lnTo>
                    <a:pt x="1151" y="918"/>
                  </a:lnTo>
                  <a:lnTo>
                    <a:pt x="1151" y="0"/>
                  </a:lnTo>
                  <a:lnTo>
                    <a:pt x="0" y="1739"/>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28" name="Google Shape;128;p36"/>
            <p:cNvSpPr/>
            <p:nvPr/>
          </p:nvSpPr>
          <p:spPr>
            <a:xfrm>
              <a:off x="23079220" y="-88970"/>
              <a:ext cx="1455931" cy="4233061"/>
            </a:xfrm>
            <a:custGeom>
              <a:avLst/>
              <a:gdLst/>
              <a:ahLst/>
              <a:cxnLst/>
              <a:rect l="l" t="t" r="r" b="b"/>
              <a:pathLst>
                <a:path w="1479" h="4296" extrusionOk="0">
                  <a:moveTo>
                    <a:pt x="0" y="0"/>
                  </a:moveTo>
                  <a:lnTo>
                    <a:pt x="327" y="4295"/>
                  </a:lnTo>
                  <a:lnTo>
                    <a:pt x="1478" y="2556"/>
                  </a:lnTo>
                  <a:lnTo>
                    <a:pt x="1478"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29" name="Google Shape;129;p36"/>
            <p:cNvSpPr/>
            <p:nvPr/>
          </p:nvSpPr>
          <p:spPr>
            <a:xfrm>
              <a:off x="20776620" y="-88970"/>
              <a:ext cx="2646748" cy="4233061"/>
            </a:xfrm>
            <a:custGeom>
              <a:avLst/>
              <a:gdLst/>
              <a:ahLst/>
              <a:cxnLst/>
              <a:rect l="l" t="t" r="r" b="b"/>
              <a:pathLst>
                <a:path w="2687" h="4296" extrusionOk="0">
                  <a:moveTo>
                    <a:pt x="0" y="0"/>
                  </a:moveTo>
                  <a:lnTo>
                    <a:pt x="2686" y="4295"/>
                  </a:lnTo>
                  <a:lnTo>
                    <a:pt x="2359" y="0"/>
                  </a:lnTo>
                  <a:lnTo>
                    <a:pt x="0"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30" name="Google Shape;130;p36"/>
            <p:cNvSpPr/>
            <p:nvPr/>
          </p:nvSpPr>
          <p:spPr>
            <a:xfrm>
              <a:off x="20420244" y="-88970"/>
              <a:ext cx="3003125" cy="4233061"/>
            </a:xfrm>
            <a:custGeom>
              <a:avLst/>
              <a:gdLst/>
              <a:ahLst/>
              <a:cxnLst/>
              <a:rect l="l" t="t" r="r" b="b"/>
              <a:pathLst>
                <a:path w="3049" h="4296" extrusionOk="0">
                  <a:moveTo>
                    <a:pt x="0" y="0"/>
                  </a:moveTo>
                  <a:lnTo>
                    <a:pt x="43" y="3187"/>
                  </a:lnTo>
                  <a:lnTo>
                    <a:pt x="3048" y="4295"/>
                  </a:lnTo>
                  <a:lnTo>
                    <a:pt x="362"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31" name="Google Shape;131;p36"/>
            <p:cNvSpPr/>
            <p:nvPr/>
          </p:nvSpPr>
          <p:spPr>
            <a:xfrm>
              <a:off x="17677877" y="-88971"/>
              <a:ext cx="2785824" cy="3142198"/>
            </a:xfrm>
            <a:custGeom>
              <a:avLst/>
              <a:gdLst/>
              <a:ahLst/>
              <a:cxnLst/>
              <a:rect l="l" t="t" r="r" b="b"/>
              <a:pathLst>
                <a:path w="2826" h="3188" extrusionOk="0">
                  <a:moveTo>
                    <a:pt x="2126" y="0"/>
                  </a:moveTo>
                  <a:lnTo>
                    <a:pt x="0" y="1954"/>
                  </a:lnTo>
                  <a:lnTo>
                    <a:pt x="2825" y="3187"/>
                  </a:lnTo>
                  <a:lnTo>
                    <a:pt x="2782" y="0"/>
                  </a:lnTo>
                  <a:lnTo>
                    <a:pt x="2126"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32" name="Google Shape;132;p36"/>
            <p:cNvSpPr/>
            <p:nvPr/>
          </p:nvSpPr>
          <p:spPr>
            <a:xfrm>
              <a:off x="17608342" y="-88971"/>
              <a:ext cx="2168684" cy="1925303"/>
            </a:xfrm>
            <a:custGeom>
              <a:avLst/>
              <a:gdLst/>
              <a:ahLst/>
              <a:cxnLst/>
              <a:rect l="l" t="t" r="r" b="b"/>
              <a:pathLst>
                <a:path w="2199" h="1955" extrusionOk="0">
                  <a:moveTo>
                    <a:pt x="0" y="0"/>
                  </a:moveTo>
                  <a:lnTo>
                    <a:pt x="72" y="1954"/>
                  </a:lnTo>
                  <a:lnTo>
                    <a:pt x="2198"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33" name="Google Shape;133;p36"/>
            <p:cNvSpPr/>
            <p:nvPr/>
          </p:nvSpPr>
          <p:spPr>
            <a:xfrm>
              <a:off x="14888519" y="-88734"/>
              <a:ext cx="2811899" cy="1925303"/>
            </a:xfrm>
            <a:custGeom>
              <a:avLst/>
              <a:gdLst/>
              <a:ahLst/>
              <a:cxnLst/>
              <a:rect l="l" t="t" r="r" b="b"/>
              <a:pathLst>
                <a:path w="2852" h="1955" extrusionOk="0">
                  <a:moveTo>
                    <a:pt x="0" y="0"/>
                  </a:moveTo>
                  <a:lnTo>
                    <a:pt x="2851" y="1954"/>
                  </a:lnTo>
                  <a:lnTo>
                    <a:pt x="2779" y="0"/>
                  </a:lnTo>
                  <a:lnTo>
                    <a:pt x="0"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34" name="Google Shape;134;p36"/>
            <p:cNvSpPr/>
            <p:nvPr/>
          </p:nvSpPr>
          <p:spPr>
            <a:xfrm>
              <a:off x="13589856" y="-88970"/>
              <a:ext cx="4137447" cy="3520308"/>
            </a:xfrm>
            <a:custGeom>
              <a:avLst/>
              <a:gdLst/>
              <a:ahLst/>
              <a:cxnLst/>
              <a:rect l="l" t="t" r="r" b="b"/>
              <a:pathLst>
                <a:path w="4196" h="3572" extrusionOk="0">
                  <a:moveTo>
                    <a:pt x="0" y="0"/>
                  </a:moveTo>
                  <a:lnTo>
                    <a:pt x="1886" y="3571"/>
                  </a:lnTo>
                  <a:lnTo>
                    <a:pt x="4195" y="1954"/>
                  </a:lnTo>
                  <a:lnTo>
                    <a:pt x="1344"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35" name="Google Shape;135;p36"/>
            <p:cNvSpPr/>
            <p:nvPr/>
          </p:nvSpPr>
          <p:spPr>
            <a:xfrm>
              <a:off x="11104147" y="-111272"/>
              <a:ext cx="4346058" cy="3520308"/>
            </a:xfrm>
            <a:custGeom>
              <a:avLst/>
              <a:gdLst/>
              <a:ahLst/>
              <a:cxnLst/>
              <a:rect l="l" t="t" r="r" b="b"/>
              <a:pathLst>
                <a:path w="4408" h="3572" extrusionOk="0">
                  <a:moveTo>
                    <a:pt x="965" y="0"/>
                  </a:moveTo>
                  <a:lnTo>
                    <a:pt x="0" y="1760"/>
                  </a:lnTo>
                  <a:lnTo>
                    <a:pt x="4407" y="3571"/>
                  </a:lnTo>
                  <a:lnTo>
                    <a:pt x="2521" y="0"/>
                  </a:lnTo>
                  <a:lnTo>
                    <a:pt x="965" y="0"/>
                  </a:ln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36" name="Google Shape;136;p36"/>
            <p:cNvSpPr/>
            <p:nvPr/>
          </p:nvSpPr>
          <p:spPr>
            <a:xfrm>
              <a:off x="9793019" y="-88970"/>
              <a:ext cx="369415" cy="195571"/>
            </a:xfrm>
            <a:custGeom>
              <a:avLst/>
              <a:gdLst/>
              <a:ahLst/>
              <a:cxnLst/>
              <a:rect l="l" t="t" r="r" b="b"/>
              <a:pathLst>
                <a:path w="374" h="198" extrusionOk="0">
                  <a:moveTo>
                    <a:pt x="112" y="0"/>
                  </a:moveTo>
                  <a:lnTo>
                    <a:pt x="0" y="197"/>
                  </a:lnTo>
                  <a:lnTo>
                    <a:pt x="373" y="0"/>
                  </a:lnTo>
                  <a:lnTo>
                    <a:pt x="112" y="0"/>
                  </a:lnTo>
                </a:path>
              </a:pathLst>
            </a:custGeom>
            <a:solidFill>
              <a:srgbClr val="1468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37" name="Google Shape;137;p36"/>
            <p:cNvSpPr/>
            <p:nvPr/>
          </p:nvSpPr>
          <p:spPr>
            <a:xfrm>
              <a:off x="9698211" y="-88970"/>
              <a:ext cx="225996" cy="195571"/>
            </a:xfrm>
            <a:custGeom>
              <a:avLst/>
              <a:gdLst/>
              <a:ahLst/>
              <a:cxnLst/>
              <a:rect l="l" t="t" r="r" b="b"/>
              <a:pathLst>
                <a:path w="231" h="198" extrusionOk="0">
                  <a:moveTo>
                    <a:pt x="0" y="0"/>
                  </a:moveTo>
                  <a:lnTo>
                    <a:pt x="118" y="197"/>
                  </a:lnTo>
                  <a:lnTo>
                    <a:pt x="230" y="0"/>
                  </a:lnTo>
                  <a:lnTo>
                    <a:pt x="0" y="0"/>
                  </a:lnTo>
                </a:path>
              </a:pathLst>
            </a:custGeom>
            <a:solidFill>
              <a:srgbClr val="1468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38" name="Google Shape;138;p36"/>
            <p:cNvSpPr/>
            <p:nvPr/>
          </p:nvSpPr>
          <p:spPr>
            <a:xfrm>
              <a:off x="8502000" y="61758"/>
              <a:ext cx="2646751" cy="2259950"/>
            </a:xfrm>
            <a:custGeom>
              <a:avLst/>
              <a:gdLst/>
              <a:ahLst/>
              <a:cxnLst/>
              <a:rect l="l" t="t" r="r" b="b"/>
              <a:pathLst>
                <a:path w="2686" h="2292" extrusionOk="0">
                  <a:moveTo>
                    <a:pt x="2685" y="1563"/>
                  </a:moveTo>
                  <a:lnTo>
                    <a:pt x="1308" y="0"/>
                  </a:lnTo>
                  <a:lnTo>
                    <a:pt x="0" y="2291"/>
                  </a:lnTo>
                  <a:lnTo>
                    <a:pt x="2685" y="1563"/>
                  </a:ln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39" name="Google Shape;139;p36"/>
            <p:cNvSpPr/>
            <p:nvPr/>
          </p:nvSpPr>
          <p:spPr>
            <a:xfrm>
              <a:off x="6821130" y="61996"/>
              <a:ext cx="2985743" cy="2259950"/>
            </a:xfrm>
            <a:custGeom>
              <a:avLst/>
              <a:gdLst/>
              <a:ahLst/>
              <a:cxnLst/>
              <a:rect l="l" t="t" r="r" b="b"/>
              <a:pathLst>
                <a:path w="3030" h="2292" extrusionOk="0">
                  <a:moveTo>
                    <a:pt x="3029" y="0"/>
                  </a:moveTo>
                  <a:lnTo>
                    <a:pt x="0" y="624"/>
                  </a:lnTo>
                  <a:lnTo>
                    <a:pt x="1721" y="2291"/>
                  </a:lnTo>
                  <a:lnTo>
                    <a:pt x="3029" y="0"/>
                  </a:lnTo>
                </a:path>
              </a:pathLst>
            </a:custGeom>
            <a:solidFill>
              <a:srgbClr val="1468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40" name="Google Shape;140;p36"/>
            <p:cNvSpPr/>
            <p:nvPr/>
          </p:nvSpPr>
          <p:spPr>
            <a:xfrm>
              <a:off x="6829814" y="-88970"/>
              <a:ext cx="2985743" cy="808366"/>
            </a:xfrm>
            <a:custGeom>
              <a:avLst/>
              <a:gdLst/>
              <a:ahLst/>
              <a:cxnLst/>
              <a:rect l="l" t="t" r="r" b="b"/>
              <a:pathLst>
                <a:path w="3030" h="822" extrusionOk="0">
                  <a:moveTo>
                    <a:pt x="61" y="0"/>
                  </a:moveTo>
                  <a:lnTo>
                    <a:pt x="0" y="821"/>
                  </a:lnTo>
                  <a:lnTo>
                    <a:pt x="3029" y="197"/>
                  </a:lnTo>
                  <a:lnTo>
                    <a:pt x="2911" y="0"/>
                  </a:lnTo>
                  <a:lnTo>
                    <a:pt x="61" y="0"/>
                  </a:lnTo>
                </a:path>
              </a:pathLst>
            </a:custGeom>
            <a:solidFill>
              <a:srgbClr val="0D456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41" name="Google Shape;141;p36"/>
            <p:cNvSpPr/>
            <p:nvPr/>
          </p:nvSpPr>
          <p:spPr>
            <a:xfrm>
              <a:off x="5975275" y="-88970"/>
              <a:ext cx="943094" cy="808366"/>
            </a:xfrm>
            <a:custGeom>
              <a:avLst/>
              <a:gdLst/>
              <a:ahLst/>
              <a:cxnLst/>
              <a:rect l="l" t="t" r="r" b="b"/>
              <a:pathLst>
                <a:path w="955" h="822" extrusionOk="0">
                  <a:moveTo>
                    <a:pt x="0" y="0"/>
                  </a:moveTo>
                  <a:lnTo>
                    <a:pt x="893" y="821"/>
                  </a:lnTo>
                  <a:lnTo>
                    <a:pt x="954" y="0"/>
                  </a:lnTo>
                  <a:lnTo>
                    <a:pt x="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42" name="Google Shape;142;p36"/>
            <p:cNvSpPr/>
            <p:nvPr/>
          </p:nvSpPr>
          <p:spPr>
            <a:xfrm>
              <a:off x="5608571" y="674793"/>
              <a:ext cx="2916204" cy="1642810"/>
            </a:xfrm>
            <a:custGeom>
              <a:avLst/>
              <a:gdLst/>
              <a:ahLst/>
              <a:cxnLst/>
              <a:rect l="l" t="t" r="r" b="b"/>
              <a:pathLst>
                <a:path w="2959" h="1668" extrusionOk="0">
                  <a:moveTo>
                    <a:pt x="2958" y="1667"/>
                  </a:moveTo>
                  <a:lnTo>
                    <a:pt x="1237" y="0"/>
                  </a:lnTo>
                  <a:lnTo>
                    <a:pt x="0" y="1323"/>
                  </a:lnTo>
                  <a:lnTo>
                    <a:pt x="2958" y="1667"/>
                  </a:ln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43" name="Google Shape;143;p36"/>
            <p:cNvSpPr/>
            <p:nvPr/>
          </p:nvSpPr>
          <p:spPr>
            <a:xfrm>
              <a:off x="5092201" y="-155877"/>
              <a:ext cx="1760153" cy="2112184"/>
            </a:xfrm>
            <a:custGeom>
              <a:avLst/>
              <a:gdLst/>
              <a:ahLst/>
              <a:cxnLst/>
              <a:rect l="l" t="t" r="r" b="b"/>
              <a:pathLst>
                <a:path w="1787" h="2145" extrusionOk="0">
                  <a:moveTo>
                    <a:pt x="0" y="0"/>
                  </a:moveTo>
                  <a:lnTo>
                    <a:pt x="549" y="2144"/>
                  </a:lnTo>
                  <a:lnTo>
                    <a:pt x="1786" y="821"/>
                  </a:lnTo>
                  <a:lnTo>
                    <a:pt x="893" y="0"/>
                  </a:lnTo>
                  <a:lnTo>
                    <a:pt x="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44" name="Google Shape;144;p36"/>
            <p:cNvSpPr/>
            <p:nvPr/>
          </p:nvSpPr>
          <p:spPr>
            <a:xfrm>
              <a:off x="443059" y="190760"/>
              <a:ext cx="5232654" cy="2977052"/>
            </a:xfrm>
            <a:custGeom>
              <a:avLst/>
              <a:gdLst/>
              <a:ahLst/>
              <a:cxnLst/>
              <a:rect l="l" t="t" r="r" b="b"/>
              <a:pathLst>
                <a:path w="5311" h="3020" extrusionOk="0">
                  <a:moveTo>
                    <a:pt x="5310" y="1771"/>
                  </a:moveTo>
                  <a:lnTo>
                    <a:pt x="853" y="0"/>
                  </a:lnTo>
                  <a:lnTo>
                    <a:pt x="0" y="3019"/>
                  </a:lnTo>
                  <a:lnTo>
                    <a:pt x="5310" y="1771"/>
                  </a:lnTo>
                </a:path>
              </a:pathLst>
            </a:custGeom>
            <a:solidFill>
              <a:srgbClr val="0A2C5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45" name="Google Shape;145;p36"/>
            <p:cNvSpPr/>
            <p:nvPr/>
          </p:nvSpPr>
          <p:spPr>
            <a:xfrm>
              <a:off x="1264131" y="-156113"/>
              <a:ext cx="4393864" cy="2112184"/>
            </a:xfrm>
            <a:custGeom>
              <a:avLst/>
              <a:gdLst/>
              <a:ahLst/>
              <a:cxnLst/>
              <a:rect l="l" t="t" r="r" b="b"/>
              <a:pathLst>
                <a:path w="4458" h="2145" extrusionOk="0">
                  <a:moveTo>
                    <a:pt x="936" y="0"/>
                  </a:moveTo>
                  <a:lnTo>
                    <a:pt x="0" y="373"/>
                  </a:lnTo>
                  <a:lnTo>
                    <a:pt x="4457" y="2144"/>
                  </a:lnTo>
                  <a:lnTo>
                    <a:pt x="3908" y="0"/>
                  </a:lnTo>
                  <a:lnTo>
                    <a:pt x="936" y="0"/>
                  </a:lnTo>
                </a:path>
              </a:pathLst>
            </a:custGeom>
            <a:solidFill>
              <a:srgbClr val="10438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46" name="Google Shape;146;p36"/>
            <p:cNvSpPr/>
            <p:nvPr/>
          </p:nvSpPr>
          <p:spPr>
            <a:xfrm>
              <a:off x="1264131" y="-133574"/>
              <a:ext cx="921364" cy="369415"/>
            </a:xfrm>
            <a:custGeom>
              <a:avLst/>
              <a:gdLst/>
              <a:ahLst/>
              <a:cxnLst/>
              <a:rect l="l" t="t" r="r" b="b"/>
              <a:pathLst>
                <a:path w="937" h="374" extrusionOk="0">
                  <a:moveTo>
                    <a:pt x="72" y="0"/>
                  </a:moveTo>
                  <a:lnTo>
                    <a:pt x="0" y="373"/>
                  </a:lnTo>
                  <a:lnTo>
                    <a:pt x="936" y="0"/>
                  </a:lnTo>
                  <a:lnTo>
                    <a:pt x="72"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47" name="Google Shape;147;p36"/>
            <p:cNvSpPr/>
            <p:nvPr/>
          </p:nvSpPr>
          <p:spPr>
            <a:xfrm>
              <a:off x="734484" y="-133574"/>
              <a:ext cx="621488" cy="369415"/>
            </a:xfrm>
            <a:custGeom>
              <a:avLst/>
              <a:gdLst/>
              <a:ahLst/>
              <a:cxnLst/>
              <a:rect l="l" t="t" r="r" b="b"/>
              <a:pathLst>
                <a:path w="629" h="374" extrusionOk="0">
                  <a:moveTo>
                    <a:pt x="0" y="0"/>
                  </a:moveTo>
                  <a:lnTo>
                    <a:pt x="556" y="373"/>
                  </a:lnTo>
                  <a:lnTo>
                    <a:pt x="628" y="0"/>
                  </a:lnTo>
                  <a:lnTo>
                    <a:pt x="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48" name="Google Shape;148;p36"/>
            <p:cNvSpPr/>
            <p:nvPr/>
          </p:nvSpPr>
          <p:spPr>
            <a:xfrm>
              <a:off x="0" y="885559"/>
              <a:ext cx="447642" cy="2259950"/>
            </a:xfrm>
            <a:custGeom>
              <a:avLst/>
              <a:gdLst/>
              <a:ahLst/>
              <a:cxnLst/>
              <a:rect l="l" t="t" r="r" b="b"/>
              <a:pathLst>
                <a:path w="453" h="2292" extrusionOk="0">
                  <a:moveTo>
                    <a:pt x="0" y="2104"/>
                  </a:moveTo>
                  <a:lnTo>
                    <a:pt x="452" y="2291"/>
                  </a:lnTo>
                  <a:lnTo>
                    <a:pt x="0" y="0"/>
                  </a:lnTo>
                  <a:lnTo>
                    <a:pt x="0" y="2104"/>
                  </a:lnTo>
                </a:path>
              </a:pathLst>
            </a:custGeom>
            <a:solidFill>
              <a:srgbClr val="0A2C5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49" name="Google Shape;149;p36"/>
            <p:cNvSpPr/>
            <p:nvPr/>
          </p:nvSpPr>
          <p:spPr>
            <a:xfrm>
              <a:off x="0" y="-156114"/>
              <a:ext cx="1286433" cy="3342117"/>
            </a:xfrm>
            <a:custGeom>
              <a:avLst/>
              <a:gdLst/>
              <a:ahLst/>
              <a:cxnLst/>
              <a:rect l="l" t="t" r="r" b="b"/>
              <a:pathLst>
                <a:path w="1306" h="3393" extrusionOk="0">
                  <a:moveTo>
                    <a:pt x="0" y="0"/>
                  </a:moveTo>
                  <a:lnTo>
                    <a:pt x="0" y="1101"/>
                  </a:lnTo>
                  <a:lnTo>
                    <a:pt x="452" y="3392"/>
                  </a:lnTo>
                  <a:lnTo>
                    <a:pt x="1305" y="373"/>
                  </a:lnTo>
                  <a:lnTo>
                    <a:pt x="749" y="0"/>
                  </a:lnTo>
                  <a:lnTo>
                    <a:pt x="0" y="0"/>
                  </a:lnTo>
                </a:path>
              </a:pathLst>
            </a:custGeom>
            <a:solidFill>
              <a:srgbClr val="10438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50" name="Google Shape;150;p36"/>
            <p:cNvSpPr/>
            <p:nvPr/>
          </p:nvSpPr>
          <p:spPr>
            <a:xfrm>
              <a:off x="8462804" y="1591817"/>
              <a:ext cx="6988462" cy="1786231"/>
            </a:xfrm>
            <a:custGeom>
              <a:avLst/>
              <a:gdLst/>
              <a:ahLst/>
              <a:cxnLst/>
              <a:rect l="l" t="t" r="r" b="b"/>
              <a:pathLst>
                <a:path w="7093" h="1812" extrusionOk="0">
                  <a:moveTo>
                    <a:pt x="7092" y="1811"/>
                  </a:moveTo>
                  <a:lnTo>
                    <a:pt x="0" y="728"/>
                  </a:lnTo>
                  <a:lnTo>
                    <a:pt x="2685" y="0"/>
                  </a:lnTo>
                  <a:lnTo>
                    <a:pt x="7092" y="1811"/>
                  </a:lnTo>
                </a:path>
              </a:pathLst>
            </a:custGeom>
            <a:solidFill>
              <a:srgbClr val="1468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51" name="Google Shape;151;p36"/>
            <p:cNvSpPr/>
            <p:nvPr/>
          </p:nvSpPr>
          <p:spPr>
            <a:xfrm>
              <a:off x="9776123" y="-125128"/>
              <a:ext cx="2307757" cy="1734076"/>
            </a:xfrm>
            <a:custGeom>
              <a:avLst/>
              <a:gdLst/>
              <a:ahLst/>
              <a:cxnLst/>
              <a:rect l="l" t="t" r="r" b="b"/>
              <a:pathLst>
                <a:path w="2343" h="1761" extrusionOk="0">
                  <a:moveTo>
                    <a:pt x="373" y="0"/>
                  </a:moveTo>
                  <a:lnTo>
                    <a:pt x="0" y="197"/>
                  </a:lnTo>
                  <a:lnTo>
                    <a:pt x="1377" y="1760"/>
                  </a:lnTo>
                  <a:lnTo>
                    <a:pt x="2342" y="0"/>
                  </a:lnTo>
                  <a:lnTo>
                    <a:pt x="373" y="0"/>
                  </a:lnTo>
                </a:path>
              </a:pathLst>
            </a:custGeom>
            <a:solidFill>
              <a:srgbClr val="1468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esktop Web Mockup">
  <p:cSld name="Desktop Web Mockup">
    <p:spTree>
      <p:nvGrpSpPr>
        <p:cNvPr id="1" name="Shape 152"/>
        <p:cNvGrpSpPr/>
        <p:nvPr/>
      </p:nvGrpSpPr>
      <p:grpSpPr>
        <a:xfrm>
          <a:off x="0" y="0"/>
          <a:ext cx="0" cy="0"/>
          <a:chOff x="0" y="0"/>
          <a:chExt cx="0" cy="0"/>
        </a:xfrm>
      </p:grpSpPr>
      <p:sp>
        <p:nvSpPr>
          <p:cNvPr id="153" name="Google Shape;153;p37"/>
          <p:cNvSpPr>
            <a:spLocks noGrp="1"/>
          </p:cNvSpPr>
          <p:nvPr>
            <p:ph type="pic" idx="2"/>
          </p:nvPr>
        </p:nvSpPr>
        <p:spPr>
          <a:xfrm>
            <a:off x="12901752" y="3940389"/>
            <a:ext cx="6780686" cy="3870367"/>
          </a:xfrm>
          <a:prstGeom prst="rect">
            <a:avLst/>
          </a:prstGeom>
          <a:solidFill>
            <a:srgbClr val="F2F2F2"/>
          </a:solidFill>
          <a:ln>
            <a:noFill/>
          </a:ln>
        </p:spPr>
        <p:txBody>
          <a:bodyPr spcFirstLastPara="1" wrap="square" lIns="91425" tIns="45700" rIns="91425" bIns="45700" anchor="t" anchorCtr="0">
            <a:noAutofit/>
          </a:bodyPr>
          <a:lstStyle>
            <a:lvl1pPr marR="0" lvl="0" algn="l" rtl="0">
              <a:lnSpc>
                <a:spcPct val="90000"/>
              </a:lnSpc>
              <a:spcBef>
                <a:spcPts val="2000"/>
              </a:spcBef>
              <a:spcAft>
                <a:spcPts val="0"/>
              </a:spcAft>
              <a:buClr>
                <a:schemeClr val="dk2"/>
              </a:buClr>
              <a:buSzPts val="2400"/>
              <a:buFont typeface="Arial"/>
              <a:buNone/>
              <a:defRPr sz="2400" b="0" i="0" u="none" strike="noStrike" cap="none">
                <a:solidFill>
                  <a:schemeClr val="dk2"/>
                </a:solidFill>
                <a:latin typeface="Nunito Light"/>
                <a:ea typeface="Nunito Light"/>
                <a:cs typeface="Nunito Light"/>
                <a:sym typeface="Nunito Light"/>
              </a:defRPr>
            </a:lvl1pPr>
            <a:lvl2pPr marR="0" lvl="1"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Lato Light"/>
                <a:ea typeface="Lato Light"/>
                <a:cs typeface="Lato Light"/>
                <a:sym typeface="Lato Light"/>
              </a:defRPr>
            </a:lvl2pPr>
            <a:lvl3pPr marR="0" lvl="2"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3pPr>
            <a:lvl4pPr marR="0" lvl="3"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Lato Light"/>
                <a:ea typeface="Lato Light"/>
                <a:cs typeface="Lato Light"/>
                <a:sym typeface="Lato Light"/>
              </a:defRPr>
            </a:lvl4pPr>
            <a:lvl5pPr marR="0" lvl="4"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Lato Light"/>
                <a:ea typeface="Lato Light"/>
                <a:cs typeface="Lato Light"/>
                <a:sym typeface="Lato Light"/>
              </a:defRPr>
            </a:lvl5pPr>
            <a:lvl6pPr marR="0" lvl="5"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6pPr>
            <a:lvl7pPr marR="0" lvl="6"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7pPr>
            <a:lvl8pPr marR="0" lvl="7"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8pPr>
            <a:lvl9pPr marR="0" lvl="8"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9pPr>
          </a:lstStyle>
          <a:p>
            <a:endParaRPr/>
          </a:p>
        </p:txBody>
      </p:sp>
      <p:grpSp>
        <p:nvGrpSpPr>
          <p:cNvPr id="154" name="Google Shape;154;p37"/>
          <p:cNvGrpSpPr/>
          <p:nvPr/>
        </p:nvGrpSpPr>
        <p:grpSpPr>
          <a:xfrm rot="10800000">
            <a:off x="-23445" y="10974729"/>
            <a:ext cx="24535151" cy="4304369"/>
            <a:chOff x="0" y="-156114"/>
            <a:chExt cx="24535151" cy="4304369"/>
          </a:xfrm>
        </p:grpSpPr>
        <p:sp>
          <p:nvSpPr>
            <p:cNvPr id="155" name="Google Shape;155;p37"/>
            <p:cNvSpPr/>
            <p:nvPr/>
          </p:nvSpPr>
          <p:spPr>
            <a:xfrm>
              <a:off x="23378291" y="2431564"/>
              <a:ext cx="1134322" cy="1716691"/>
            </a:xfrm>
            <a:custGeom>
              <a:avLst/>
              <a:gdLst/>
              <a:ahLst/>
              <a:cxnLst/>
              <a:rect l="l" t="t" r="r" b="b"/>
              <a:pathLst>
                <a:path w="1152" h="1740" extrusionOk="0">
                  <a:moveTo>
                    <a:pt x="0" y="1739"/>
                  </a:moveTo>
                  <a:lnTo>
                    <a:pt x="1151" y="918"/>
                  </a:lnTo>
                  <a:lnTo>
                    <a:pt x="1151" y="0"/>
                  </a:lnTo>
                  <a:lnTo>
                    <a:pt x="0" y="1739"/>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56" name="Google Shape;156;p37"/>
            <p:cNvSpPr/>
            <p:nvPr/>
          </p:nvSpPr>
          <p:spPr>
            <a:xfrm>
              <a:off x="23079220" y="-88970"/>
              <a:ext cx="1455931" cy="4233061"/>
            </a:xfrm>
            <a:custGeom>
              <a:avLst/>
              <a:gdLst/>
              <a:ahLst/>
              <a:cxnLst/>
              <a:rect l="l" t="t" r="r" b="b"/>
              <a:pathLst>
                <a:path w="1479" h="4296" extrusionOk="0">
                  <a:moveTo>
                    <a:pt x="0" y="0"/>
                  </a:moveTo>
                  <a:lnTo>
                    <a:pt x="327" y="4295"/>
                  </a:lnTo>
                  <a:lnTo>
                    <a:pt x="1478" y="2556"/>
                  </a:lnTo>
                  <a:lnTo>
                    <a:pt x="1478"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57" name="Google Shape;157;p37"/>
            <p:cNvSpPr/>
            <p:nvPr/>
          </p:nvSpPr>
          <p:spPr>
            <a:xfrm>
              <a:off x="20776620" y="-88970"/>
              <a:ext cx="2646748" cy="4233061"/>
            </a:xfrm>
            <a:custGeom>
              <a:avLst/>
              <a:gdLst/>
              <a:ahLst/>
              <a:cxnLst/>
              <a:rect l="l" t="t" r="r" b="b"/>
              <a:pathLst>
                <a:path w="2687" h="4296" extrusionOk="0">
                  <a:moveTo>
                    <a:pt x="0" y="0"/>
                  </a:moveTo>
                  <a:lnTo>
                    <a:pt x="2686" y="4295"/>
                  </a:lnTo>
                  <a:lnTo>
                    <a:pt x="2359" y="0"/>
                  </a:lnTo>
                  <a:lnTo>
                    <a:pt x="0"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58" name="Google Shape;158;p37"/>
            <p:cNvSpPr/>
            <p:nvPr/>
          </p:nvSpPr>
          <p:spPr>
            <a:xfrm>
              <a:off x="20420244" y="-88970"/>
              <a:ext cx="3003125" cy="4233061"/>
            </a:xfrm>
            <a:custGeom>
              <a:avLst/>
              <a:gdLst/>
              <a:ahLst/>
              <a:cxnLst/>
              <a:rect l="l" t="t" r="r" b="b"/>
              <a:pathLst>
                <a:path w="3049" h="4296" extrusionOk="0">
                  <a:moveTo>
                    <a:pt x="0" y="0"/>
                  </a:moveTo>
                  <a:lnTo>
                    <a:pt x="43" y="3187"/>
                  </a:lnTo>
                  <a:lnTo>
                    <a:pt x="3048" y="4295"/>
                  </a:lnTo>
                  <a:lnTo>
                    <a:pt x="362"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59" name="Google Shape;159;p37"/>
            <p:cNvSpPr/>
            <p:nvPr/>
          </p:nvSpPr>
          <p:spPr>
            <a:xfrm>
              <a:off x="17677877" y="-88971"/>
              <a:ext cx="2785824" cy="3142198"/>
            </a:xfrm>
            <a:custGeom>
              <a:avLst/>
              <a:gdLst/>
              <a:ahLst/>
              <a:cxnLst/>
              <a:rect l="l" t="t" r="r" b="b"/>
              <a:pathLst>
                <a:path w="2826" h="3188" extrusionOk="0">
                  <a:moveTo>
                    <a:pt x="2126" y="0"/>
                  </a:moveTo>
                  <a:lnTo>
                    <a:pt x="0" y="1954"/>
                  </a:lnTo>
                  <a:lnTo>
                    <a:pt x="2825" y="3187"/>
                  </a:lnTo>
                  <a:lnTo>
                    <a:pt x="2782" y="0"/>
                  </a:lnTo>
                  <a:lnTo>
                    <a:pt x="2126"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60" name="Google Shape;160;p37"/>
            <p:cNvSpPr/>
            <p:nvPr/>
          </p:nvSpPr>
          <p:spPr>
            <a:xfrm>
              <a:off x="17608342" y="-88971"/>
              <a:ext cx="2168684" cy="1925303"/>
            </a:xfrm>
            <a:custGeom>
              <a:avLst/>
              <a:gdLst/>
              <a:ahLst/>
              <a:cxnLst/>
              <a:rect l="l" t="t" r="r" b="b"/>
              <a:pathLst>
                <a:path w="2199" h="1955" extrusionOk="0">
                  <a:moveTo>
                    <a:pt x="0" y="0"/>
                  </a:moveTo>
                  <a:lnTo>
                    <a:pt x="72" y="1954"/>
                  </a:lnTo>
                  <a:lnTo>
                    <a:pt x="2198"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61" name="Google Shape;161;p37"/>
            <p:cNvSpPr/>
            <p:nvPr/>
          </p:nvSpPr>
          <p:spPr>
            <a:xfrm>
              <a:off x="14888519" y="-88734"/>
              <a:ext cx="2811899" cy="1925303"/>
            </a:xfrm>
            <a:custGeom>
              <a:avLst/>
              <a:gdLst/>
              <a:ahLst/>
              <a:cxnLst/>
              <a:rect l="l" t="t" r="r" b="b"/>
              <a:pathLst>
                <a:path w="2852" h="1955" extrusionOk="0">
                  <a:moveTo>
                    <a:pt x="0" y="0"/>
                  </a:moveTo>
                  <a:lnTo>
                    <a:pt x="2851" y="1954"/>
                  </a:lnTo>
                  <a:lnTo>
                    <a:pt x="2779" y="0"/>
                  </a:lnTo>
                  <a:lnTo>
                    <a:pt x="0"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62" name="Google Shape;162;p37"/>
            <p:cNvSpPr/>
            <p:nvPr/>
          </p:nvSpPr>
          <p:spPr>
            <a:xfrm>
              <a:off x="13589856" y="-88970"/>
              <a:ext cx="4137447" cy="3520308"/>
            </a:xfrm>
            <a:custGeom>
              <a:avLst/>
              <a:gdLst/>
              <a:ahLst/>
              <a:cxnLst/>
              <a:rect l="l" t="t" r="r" b="b"/>
              <a:pathLst>
                <a:path w="4196" h="3572" extrusionOk="0">
                  <a:moveTo>
                    <a:pt x="0" y="0"/>
                  </a:moveTo>
                  <a:lnTo>
                    <a:pt x="1886" y="3571"/>
                  </a:lnTo>
                  <a:lnTo>
                    <a:pt x="4195" y="1954"/>
                  </a:lnTo>
                  <a:lnTo>
                    <a:pt x="1344"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63" name="Google Shape;163;p37"/>
            <p:cNvSpPr/>
            <p:nvPr/>
          </p:nvSpPr>
          <p:spPr>
            <a:xfrm>
              <a:off x="11104147" y="-111272"/>
              <a:ext cx="4346058" cy="3520308"/>
            </a:xfrm>
            <a:custGeom>
              <a:avLst/>
              <a:gdLst/>
              <a:ahLst/>
              <a:cxnLst/>
              <a:rect l="l" t="t" r="r" b="b"/>
              <a:pathLst>
                <a:path w="4408" h="3572" extrusionOk="0">
                  <a:moveTo>
                    <a:pt x="965" y="0"/>
                  </a:moveTo>
                  <a:lnTo>
                    <a:pt x="0" y="1760"/>
                  </a:lnTo>
                  <a:lnTo>
                    <a:pt x="4407" y="3571"/>
                  </a:lnTo>
                  <a:lnTo>
                    <a:pt x="2521" y="0"/>
                  </a:lnTo>
                  <a:lnTo>
                    <a:pt x="965" y="0"/>
                  </a:ln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64" name="Google Shape;164;p37"/>
            <p:cNvSpPr/>
            <p:nvPr/>
          </p:nvSpPr>
          <p:spPr>
            <a:xfrm>
              <a:off x="9793019" y="-88970"/>
              <a:ext cx="369415" cy="195571"/>
            </a:xfrm>
            <a:custGeom>
              <a:avLst/>
              <a:gdLst/>
              <a:ahLst/>
              <a:cxnLst/>
              <a:rect l="l" t="t" r="r" b="b"/>
              <a:pathLst>
                <a:path w="374" h="198" extrusionOk="0">
                  <a:moveTo>
                    <a:pt x="112" y="0"/>
                  </a:moveTo>
                  <a:lnTo>
                    <a:pt x="0" y="197"/>
                  </a:lnTo>
                  <a:lnTo>
                    <a:pt x="373" y="0"/>
                  </a:lnTo>
                  <a:lnTo>
                    <a:pt x="112" y="0"/>
                  </a:lnTo>
                </a:path>
              </a:pathLst>
            </a:custGeom>
            <a:solidFill>
              <a:srgbClr val="1468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65" name="Google Shape;165;p37"/>
            <p:cNvSpPr/>
            <p:nvPr/>
          </p:nvSpPr>
          <p:spPr>
            <a:xfrm>
              <a:off x="9698211" y="-88970"/>
              <a:ext cx="225996" cy="195571"/>
            </a:xfrm>
            <a:custGeom>
              <a:avLst/>
              <a:gdLst/>
              <a:ahLst/>
              <a:cxnLst/>
              <a:rect l="l" t="t" r="r" b="b"/>
              <a:pathLst>
                <a:path w="231" h="198" extrusionOk="0">
                  <a:moveTo>
                    <a:pt x="0" y="0"/>
                  </a:moveTo>
                  <a:lnTo>
                    <a:pt x="118" y="197"/>
                  </a:lnTo>
                  <a:lnTo>
                    <a:pt x="230" y="0"/>
                  </a:lnTo>
                  <a:lnTo>
                    <a:pt x="0" y="0"/>
                  </a:lnTo>
                </a:path>
              </a:pathLst>
            </a:custGeom>
            <a:solidFill>
              <a:srgbClr val="1468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66" name="Google Shape;166;p37"/>
            <p:cNvSpPr/>
            <p:nvPr/>
          </p:nvSpPr>
          <p:spPr>
            <a:xfrm>
              <a:off x="8502000" y="61758"/>
              <a:ext cx="2646751" cy="2259950"/>
            </a:xfrm>
            <a:custGeom>
              <a:avLst/>
              <a:gdLst/>
              <a:ahLst/>
              <a:cxnLst/>
              <a:rect l="l" t="t" r="r" b="b"/>
              <a:pathLst>
                <a:path w="2686" h="2292" extrusionOk="0">
                  <a:moveTo>
                    <a:pt x="2685" y="1563"/>
                  </a:moveTo>
                  <a:lnTo>
                    <a:pt x="1308" y="0"/>
                  </a:lnTo>
                  <a:lnTo>
                    <a:pt x="0" y="2291"/>
                  </a:lnTo>
                  <a:lnTo>
                    <a:pt x="2685" y="1563"/>
                  </a:ln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67" name="Google Shape;167;p37"/>
            <p:cNvSpPr/>
            <p:nvPr/>
          </p:nvSpPr>
          <p:spPr>
            <a:xfrm>
              <a:off x="6821130" y="61996"/>
              <a:ext cx="2985743" cy="2259950"/>
            </a:xfrm>
            <a:custGeom>
              <a:avLst/>
              <a:gdLst/>
              <a:ahLst/>
              <a:cxnLst/>
              <a:rect l="l" t="t" r="r" b="b"/>
              <a:pathLst>
                <a:path w="3030" h="2292" extrusionOk="0">
                  <a:moveTo>
                    <a:pt x="3029" y="0"/>
                  </a:moveTo>
                  <a:lnTo>
                    <a:pt x="0" y="624"/>
                  </a:lnTo>
                  <a:lnTo>
                    <a:pt x="1721" y="2291"/>
                  </a:lnTo>
                  <a:lnTo>
                    <a:pt x="3029" y="0"/>
                  </a:lnTo>
                </a:path>
              </a:pathLst>
            </a:custGeom>
            <a:solidFill>
              <a:srgbClr val="1468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68" name="Google Shape;168;p37"/>
            <p:cNvSpPr/>
            <p:nvPr/>
          </p:nvSpPr>
          <p:spPr>
            <a:xfrm>
              <a:off x="6829814" y="-88970"/>
              <a:ext cx="2985743" cy="808366"/>
            </a:xfrm>
            <a:custGeom>
              <a:avLst/>
              <a:gdLst/>
              <a:ahLst/>
              <a:cxnLst/>
              <a:rect l="l" t="t" r="r" b="b"/>
              <a:pathLst>
                <a:path w="3030" h="822" extrusionOk="0">
                  <a:moveTo>
                    <a:pt x="61" y="0"/>
                  </a:moveTo>
                  <a:lnTo>
                    <a:pt x="0" y="821"/>
                  </a:lnTo>
                  <a:lnTo>
                    <a:pt x="3029" y="197"/>
                  </a:lnTo>
                  <a:lnTo>
                    <a:pt x="2911" y="0"/>
                  </a:lnTo>
                  <a:lnTo>
                    <a:pt x="61" y="0"/>
                  </a:lnTo>
                </a:path>
              </a:pathLst>
            </a:custGeom>
            <a:solidFill>
              <a:srgbClr val="0D456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69" name="Google Shape;169;p37"/>
            <p:cNvSpPr/>
            <p:nvPr/>
          </p:nvSpPr>
          <p:spPr>
            <a:xfrm>
              <a:off x="5975275" y="-88970"/>
              <a:ext cx="943094" cy="808366"/>
            </a:xfrm>
            <a:custGeom>
              <a:avLst/>
              <a:gdLst/>
              <a:ahLst/>
              <a:cxnLst/>
              <a:rect l="l" t="t" r="r" b="b"/>
              <a:pathLst>
                <a:path w="955" h="822" extrusionOk="0">
                  <a:moveTo>
                    <a:pt x="0" y="0"/>
                  </a:moveTo>
                  <a:lnTo>
                    <a:pt x="893" y="821"/>
                  </a:lnTo>
                  <a:lnTo>
                    <a:pt x="954" y="0"/>
                  </a:lnTo>
                  <a:lnTo>
                    <a:pt x="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70" name="Google Shape;170;p37"/>
            <p:cNvSpPr/>
            <p:nvPr/>
          </p:nvSpPr>
          <p:spPr>
            <a:xfrm>
              <a:off x="5608571" y="674793"/>
              <a:ext cx="2916204" cy="1642810"/>
            </a:xfrm>
            <a:custGeom>
              <a:avLst/>
              <a:gdLst/>
              <a:ahLst/>
              <a:cxnLst/>
              <a:rect l="l" t="t" r="r" b="b"/>
              <a:pathLst>
                <a:path w="2959" h="1668" extrusionOk="0">
                  <a:moveTo>
                    <a:pt x="2958" y="1667"/>
                  </a:moveTo>
                  <a:lnTo>
                    <a:pt x="1237" y="0"/>
                  </a:lnTo>
                  <a:lnTo>
                    <a:pt x="0" y="1323"/>
                  </a:lnTo>
                  <a:lnTo>
                    <a:pt x="2958" y="1667"/>
                  </a:ln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71" name="Google Shape;171;p37"/>
            <p:cNvSpPr/>
            <p:nvPr/>
          </p:nvSpPr>
          <p:spPr>
            <a:xfrm>
              <a:off x="5092201" y="-155877"/>
              <a:ext cx="1760153" cy="2112184"/>
            </a:xfrm>
            <a:custGeom>
              <a:avLst/>
              <a:gdLst/>
              <a:ahLst/>
              <a:cxnLst/>
              <a:rect l="l" t="t" r="r" b="b"/>
              <a:pathLst>
                <a:path w="1787" h="2145" extrusionOk="0">
                  <a:moveTo>
                    <a:pt x="0" y="0"/>
                  </a:moveTo>
                  <a:lnTo>
                    <a:pt x="549" y="2144"/>
                  </a:lnTo>
                  <a:lnTo>
                    <a:pt x="1786" y="821"/>
                  </a:lnTo>
                  <a:lnTo>
                    <a:pt x="893" y="0"/>
                  </a:lnTo>
                  <a:lnTo>
                    <a:pt x="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72" name="Google Shape;172;p37"/>
            <p:cNvSpPr/>
            <p:nvPr/>
          </p:nvSpPr>
          <p:spPr>
            <a:xfrm>
              <a:off x="443059" y="190760"/>
              <a:ext cx="5232654" cy="2977052"/>
            </a:xfrm>
            <a:custGeom>
              <a:avLst/>
              <a:gdLst/>
              <a:ahLst/>
              <a:cxnLst/>
              <a:rect l="l" t="t" r="r" b="b"/>
              <a:pathLst>
                <a:path w="5311" h="3020" extrusionOk="0">
                  <a:moveTo>
                    <a:pt x="5310" y="1771"/>
                  </a:moveTo>
                  <a:lnTo>
                    <a:pt x="853" y="0"/>
                  </a:lnTo>
                  <a:lnTo>
                    <a:pt x="0" y="3019"/>
                  </a:lnTo>
                  <a:lnTo>
                    <a:pt x="5310" y="1771"/>
                  </a:lnTo>
                </a:path>
              </a:pathLst>
            </a:custGeom>
            <a:solidFill>
              <a:srgbClr val="0A2C5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73" name="Google Shape;173;p37"/>
            <p:cNvSpPr/>
            <p:nvPr/>
          </p:nvSpPr>
          <p:spPr>
            <a:xfrm>
              <a:off x="1264131" y="-156113"/>
              <a:ext cx="4393864" cy="2112184"/>
            </a:xfrm>
            <a:custGeom>
              <a:avLst/>
              <a:gdLst/>
              <a:ahLst/>
              <a:cxnLst/>
              <a:rect l="l" t="t" r="r" b="b"/>
              <a:pathLst>
                <a:path w="4458" h="2145" extrusionOk="0">
                  <a:moveTo>
                    <a:pt x="936" y="0"/>
                  </a:moveTo>
                  <a:lnTo>
                    <a:pt x="0" y="373"/>
                  </a:lnTo>
                  <a:lnTo>
                    <a:pt x="4457" y="2144"/>
                  </a:lnTo>
                  <a:lnTo>
                    <a:pt x="3908" y="0"/>
                  </a:lnTo>
                  <a:lnTo>
                    <a:pt x="936" y="0"/>
                  </a:lnTo>
                </a:path>
              </a:pathLst>
            </a:custGeom>
            <a:solidFill>
              <a:srgbClr val="10438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74" name="Google Shape;174;p37"/>
            <p:cNvSpPr/>
            <p:nvPr/>
          </p:nvSpPr>
          <p:spPr>
            <a:xfrm>
              <a:off x="1264131" y="-133574"/>
              <a:ext cx="921364" cy="369415"/>
            </a:xfrm>
            <a:custGeom>
              <a:avLst/>
              <a:gdLst/>
              <a:ahLst/>
              <a:cxnLst/>
              <a:rect l="l" t="t" r="r" b="b"/>
              <a:pathLst>
                <a:path w="937" h="374" extrusionOk="0">
                  <a:moveTo>
                    <a:pt x="72" y="0"/>
                  </a:moveTo>
                  <a:lnTo>
                    <a:pt x="0" y="373"/>
                  </a:lnTo>
                  <a:lnTo>
                    <a:pt x="936" y="0"/>
                  </a:lnTo>
                  <a:lnTo>
                    <a:pt x="72"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75" name="Google Shape;175;p37"/>
            <p:cNvSpPr/>
            <p:nvPr/>
          </p:nvSpPr>
          <p:spPr>
            <a:xfrm>
              <a:off x="734484" y="-133574"/>
              <a:ext cx="621488" cy="369415"/>
            </a:xfrm>
            <a:custGeom>
              <a:avLst/>
              <a:gdLst/>
              <a:ahLst/>
              <a:cxnLst/>
              <a:rect l="l" t="t" r="r" b="b"/>
              <a:pathLst>
                <a:path w="629" h="374" extrusionOk="0">
                  <a:moveTo>
                    <a:pt x="0" y="0"/>
                  </a:moveTo>
                  <a:lnTo>
                    <a:pt x="556" y="373"/>
                  </a:lnTo>
                  <a:lnTo>
                    <a:pt x="628" y="0"/>
                  </a:lnTo>
                  <a:lnTo>
                    <a:pt x="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76" name="Google Shape;176;p37"/>
            <p:cNvSpPr/>
            <p:nvPr/>
          </p:nvSpPr>
          <p:spPr>
            <a:xfrm>
              <a:off x="0" y="885559"/>
              <a:ext cx="447642" cy="2259950"/>
            </a:xfrm>
            <a:custGeom>
              <a:avLst/>
              <a:gdLst/>
              <a:ahLst/>
              <a:cxnLst/>
              <a:rect l="l" t="t" r="r" b="b"/>
              <a:pathLst>
                <a:path w="453" h="2292" extrusionOk="0">
                  <a:moveTo>
                    <a:pt x="0" y="2104"/>
                  </a:moveTo>
                  <a:lnTo>
                    <a:pt x="452" y="2291"/>
                  </a:lnTo>
                  <a:lnTo>
                    <a:pt x="0" y="0"/>
                  </a:lnTo>
                  <a:lnTo>
                    <a:pt x="0" y="2104"/>
                  </a:lnTo>
                </a:path>
              </a:pathLst>
            </a:custGeom>
            <a:solidFill>
              <a:srgbClr val="0A2C5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77" name="Google Shape;177;p37"/>
            <p:cNvSpPr/>
            <p:nvPr/>
          </p:nvSpPr>
          <p:spPr>
            <a:xfrm>
              <a:off x="0" y="-156114"/>
              <a:ext cx="1286433" cy="3342117"/>
            </a:xfrm>
            <a:custGeom>
              <a:avLst/>
              <a:gdLst/>
              <a:ahLst/>
              <a:cxnLst/>
              <a:rect l="l" t="t" r="r" b="b"/>
              <a:pathLst>
                <a:path w="1306" h="3393" extrusionOk="0">
                  <a:moveTo>
                    <a:pt x="0" y="0"/>
                  </a:moveTo>
                  <a:lnTo>
                    <a:pt x="0" y="1101"/>
                  </a:lnTo>
                  <a:lnTo>
                    <a:pt x="452" y="3392"/>
                  </a:lnTo>
                  <a:lnTo>
                    <a:pt x="1305" y="373"/>
                  </a:lnTo>
                  <a:lnTo>
                    <a:pt x="749" y="0"/>
                  </a:lnTo>
                  <a:lnTo>
                    <a:pt x="0" y="0"/>
                  </a:lnTo>
                </a:path>
              </a:pathLst>
            </a:custGeom>
            <a:solidFill>
              <a:srgbClr val="10438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78" name="Google Shape;178;p37"/>
            <p:cNvSpPr/>
            <p:nvPr/>
          </p:nvSpPr>
          <p:spPr>
            <a:xfrm>
              <a:off x="8462804" y="1591817"/>
              <a:ext cx="6988462" cy="1786231"/>
            </a:xfrm>
            <a:custGeom>
              <a:avLst/>
              <a:gdLst/>
              <a:ahLst/>
              <a:cxnLst/>
              <a:rect l="l" t="t" r="r" b="b"/>
              <a:pathLst>
                <a:path w="7093" h="1812" extrusionOk="0">
                  <a:moveTo>
                    <a:pt x="7092" y="1811"/>
                  </a:moveTo>
                  <a:lnTo>
                    <a:pt x="0" y="728"/>
                  </a:lnTo>
                  <a:lnTo>
                    <a:pt x="2685" y="0"/>
                  </a:lnTo>
                  <a:lnTo>
                    <a:pt x="7092" y="1811"/>
                  </a:lnTo>
                </a:path>
              </a:pathLst>
            </a:custGeom>
            <a:solidFill>
              <a:srgbClr val="1468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79" name="Google Shape;179;p37"/>
            <p:cNvSpPr/>
            <p:nvPr/>
          </p:nvSpPr>
          <p:spPr>
            <a:xfrm>
              <a:off x="9776123" y="-125128"/>
              <a:ext cx="2307757" cy="1734076"/>
            </a:xfrm>
            <a:custGeom>
              <a:avLst/>
              <a:gdLst/>
              <a:ahLst/>
              <a:cxnLst/>
              <a:rect l="l" t="t" r="r" b="b"/>
              <a:pathLst>
                <a:path w="2343" h="1761" extrusionOk="0">
                  <a:moveTo>
                    <a:pt x="373" y="0"/>
                  </a:moveTo>
                  <a:lnTo>
                    <a:pt x="0" y="197"/>
                  </a:lnTo>
                  <a:lnTo>
                    <a:pt x="1377" y="1760"/>
                  </a:lnTo>
                  <a:lnTo>
                    <a:pt x="2342" y="0"/>
                  </a:lnTo>
                  <a:lnTo>
                    <a:pt x="373" y="0"/>
                  </a:lnTo>
                </a:path>
              </a:pathLst>
            </a:custGeom>
            <a:solidFill>
              <a:srgbClr val="1468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Default">
  <p:cSld name="1_Default">
    <p:spTree>
      <p:nvGrpSpPr>
        <p:cNvPr id="1" name="Shape 18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spd="slow" p14:dur="13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jp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hyperlink" Target="https://www.mockaroo.com/"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
          <p:cNvSpPr txBox="1"/>
          <p:nvPr/>
        </p:nvSpPr>
        <p:spPr>
          <a:xfrm>
            <a:off x="7892618" y="2833881"/>
            <a:ext cx="8592300" cy="2246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0"/>
              <a:buFont typeface="Arial"/>
              <a:buNone/>
            </a:pPr>
            <a:r>
              <a:rPr lang="en-US" sz="14000" b="1" i="0" u="none" strike="noStrike" cap="none">
                <a:solidFill>
                  <a:schemeClr val="dk1"/>
                </a:solidFill>
                <a:latin typeface="Nunito"/>
                <a:ea typeface="Nunito"/>
                <a:cs typeface="Nunito"/>
                <a:sym typeface="Nunito"/>
              </a:rPr>
              <a:t>OrientDB</a:t>
            </a:r>
            <a:endParaRPr sz="14000" b="1" i="0" u="none" strike="noStrike" cap="none">
              <a:solidFill>
                <a:schemeClr val="dk1"/>
              </a:solidFill>
              <a:latin typeface="Nunito"/>
              <a:ea typeface="Nunito"/>
              <a:cs typeface="Nunito"/>
              <a:sym typeface="Nunito"/>
            </a:endParaRPr>
          </a:p>
        </p:txBody>
      </p:sp>
      <p:sp>
        <p:nvSpPr>
          <p:cNvPr id="186" name="Google Shape;186;p1"/>
          <p:cNvSpPr txBox="1"/>
          <p:nvPr/>
        </p:nvSpPr>
        <p:spPr>
          <a:xfrm>
            <a:off x="8946700" y="5211050"/>
            <a:ext cx="6794700" cy="523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100"/>
              <a:buFont typeface="Arial"/>
              <a:buNone/>
            </a:pPr>
            <a:r>
              <a:rPr lang="en-US" sz="3900" b="0" i="0" u="none" strike="noStrike" cap="none">
                <a:solidFill>
                  <a:schemeClr val="dk1"/>
                </a:solidFill>
                <a:latin typeface="Nunito"/>
                <a:ea typeface="Nunito"/>
                <a:cs typeface="Nunito"/>
                <a:sym typeface="Nunito"/>
              </a:rPr>
              <a:t>Giảng viên: Dư Phương Hạnh</a:t>
            </a:r>
            <a:endParaRPr sz="3900" b="0" i="0" u="none" strike="noStrike" cap="none">
              <a:solidFill>
                <a:schemeClr val="dk1"/>
              </a:solidFill>
              <a:latin typeface="Nunito"/>
              <a:ea typeface="Nunito"/>
              <a:cs typeface="Nunito"/>
              <a:sym typeface="Nunito"/>
            </a:endParaRPr>
          </a:p>
          <a:p>
            <a:pPr marL="0" marR="0" lvl="0" indent="0" algn="ctr" rtl="0">
              <a:lnSpc>
                <a:spcPct val="100000"/>
              </a:lnSpc>
              <a:spcBef>
                <a:spcPts val="0"/>
              </a:spcBef>
              <a:spcAft>
                <a:spcPts val="0"/>
              </a:spcAft>
              <a:buClr>
                <a:srgbClr val="000000"/>
              </a:buClr>
              <a:buSzPts val="3100"/>
              <a:buFont typeface="Arial"/>
              <a:buNone/>
            </a:pPr>
            <a:endParaRPr sz="3100" b="0" i="0" u="none" strike="noStrike" cap="none">
              <a:solidFill>
                <a:schemeClr val="dk1"/>
              </a:solidFill>
              <a:latin typeface="Nunito"/>
              <a:ea typeface="Nunito"/>
              <a:cs typeface="Nunito"/>
              <a:sym typeface="Nunito"/>
            </a:endParaRPr>
          </a:p>
        </p:txBody>
      </p:sp>
      <p:grpSp>
        <p:nvGrpSpPr>
          <p:cNvPr id="187" name="Google Shape;187;p1"/>
          <p:cNvGrpSpPr/>
          <p:nvPr/>
        </p:nvGrpSpPr>
        <p:grpSpPr>
          <a:xfrm>
            <a:off x="0" y="-1582768"/>
            <a:ext cx="24535151" cy="4304369"/>
            <a:chOff x="0" y="-156114"/>
            <a:chExt cx="24535151" cy="4304369"/>
          </a:xfrm>
        </p:grpSpPr>
        <p:sp>
          <p:nvSpPr>
            <p:cNvPr id="188" name="Google Shape;188;p1"/>
            <p:cNvSpPr/>
            <p:nvPr/>
          </p:nvSpPr>
          <p:spPr>
            <a:xfrm>
              <a:off x="23378291" y="2431564"/>
              <a:ext cx="1134322" cy="1716691"/>
            </a:xfrm>
            <a:custGeom>
              <a:avLst/>
              <a:gdLst/>
              <a:ahLst/>
              <a:cxnLst/>
              <a:rect l="l" t="t" r="r" b="b"/>
              <a:pathLst>
                <a:path w="1152" h="1740" extrusionOk="0">
                  <a:moveTo>
                    <a:pt x="0" y="1739"/>
                  </a:moveTo>
                  <a:lnTo>
                    <a:pt x="1151" y="918"/>
                  </a:lnTo>
                  <a:lnTo>
                    <a:pt x="1151" y="0"/>
                  </a:lnTo>
                  <a:lnTo>
                    <a:pt x="0" y="1739"/>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89" name="Google Shape;189;p1"/>
            <p:cNvSpPr/>
            <p:nvPr/>
          </p:nvSpPr>
          <p:spPr>
            <a:xfrm>
              <a:off x="23079220" y="-88970"/>
              <a:ext cx="1455931" cy="4233061"/>
            </a:xfrm>
            <a:custGeom>
              <a:avLst/>
              <a:gdLst/>
              <a:ahLst/>
              <a:cxnLst/>
              <a:rect l="l" t="t" r="r" b="b"/>
              <a:pathLst>
                <a:path w="1479" h="4296" extrusionOk="0">
                  <a:moveTo>
                    <a:pt x="0" y="0"/>
                  </a:moveTo>
                  <a:lnTo>
                    <a:pt x="327" y="4295"/>
                  </a:lnTo>
                  <a:lnTo>
                    <a:pt x="1478" y="2556"/>
                  </a:lnTo>
                  <a:lnTo>
                    <a:pt x="1478"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90" name="Google Shape;190;p1"/>
            <p:cNvSpPr/>
            <p:nvPr/>
          </p:nvSpPr>
          <p:spPr>
            <a:xfrm>
              <a:off x="20776620" y="-88970"/>
              <a:ext cx="2646748" cy="4233061"/>
            </a:xfrm>
            <a:custGeom>
              <a:avLst/>
              <a:gdLst/>
              <a:ahLst/>
              <a:cxnLst/>
              <a:rect l="l" t="t" r="r" b="b"/>
              <a:pathLst>
                <a:path w="2687" h="4296" extrusionOk="0">
                  <a:moveTo>
                    <a:pt x="0" y="0"/>
                  </a:moveTo>
                  <a:lnTo>
                    <a:pt x="2686" y="4295"/>
                  </a:lnTo>
                  <a:lnTo>
                    <a:pt x="2359" y="0"/>
                  </a:lnTo>
                  <a:lnTo>
                    <a:pt x="0"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91" name="Google Shape;191;p1"/>
            <p:cNvSpPr/>
            <p:nvPr/>
          </p:nvSpPr>
          <p:spPr>
            <a:xfrm>
              <a:off x="20420244" y="-88970"/>
              <a:ext cx="3003125" cy="4233061"/>
            </a:xfrm>
            <a:custGeom>
              <a:avLst/>
              <a:gdLst/>
              <a:ahLst/>
              <a:cxnLst/>
              <a:rect l="l" t="t" r="r" b="b"/>
              <a:pathLst>
                <a:path w="3049" h="4296" extrusionOk="0">
                  <a:moveTo>
                    <a:pt x="0" y="0"/>
                  </a:moveTo>
                  <a:lnTo>
                    <a:pt x="43" y="3187"/>
                  </a:lnTo>
                  <a:lnTo>
                    <a:pt x="3048" y="4295"/>
                  </a:lnTo>
                  <a:lnTo>
                    <a:pt x="362"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92" name="Google Shape;192;p1"/>
            <p:cNvSpPr/>
            <p:nvPr/>
          </p:nvSpPr>
          <p:spPr>
            <a:xfrm>
              <a:off x="17677877" y="-88971"/>
              <a:ext cx="2785824" cy="3142198"/>
            </a:xfrm>
            <a:custGeom>
              <a:avLst/>
              <a:gdLst/>
              <a:ahLst/>
              <a:cxnLst/>
              <a:rect l="l" t="t" r="r" b="b"/>
              <a:pathLst>
                <a:path w="2826" h="3188" extrusionOk="0">
                  <a:moveTo>
                    <a:pt x="2126" y="0"/>
                  </a:moveTo>
                  <a:lnTo>
                    <a:pt x="0" y="1954"/>
                  </a:lnTo>
                  <a:lnTo>
                    <a:pt x="2825" y="3187"/>
                  </a:lnTo>
                  <a:lnTo>
                    <a:pt x="2782" y="0"/>
                  </a:lnTo>
                  <a:lnTo>
                    <a:pt x="2126"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93" name="Google Shape;193;p1"/>
            <p:cNvSpPr/>
            <p:nvPr/>
          </p:nvSpPr>
          <p:spPr>
            <a:xfrm>
              <a:off x="17608342" y="-88971"/>
              <a:ext cx="2168684" cy="1925303"/>
            </a:xfrm>
            <a:custGeom>
              <a:avLst/>
              <a:gdLst/>
              <a:ahLst/>
              <a:cxnLst/>
              <a:rect l="l" t="t" r="r" b="b"/>
              <a:pathLst>
                <a:path w="2199" h="1955" extrusionOk="0">
                  <a:moveTo>
                    <a:pt x="0" y="0"/>
                  </a:moveTo>
                  <a:lnTo>
                    <a:pt x="72" y="1954"/>
                  </a:lnTo>
                  <a:lnTo>
                    <a:pt x="2198"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94" name="Google Shape;194;p1"/>
            <p:cNvSpPr/>
            <p:nvPr/>
          </p:nvSpPr>
          <p:spPr>
            <a:xfrm>
              <a:off x="14888519" y="-88734"/>
              <a:ext cx="2811899" cy="1925303"/>
            </a:xfrm>
            <a:custGeom>
              <a:avLst/>
              <a:gdLst/>
              <a:ahLst/>
              <a:cxnLst/>
              <a:rect l="l" t="t" r="r" b="b"/>
              <a:pathLst>
                <a:path w="2852" h="1955" extrusionOk="0">
                  <a:moveTo>
                    <a:pt x="0" y="0"/>
                  </a:moveTo>
                  <a:lnTo>
                    <a:pt x="2851" y="1954"/>
                  </a:lnTo>
                  <a:lnTo>
                    <a:pt x="2779" y="0"/>
                  </a:lnTo>
                  <a:lnTo>
                    <a:pt x="0"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95" name="Google Shape;195;p1"/>
            <p:cNvSpPr/>
            <p:nvPr/>
          </p:nvSpPr>
          <p:spPr>
            <a:xfrm>
              <a:off x="13589856" y="-88970"/>
              <a:ext cx="4137447" cy="3520308"/>
            </a:xfrm>
            <a:custGeom>
              <a:avLst/>
              <a:gdLst/>
              <a:ahLst/>
              <a:cxnLst/>
              <a:rect l="l" t="t" r="r" b="b"/>
              <a:pathLst>
                <a:path w="4196" h="3572" extrusionOk="0">
                  <a:moveTo>
                    <a:pt x="0" y="0"/>
                  </a:moveTo>
                  <a:lnTo>
                    <a:pt x="1886" y="3571"/>
                  </a:lnTo>
                  <a:lnTo>
                    <a:pt x="4195" y="1954"/>
                  </a:lnTo>
                  <a:lnTo>
                    <a:pt x="1344"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96" name="Google Shape;196;p1"/>
            <p:cNvSpPr/>
            <p:nvPr/>
          </p:nvSpPr>
          <p:spPr>
            <a:xfrm>
              <a:off x="11104147" y="-111272"/>
              <a:ext cx="4346058" cy="3520308"/>
            </a:xfrm>
            <a:custGeom>
              <a:avLst/>
              <a:gdLst/>
              <a:ahLst/>
              <a:cxnLst/>
              <a:rect l="l" t="t" r="r" b="b"/>
              <a:pathLst>
                <a:path w="4408" h="3572" extrusionOk="0">
                  <a:moveTo>
                    <a:pt x="965" y="0"/>
                  </a:moveTo>
                  <a:lnTo>
                    <a:pt x="0" y="1760"/>
                  </a:lnTo>
                  <a:lnTo>
                    <a:pt x="4407" y="3571"/>
                  </a:lnTo>
                  <a:lnTo>
                    <a:pt x="2521" y="0"/>
                  </a:lnTo>
                  <a:lnTo>
                    <a:pt x="965" y="0"/>
                  </a:ln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97" name="Google Shape;197;p1"/>
            <p:cNvSpPr/>
            <p:nvPr/>
          </p:nvSpPr>
          <p:spPr>
            <a:xfrm>
              <a:off x="9793019" y="-88970"/>
              <a:ext cx="369415" cy="195571"/>
            </a:xfrm>
            <a:custGeom>
              <a:avLst/>
              <a:gdLst/>
              <a:ahLst/>
              <a:cxnLst/>
              <a:rect l="l" t="t" r="r" b="b"/>
              <a:pathLst>
                <a:path w="374" h="198" extrusionOk="0">
                  <a:moveTo>
                    <a:pt x="112" y="0"/>
                  </a:moveTo>
                  <a:lnTo>
                    <a:pt x="0" y="197"/>
                  </a:lnTo>
                  <a:lnTo>
                    <a:pt x="373" y="0"/>
                  </a:lnTo>
                  <a:lnTo>
                    <a:pt x="112" y="0"/>
                  </a:lnTo>
                </a:path>
              </a:pathLst>
            </a:custGeom>
            <a:solidFill>
              <a:srgbClr val="1468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98" name="Google Shape;198;p1"/>
            <p:cNvSpPr/>
            <p:nvPr/>
          </p:nvSpPr>
          <p:spPr>
            <a:xfrm>
              <a:off x="9698211" y="-88970"/>
              <a:ext cx="225996" cy="195571"/>
            </a:xfrm>
            <a:custGeom>
              <a:avLst/>
              <a:gdLst/>
              <a:ahLst/>
              <a:cxnLst/>
              <a:rect l="l" t="t" r="r" b="b"/>
              <a:pathLst>
                <a:path w="231" h="198" extrusionOk="0">
                  <a:moveTo>
                    <a:pt x="0" y="0"/>
                  </a:moveTo>
                  <a:lnTo>
                    <a:pt x="118" y="197"/>
                  </a:lnTo>
                  <a:lnTo>
                    <a:pt x="230" y="0"/>
                  </a:lnTo>
                  <a:lnTo>
                    <a:pt x="0" y="0"/>
                  </a:lnTo>
                </a:path>
              </a:pathLst>
            </a:custGeom>
            <a:solidFill>
              <a:srgbClr val="1468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199" name="Google Shape;199;p1"/>
            <p:cNvSpPr/>
            <p:nvPr/>
          </p:nvSpPr>
          <p:spPr>
            <a:xfrm>
              <a:off x="8502000" y="61758"/>
              <a:ext cx="2646751" cy="2259950"/>
            </a:xfrm>
            <a:custGeom>
              <a:avLst/>
              <a:gdLst/>
              <a:ahLst/>
              <a:cxnLst/>
              <a:rect l="l" t="t" r="r" b="b"/>
              <a:pathLst>
                <a:path w="2686" h="2292" extrusionOk="0">
                  <a:moveTo>
                    <a:pt x="2685" y="1563"/>
                  </a:moveTo>
                  <a:lnTo>
                    <a:pt x="1308" y="0"/>
                  </a:lnTo>
                  <a:lnTo>
                    <a:pt x="0" y="2291"/>
                  </a:lnTo>
                  <a:lnTo>
                    <a:pt x="2685" y="1563"/>
                  </a:ln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200" name="Google Shape;200;p1"/>
            <p:cNvSpPr/>
            <p:nvPr/>
          </p:nvSpPr>
          <p:spPr>
            <a:xfrm>
              <a:off x="6821130" y="61996"/>
              <a:ext cx="2985743" cy="2259950"/>
            </a:xfrm>
            <a:custGeom>
              <a:avLst/>
              <a:gdLst/>
              <a:ahLst/>
              <a:cxnLst/>
              <a:rect l="l" t="t" r="r" b="b"/>
              <a:pathLst>
                <a:path w="3030" h="2292" extrusionOk="0">
                  <a:moveTo>
                    <a:pt x="3029" y="0"/>
                  </a:moveTo>
                  <a:lnTo>
                    <a:pt x="0" y="624"/>
                  </a:lnTo>
                  <a:lnTo>
                    <a:pt x="1721" y="2291"/>
                  </a:lnTo>
                  <a:lnTo>
                    <a:pt x="3029" y="0"/>
                  </a:lnTo>
                </a:path>
              </a:pathLst>
            </a:custGeom>
            <a:solidFill>
              <a:srgbClr val="1468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201" name="Google Shape;201;p1"/>
            <p:cNvSpPr/>
            <p:nvPr/>
          </p:nvSpPr>
          <p:spPr>
            <a:xfrm>
              <a:off x="6829814" y="-88970"/>
              <a:ext cx="2985743" cy="808366"/>
            </a:xfrm>
            <a:custGeom>
              <a:avLst/>
              <a:gdLst/>
              <a:ahLst/>
              <a:cxnLst/>
              <a:rect l="l" t="t" r="r" b="b"/>
              <a:pathLst>
                <a:path w="3030" h="822" extrusionOk="0">
                  <a:moveTo>
                    <a:pt x="61" y="0"/>
                  </a:moveTo>
                  <a:lnTo>
                    <a:pt x="0" y="821"/>
                  </a:lnTo>
                  <a:lnTo>
                    <a:pt x="3029" y="197"/>
                  </a:lnTo>
                  <a:lnTo>
                    <a:pt x="2911" y="0"/>
                  </a:lnTo>
                  <a:lnTo>
                    <a:pt x="61" y="0"/>
                  </a:lnTo>
                </a:path>
              </a:pathLst>
            </a:custGeom>
            <a:solidFill>
              <a:srgbClr val="0D456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202" name="Google Shape;202;p1"/>
            <p:cNvSpPr/>
            <p:nvPr/>
          </p:nvSpPr>
          <p:spPr>
            <a:xfrm>
              <a:off x="5975275" y="-88970"/>
              <a:ext cx="943094" cy="808366"/>
            </a:xfrm>
            <a:custGeom>
              <a:avLst/>
              <a:gdLst/>
              <a:ahLst/>
              <a:cxnLst/>
              <a:rect l="l" t="t" r="r" b="b"/>
              <a:pathLst>
                <a:path w="955" h="822" extrusionOk="0">
                  <a:moveTo>
                    <a:pt x="0" y="0"/>
                  </a:moveTo>
                  <a:lnTo>
                    <a:pt x="893" y="821"/>
                  </a:lnTo>
                  <a:lnTo>
                    <a:pt x="954" y="0"/>
                  </a:lnTo>
                  <a:lnTo>
                    <a:pt x="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203" name="Google Shape;203;p1"/>
            <p:cNvSpPr/>
            <p:nvPr/>
          </p:nvSpPr>
          <p:spPr>
            <a:xfrm>
              <a:off x="5608571" y="674793"/>
              <a:ext cx="2916204" cy="1642810"/>
            </a:xfrm>
            <a:custGeom>
              <a:avLst/>
              <a:gdLst/>
              <a:ahLst/>
              <a:cxnLst/>
              <a:rect l="l" t="t" r="r" b="b"/>
              <a:pathLst>
                <a:path w="2959" h="1668" extrusionOk="0">
                  <a:moveTo>
                    <a:pt x="2958" y="1667"/>
                  </a:moveTo>
                  <a:lnTo>
                    <a:pt x="1237" y="0"/>
                  </a:lnTo>
                  <a:lnTo>
                    <a:pt x="0" y="1323"/>
                  </a:lnTo>
                  <a:lnTo>
                    <a:pt x="2958" y="1667"/>
                  </a:ln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204" name="Google Shape;204;p1"/>
            <p:cNvSpPr/>
            <p:nvPr/>
          </p:nvSpPr>
          <p:spPr>
            <a:xfrm>
              <a:off x="5092201" y="-155877"/>
              <a:ext cx="1760153" cy="2112184"/>
            </a:xfrm>
            <a:custGeom>
              <a:avLst/>
              <a:gdLst/>
              <a:ahLst/>
              <a:cxnLst/>
              <a:rect l="l" t="t" r="r" b="b"/>
              <a:pathLst>
                <a:path w="1787" h="2145" extrusionOk="0">
                  <a:moveTo>
                    <a:pt x="0" y="0"/>
                  </a:moveTo>
                  <a:lnTo>
                    <a:pt x="549" y="2144"/>
                  </a:lnTo>
                  <a:lnTo>
                    <a:pt x="1786" y="821"/>
                  </a:lnTo>
                  <a:lnTo>
                    <a:pt x="893" y="0"/>
                  </a:lnTo>
                  <a:lnTo>
                    <a:pt x="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205" name="Google Shape;205;p1"/>
            <p:cNvSpPr/>
            <p:nvPr/>
          </p:nvSpPr>
          <p:spPr>
            <a:xfrm>
              <a:off x="443059" y="190760"/>
              <a:ext cx="5232654" cy="2977052"/>
            </a:xfrm>
            <a:custGeom>
              <a:avLst/>
              <a:gdLst/>
              <a:ahLst/>
              <a:cxnLst/>
              <a:rect l="l" t="t" r="r" b="b"/>
              <a:pathLst>
                <a:path w="5311" h="3020" extrusionOk="0">
                  <a:moveTo>
                    <a:pt x="5310" y="1771"/>
                  </a:moveTo>
                  <a:lnTo>
                    <a:pt x="853" y="0"/>
                  </a:lnTo>
                  <a:lnTo>
                    <a:pt x="0" y="3019"/>
                  </a:lnTo>
                  <a:lnTo>
                    <a:pt x="5310" y="1771"/>
                  </a:lnTo>
                </a:path>
              </a:pathLst>
            </a:custGeom>
            <a:solidFill>
              <a:srgbClr val="0A2C5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206" name="Google Shape;206;p1"/>
            <p:cNvSpPr/>
            <p:nvPr/>
          </p:nvSpPr>
          <p:spPr>
            <a:xfrm>
              <a:off x="1264131" y="-156113"/>
              <a:ext cx="4393864" cy="2112184"/>
            </a:xfrm>
            <a:custGeom>
              <a:avLst/>
              <a:gdLst/>
              <a:ahLst/>
              <a:cxnLst/>
              <a:rect l="l" t="t" r="r" b="b"/>
              <a:pathLst>
                <a:path w="4458" h="2145" extrusionOk="0">
                  <a:moveTo>
                    <a:pt x="936" y="0"/>
                  </a:moveTo>
                  <a:lnTo>
                    <a:pt x="0" y="373"/>
                  </a:lnTo>
                  <a:lnTo>
                    <a:pt x="4457" y="2144"/>
                  </a:lnTo>
                  <a:lnTo>
                    <a:pt x="3908" y="0"/>
                  </a:lnTo>
                  <a:lnTo>
                    <a:pt x="936" y="0"/>
                  </a:lnTo>
                </a:path>
              </a:pathLst>
            </a:custGeom>
            <a:solidFill>
              <a:srgbClr val="10438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207" name="Google Shape;207;p1"/>
            <p:cNvSpPr/>
            <p:nvPr/>
          </p:nvSpPr>
          <p:spPr>
            <a:xfrm>
              <a:off x="1264131" y="-133574"/>
              <a:ext cx="921364" cy="369415"/>
            </a:xfrm>
            <a:custGeom>
              <a:avLst/>
              <a:gdLst/>
              <a:ahLst/>
              <a:cxnLst/>
              <a:rect l="l" t="t" r="r" b="b"/>
              <a:pathLst>
                <a:path w="937" h="374" extrusionOk="0">
                  <a:moveTo>
                    <a:pt x="72" y="0"/>
                  </a:moveTo>
                  <a:lnTo>
                    <a:pt x="0" y="373"/>
                  </a:lnTo>
                  <a:lnTo>
                    <a:pt x="936" y="0"/>
                  </a:lnTo>
                  <a:lnTo>
                    <a:pt x="72"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208" name="Google Shape;208;p1"/>
            <p:cNvSpPr/>
            <p:nvPr/>
          </p:nvSpPr>
          <p:spPr>
            <a:xfrm>
              <a:off x="734484" y="-133574"/>
              <a:ext cx="621488" cy="369415"/>
            </a:xfrm>
            <a:custGeom>
              <a:avLst/>
              <a:gdLst/>
              <a:ahLst/>
              <a:cxnLst/>
              <a:rect l="l" t="t" r="r" b="b"/>
              <a:pathLst>
                <a:path w="629" h="374" extrusionOk="0">
                  <a:moveTo>
                    <a:pt x="0" y="0"/>
                  </a:moveTo>
                  <a:lnTo>
                    <a:pt x="556" y="373"/>
                  </a:lnTo>
                  <a:lnTo>
                    <a:pt x="628" y="0"/>
                  </a:lnTo>
                  <a:lnTo>
                    <a:pt x="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209" name="Google Shape;209;p1"/>
            <p:cNvSpPr/>
            <p:nvPr/>
          </p:nvSpPr>
          <p:spPr>
            <a:xfrm>
              <a:off x="0" y="885559"/>
              <a:ext cx="447642" cy="2259950"/>
            </a:xfrm>
            <a:custGeom>
              <a:avLst/>
              <a:gdLst/>
              <a:ahLst/>
              <a:cxnLst/>
              <a:rect l="l" t="t" r="r" b="b"/>
              <a:pathLst>
                <a:path w="453" h="2292" extrusionOk="0">
                  <a:moveTo>
                    <a:pt x="0" y="2104"/>
                  </a:moveTo>
                  <a:lnTo>
                    <a:pt x="452" y="2291"/>
                  </a:lnTo>
                  <a:lnTo>
                    <a:pt x="0" y="0"/>
                  </a:lnTo>
                  <a:lnTo>
                    <a:pt x="0" y="2104"/>
                  </a:lnTo>
                </a:path>
              </a:pathLst>
            </a:custGeom>
            <a:solidFill>
              <a:srgbClr val="0A2C5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210" name="Google Shape;210;p1"/>
            <p:cNvSpPr/>
            <p:nvPr/>
          </p:nvSpPr>
          <p:spPr>
            <a:xfrm>
              <a:off x="0" y="-156114"/>
              <a:ext cx="1286433" cy="3342117"/>
            </a:xfrm>
            <a:custGeom>
              <a:avLst/>
              <a:gdLst/>
              <a:ahLst/>
              <a:cxnLst/>
              <a:rect l="l" t="t" r="r" b="b"/>
              <a:pathLst>
                <a:path w="1306" h="3393" extrusionOk="0">
                  <a:moveTo>
                    <a:pt x="0" y="0"/>
                  </a:moveTo>
                  <a:lnTo>
                    <a:pt x="0" y="1101"/>
                  </a:lnTo>
                  <a:lnTo>
                    <a:pt x="452" y="3392"/>
                  </a:lnTo>
                  <a:lnTo>
                    <a:pt x="1305" y="373"/>
                  </a:lnTo>
                  <a:lnTo>
                    <a:pt x="749" y="0"/>
                  </a:lnTo>
                  <a:lnTo>
                    <a:pt x="0" y="0"/>
                  </a:lnTo>
                </a:path>
              </a:pathLst>
            </a:custGeom>
            <a:solidFill>
              <a:srgbClr val="10438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211" name="Google Shape;211;p1"/>
            <p:cNvSpPr/>
            <p:nvPr/>
          </p:nvSpPr>
          <p:spPr>
            <a:xfrm>
              <a:off x="8462804" y="1591817"/>
              <a:ext cx="6988462" cy="1786231"/>
            </a:xfrm>
            <a:custGeom>
              <a:avLst/>
              <a:gdLst/>
              <a:ahLst/>
              <a:cxnLst/>
              <a:rect l="l" t="t" r="r" b="b"/>
              <a:pathLst>
                <a:path w="7093" h="1812" extrusionOk="0">
                  <a:moveTo>
                    <a:pt x="7092" y="1811"/>
                  </a:moveTo>
                  <a:lnTo>
                    <a:pt x="0" y="728"/>
                  </a:lnTo>
                  <a:lnTo>
                    <a:pt x="2685" y="0"/>
                  </a:lnTo>
                  <a:lnTo>
                    <a:pt x="7092" y="1811"/>
                  </a:lnTo>
                </a:path>
              </a:pathLst>
            </a:custGeom>
            <a:solidFill>
              <a:srgbClr val="1468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212" name="Google Shape;212;p1"/>
            <p:cNvSpPr/>
            <p:nvPr/>
          </p:nvSpPr>
          <p:spPr>
            <a:xfrm>
              <a:off x="9776123" y="-125128"/>
              <a:ext cx="2307757" cy="1734076"/>
            </a:xfrm>
            <a:custGeom>
              <a:avLst/>
              <a:gdLst/>
              <a:ahLst/>
              <a:cxnLst/>
              <a:rect l="l" t="t" r="r" b="b"/>
              <a:pathLst>
                <a:path w="2343" h="1761" extrusionOk="0">
                  <a:moveTo>
                    <a:pt x="373" y="0"/>
                  </a:moveTo>
                  <a:lnTo>
                    <a:pt x="0" y="197"/>
                  </a:lnTo>
                  <a:lnTo>
                    <a:pt x="1377" y="1760"/>
                  </a:lnTo>
                  <a:lnTo>
                    <a:pt x="2342" y="0"/>
                  </a:lnTo>
                  <a:lnTo>
                    <a:pt x="373" y="0"/>
                  </a:lnTo>
                </a:path>
              </a:pathLst>
            </a:custGeom>
            <a:solidFill>
              <a:srgbClr val="1468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grpSp>
      <p:sp>
        <p:nvSpPr>
          <p:cNvPr id="213" name="Google Shape;213;p1"/>
          <p:cNvSpPr txBox="1"/>
          <p:nvPr/>
        </p:nvSpPr>
        <p:spPr>
          <a:xfrm>
            <a:off x="9466950" y="7887375"/>
            <a:ext cx="5399100" cy="905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800"/>
              <a:buFont typeface="Arial"/>
              <a:buNone/>
            </a:pPr>
            <a:r>
              <a:rPr lang="en-US" sz="3800" b="1" i="0" u="none" strike="noStrike" cap="none">
                <a:solidFill>
                  <a:schemeClr val="dk1"/>
                </a:solidFill>
                <a:latin typeface="Nunito"/>
                <a:ea typeface="Nunito"/>
                <a:cs typeface="Nunito"/>
                <a:sym typeface="Nunito"/>
              </a:rPr>
              <a:t>Nhóm </a:t>
            </a:r>
            <a:r>
              <a:rPr lang="en-US" sz="3800" b="1">
                <a:solidFill>
                  <a:schemeClr val="dk1"/>
                </a:solidFill>
                <a:latin typeface="Nunito"/>
                <a:ea typeface="Nunito"/>
                <a:cs typeface="Nunito"/>
                <a:sym typeface="Nunito"/>
              </a:rPr>
              <a:t>14</a:t>
            </a:r>
            <a:endParaRPr sz="3800" b="1" i="0" u="none" strike="noStrike" cap="none">
              <a:solidFill>
                <a:schemeClr val="dk1"/>
              </a:solidFill>
              <a:latin typeface="Nunito"/>
              <a:ea typeface="Nunito"/>
              <a:cs typeface="Nunito"/>
              <a:sym typeface="Nunito"/>
            </a:endParaRPr>
          </a:p>
        </p:txBody>
      </p:sp>
      <p:sp>
        <p:nvSpPr>
          <p:cNvPr id="214" name="Google Shape;214;p1"/>
          <p:cNvSpPr txBox="1"/>
          <p:nvPr/>
        </p:nvSpPr>
        <p:spPr>
          <a:xfrm>
            <a:off x="7870353" y="9694250"/>
            <a:ext cx="8592300" cy="646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600">
                <a:latin typeface="Nunito"/>
                <a:ea typeface="Nunito"/>
                <a:cs typeface="Nunito"/>
                <a:sym typeface="Nunito"/>
              </a:rPr>
              <a:t>Nguyễn Đăng Nam     18020931</a:t>
            </a:r>
            <a:endParaRPr sz="3600">
              <a:latin typeface="Nunito"/>
              <a:ea typeface="Nunito"/>
              <a:cs typeface="Nunito"/>
              <a:sym typeface="Nunito"/>
            </a:endParaRPr>
          </a:p>
          <a:p>
            <a:pPr marL="0" marR="0" lvl="0" indent="0" algn="l" rtl="0">
              <a:lnSpc>
                <a:spcPct val="100000"/>
              </a:lnSpc>
              <a:spcBef>
                <a:spcPts val="0"/>
              </a:spcBef>
              <a:spcAft>
                <a:spcPts val="0"/>
              </a:spcAft>
              <a:buClr>
                <a:srgbClr val="000000"/>
              </a:buClr>
              <a:buSzPts val="3600"/>
              <a:buFont typeface="Arial"/>
              <a:buNone/>
            </a:pPr>
            <a:endParaRPr sz="3600">
              <a:solidFill>
                <a:schemeClr val="dk2"/>
              </a:solidFill>
              <a:latin typeface="Nunito"/>
              <a:ea typeface="Nunito"/>
              <a:cs typeface="Nunito"/>
              <a:sym typeface="Nunito"/>
            </a:endParaRPr>
          </a:p>
        </p:txBody>
      </p:sp>
      <p:sp>
        <p:nvSpPr>
          <p:cNvPr id="215" name="Google Shape;215;p1"/>
          <p:cNvSpPr txBox="1"/>
          <p:nvPr/>
        </p:nvSpPr>
        <p:spPr>
          <a:xfrm>
            <a:off x="7870353" y="10651175"/>
            <a:ext cx="8592300" cy="646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600">
                <a:latin typeface="Nunito"/>
                <a:ea typeface="Nunito"/>
                <a:cs typeface="Nunito"/>
                <a:sym typeface="Nunito"/>
              </a:rPr>
              <a:t>Nguyễn Thành Đạt     18020291</a:t>
            </a:r>
            <a:endParaRPr sz="3600">
              <a:latin typeface="Nunito"/>
              <a:ea typeface="Nunito"/>
              <a:cs typeface="Nunito"/>
              <a:sym typeface="Nunito"/>
            </a:endParaRPr>
          </a:p>
          <a:p>
            <a:pPr marL="0" lvl="0" indent="0" algn="ctr" rtl="0">
              <a:spcBef>
                <a:spcPts val="0"/>
              </a:spcBef>
              <a:spcAft>
                <a:spcPts val="0"/>
              </a:spcAft>
              <a:buNone/>
            </a:pPr>
            <a:endParaRPr sz="3600">
              <a:latin typeface="Nunito"/>
              <a:ea typeface="Nunito"/>
              <a:cs typeface="Nunito"/>
              <a:sym typeface="Nunito"/>
            </a:endParaRPr>
          </a:p>
          <a:p>
            <a:pPr marL="0" marR="0" lvl="0" indent="0" algn="l" rtl="0">
              <a:lnSpc>
                <a:spcPct val="100000"/>
              </a:lnSpc>
              <a:spcBef>
                <a:spcPts val="0"/>
              </a:spcBef>
              <a:spcAft>
                <a:spcPts val="0"/>
              </a:spcAft>
              <a:buClr>
                <a:srgbClr val="000000"/>
              </a:buClr>
              <a:buSzPts val="3600"/>
              <a:buFont typeface="Arial"/>
              <a:buNone/>
            </a:pPr>
            <a:endParaRPr sz="3600">
              <a:solidFill>
                <a:schemeClr val="dk2"/>
              </a:solidFill>
              <a:latin typeface="Nunito"/>
              <a:ea typeface="Nunito"/>
              <a:cs typeface="Nunito"/>
              <a:sym typeface="Nunito"/>
            </a:endParaRPr>
          </a:p>
        </p:txBody>
      </p:sp>
      <p:sp>
        <p:nvSpPr>
          <p:cNvPr id="216" name="Google Shape;216;p1"/>
          <p:cNvSpPr txBox="1"/>
          <p:nvPr/>
        </p:nvSpPr>
        <p:spPr>
          <a:xfrm>
            <a:off x="7870303" y="11608100"/>
            <a:ext cx="8592300" cy="646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600">
                <a:latin typeface="Nunito"/>
                <a:ea typeface="Nunito"/>
                <a:cs typeface="Nunito"/>
                <a:sym typeface="Nunito"/>
              </a:rPr>
              <a:t>Tạ Quang Ngọc           18020952</a:t>
            </a:r>
            <a:endParaRPr sz="3600">
              <a:latin typeface="Nunito"/>
              <a:ea typeface="Nunito"/>
              <a:cs typeface="Nunito"/>
              <a:sym typeface="Nunito"/>
            </a:endParaRPr>
          </a:p>
          <a:p>
            <a:pPr marL="0" marR="0" lvl="0" indent="0" algn="l" rtl="0">
              <a:lnSpc>
                <a:spcPct val="100000"/>
              </a:lnSpc>
              <a:spcBef>
                <a:spcPts val="0"/>
              </a:spcBef>
              <a:spcAft>
                <a:spcPts val="0"/>
              </a:spcAft>
              <a:buClr>
                <a:srgbClr val="000000"/>
              </a:buClr>
              <a:buSzPts val="3600"/>
              <a:buFont typeface="Arial"/>
              <a:buNone/>
            </a:pPr>
            <a:endParaRPr sz="3600">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10"/>
          <p:cNvSpPr txBox="1"/>
          <p:nvPr/>
        </p:nvSpPr>
        <p:spPr>
          <a:xfrm>
            <a:off x="16628448" y="2829011"/>
            <a:ext cx="6731400" cy="4524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9600" b="0" i="0" u="none" strike="noStrike" cap="none">
                <a:solidFill>
                  <a:schemeClr val="dk2"/>
                </a:solidFill>
                <a:latin typeface="Nunito"/>
                <a:ea typeface="Nunito"/>
                <a:cs typeface="Nunito"/>
                <a:sym typeface="Nunito"/>
              </a:rPr>
              <a:t>Nhược điểm</a:t>
            </a:r>
            <a:endParaRPr sz="9600" b="0" i="0" u="none" strike="noStrike" cap="none">
              <a:solidFill>
                <a:schemeClr val="dk2"/>
              </a:solidFill>
              <a:latin typeface="Nunito"/>
              <a:ea typeface="Nunito"/>
              <a:cs typeface="Nunito"/>
              <a:sym typeface="Nunito"/>
            </a:endParaRPr>
          </a:p>
        </p:txBody>
      </p:sp>
      <p:sp>
        <p:nvSpPr>
          <p:cNvPr id="327" name="Google Shape;327;p10"/>
          <p:cNvSpPr txBox="1"/>
          <p:nvPr/>
        </p:nvSpPr>
        <p:spPr>
          <a:xfrm>
            <a:off x="2523925" y="8005775"/>
            <a:ext cx="114897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a:solidFill>
                  <a:schemeClr val="dk2"/>
                </a:solidFill>
                <a:latin typeface="Nunito"/>
                <a:ea typeface="Nunito"/>
                <a:cs typeface="Nunito"/>
                <a:sym typeface="Nunito"/>
              </a:rPr>
              <a:t>Chèn hàng loạt gây chèn bộ nhớ</a:t>
            </a:r>
            <a:endParaRPr sz="1400" b="0" i="0" u="none" strike="noStrike" cap="none">
              <a:solidFill>
                <a:srgbClr val="000000"/>
              </a:solidFill>
              <a:latin typeface="Arial"/>
              <a:ea typeface="Arial"/>
              <a:cs typeface="Arial"/>
              <a:sym typeface="Arial"/>
            </a:endParaRPr>
          </a:p>
        </p:txBody>
      </p:sp>
      <p:sp>
        <p:nvSpPr>
          <p:cNvPr id="328" name="Google Shape;328;p10"/>
          <p:cNvSpPr/>
          <p:nvPr/>
        </p:nvSpPr>
        <p:spPr>
          <a:xfrm>
            <a:off x="1711313" y="8035789"/>
            <a:ext cx="558630" cy="558630"/>
          </a:xfrm>
          <a:custGeom>
            <a:avLst/>
            <a:gdLst/>
            <a:ahLst/>
            <a:cxnLst/>
            <a:rect l="l" t="t"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spcFirstLastPara="1" wrap="square" lIns="38075" tIns="38075" rIns="38075" bIns="38075"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2"/>
              </a:solidFill>
              <a:latin typeface="Nunito"/>
              <a:ea typeface="Nunito"/>
              <a:cs typeface="Nunito"/>
              <a:sym typeface="Nunito"/>
            </a:endParaRPr>
          </a:p>
        </p:txBody>
      </p:sp>
      <p:sp>
        <p:nvSpPr>
          <p:cNvPr id="329" name="Google Shape;329;p10"/>
          <p:cNvSpPr txBox="1"/>
          <p:nvPr/>
        </p:nvSpPr>
        <p:spPr>
          <a:xfrm>
            <a:off x="2467030" y="2437550"/>
            <a:ext cx="110061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a:solidFill>
                  <a:schemeClr val="dk2"/>
                </a:solidFill>
                <a:latin typeface="Nunito"/>
                <a:ea typeface="Nunito"/>
                <a:cs typeface="Nunito"/>
                <a:sym typeface="Nunito"/>
              </a:rPr>
              <a:t>Không được biết đến rộng rãi</a:t>
            </a:r>
            <a:endParaRPr sz="1400" b="0" i="0" u="none" strike="noStrike" cap="none">
              <a:solidFill>
                <a:srgbClr val="000000"/>
              </a:solidFill>
              <a:latin typeface="Arial"/>
              <a:ea typeface="Arial"/>
              <a:cs typeface="Arial"/>
              <a:sym typeface="Arial"/>
            </a:endParaRPr>
          </a:p>
        </p:txBody>
      </p:sp>
      <p:sp>
        <p:nvSpPr>
          <p:cNvPr id="330" name="Google Shape;330;p10"/>
          <p:cNvSpPr/>
          <p:nvPr/>
        </p:nvSpPr>
        <p:spPr>
          <a:xfrm>
            <a:off x="1711313" y="2467552"/>
            <a:ext cx="558630" cy="558630"/>
          </a:xfrm>
          <a:custGeom>
            <a:avLst/>
            <a:gdLst/>
            <a:ahLst/>
            <a:cxnLst/>
            <a:rect l="l" t="t"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spcFirstLastPara="1" wrap="square" lIns="38075" tIns="38075" rIns="38075" bIns="38075"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2"/>
              </a:solidFill>
              <a:latin typeface="Nunito"/>
              <a:ea typeface="Nunito"/>
              <a:cs typeface="Nunito"/>
              <a:sym typeface="Nunito"/>
            </a:endParaRPr>
          </a:p>
        </p:txBody>
      </p:sp>
      <p:sp>
        <p:nvSpPr>
          <p:cNvPr id="331" name="Google Shape;331;p10"/>
          <p:cNvSpPr txBox="1"/>
          <p:nvPr/>
        </p:nvSpPr>
        <p:spPr>
          <a:xfrm>
            <a:off x="2511100" y="4924500"/>
            <a:ext cx="110061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a:solidFill>
                  <a:schemeClr val="dk2"/>
                </a:solidFill>
                <a:latin typeface="Nunito"/>
                <a:ea typeface="Nunito"/>
                <a:cs typeface="Nunito"/>
                <a:sym typeface="Nunito"/>
              </a:rPr>
              <a:t>Khó để thành thục</a:t>
            </a:r>
            <a:endParaRPr sz="1400" b="0" i="0" u="none" strike="noStrike" cap="none">
              <a:solidFill>
                <a:srgbClr val="000000"/>
              </a:solidFill>
              <a:latin typeface="Arial"/>
              <a:ea typeface="Arial"/>
              <a:cs typeface="Arial"/>
              <a:sym typeface="Arial"/>
            </a:endParaRPr>
          </a:p>
        </p:txBody>
      </p:sp>
      <p:sp>
        <p:nvSpPr>
          <p:cNvPr id="332" name="Google Shape;332;p10"/>
          <p:cNvSpPr/>
          <p:nvPr/>
        </p:nvSpPr>
        <p:spPr>
          <a:xfrm>
            <a:off x="1711313" y="4954508"/>
            <a:ext cx="558630" cy="558630"/>
          </a:xfrm>
          <a:custGeom>
            <a:avLst/>
            <a:gdLst/>
            <a:ahLst/>
            <a:cxnLst/>
            <a:rect l="l" t="t"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spcFirstLastPara="1" wrap="square" lIns="38075" tIns="38075" rIns="38075" bIns="38075"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2"/>
              </a:solidFill>
              <a:latin typeface="Nunito"/>
              <a:ea typeface="Nunito"/>
              <a:cs typeface="Nunito"/>
              <a:sym typeface="Nunito"/>
            </a:endParaRPr>
          </a:p>
        </p:txBody>
      </p:sp>
      <p:pic>
        <p:nvPicPr>
          <p:cNvPr id="333" name="Google Shape;333;p10"/>
          <p:cNvPicPr preferRelativeResize="0"/>
          <p:nvPr/>
        </p:nvPicPr>
        <p:blipFill rotWithShape="1">
          <a:blip r:embed="rId3">
            <a:alphaModFix/>
          </a:blip>
          <a:srcRect/>
          <a:stretch/>
        </p:blipFill>
        <p:spPr>
          <a:xfrm>
            <a:off x="14532950" y="2829011"/>
            <a:ext cx="2095500" cy="2095500"/>
          </a:xfrm>
          <a:prstGeom prst="rect">
            <a:avLst/>
          </a:prstGeom>
          <a:noFill/>
          <a:ln>
            <a:noFill/>
          </a:ln>
        </p:spPr>
      </p:pic>
      <p:sp>
        <p:nvSpPr>
          <p:cNvPr id="334" name="Google Shape;334;p10"/>
          <p:cNvSpPr txBox="1"/>
          <p:nvPr/>
        </p:nvSpPr>
        <p:spPr>
          <a:xfrm>
            <a:off x="2467025" y="3394150"/>
            <a:ext cx="114897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000">
                <a:solidFill>
                  <a:schemeClr val="dk1"/>
                </a:solidFill>
                <a:latin typeface="Nunito"/>
                <a:ea typeface="Nunito"/>
                <a:cs typeface="Nunito"/>
                <a:sym typeface="Nunito"/>
              </a:rPr>
              <a:t>Khó tìm kiếm được sự giúp đỡ từ cộng đồng, có ít tài liệu, thư viện và framework hơn, dó đó các nhà phát triển cũng ít biết đến</a:t>
            </a:r>
            <a:endParaRPr sz="3000" i="0" u="none" strike="noStrike" cap="none">
              <a:solidFill>
                <a:schemeClr val="dk1"/>
              </a:solidFill>
              <a:latin typeface="Nunito"/>
              <a:ea typeface="Nunito"/>
              <a:cs typeface="Nunito"/>
              <a:sym typeface="Nunito"/>
            </a:endParaRPr>
          </a:p>
        </p:txBody>
      </p:sp>
      <p:sp>
        <p:nvSpPr>
          <p:cNvPr id="335" name="Google Shape;335;p10"/>
          <p:cNvSpPr txBox="1"/>
          <p:nvPr/>
        </p:nvSpPr>
        <p:spPr>
          <a:xfrm>
            <a:off x="2467025" y="5846450"/>
            <a:ext cx="16889700" cy="646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3000">
                <a:solidFill>
                  <a:schemeClr val="dk1"/>
                </a:solidFill>
                <a:latin typeface="Nunito"/>
                <a:ea typeface="Nunito"/>
                <a:cs typeface="Nunito"/>
                <a:sym typeface="Nunito"/>
              </a:rPr>
              <a:t>Khá khó để sử dụng OrientDB thành thục (chẳng hạn như truy vấn SQL).  Tuy nhiên, điều quan trọng là phải hiểu một chút cơ sở dữ liệu và cách nó hoạt động nói chung (ví dụ: các liên kết).  Điều này dẫn đến một chút khó khăn khi làm quen, mặc dù nó không quá lớn.</a:t>
            </a:r>
            <a:endParaRPr sz="3000" i="0" u="none" strike="noStrike" cap="none">
              <a:solidFill>
                <a:schemeClr val="dk1"/>
              </a:solidFill>
              <a:latin typeface="Nunito"/>
              <a:ea typeface="Nunito"/>
              <a:cs typeface="Nunito"/>
              <a:sym typeface="Nunito"/>
            </a:endParaRPr>
          </a:p>
        </p:txBody>
      </p:sp>
      <p:sp>
        <p:nvSpPr>
          <p:cNvPr id="336" name="Google Shape;336;p10"/>
          <p:cNvSpPr txBox="1"/>
          <p:nvPr/>
        </p:nvSpPr>
        <p:spPr>
          <a:xfrm>
            <a:off x="2523923" y="8923100"/>
            <a:ext cx="15423900" cy="646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3000">
                <a:solidFill>
                  <a:schemeClr val="dk1"/>
                </a:solidFill>
                <a:latin typeface="Nunito"/>
                <a:ea typeface="Nunito"/>
                <a:cs typeface="Nunito"/>
                <a:sym typeface="Nunito"/>
              </a:rPr>
              <a:t>Khi thực hiện các thao tác chèn trong OrientDB, bạn phải cẩn thận thực hiện từng lần một.  Chèn số lượng lớn có thể gây ra lỗi hết bộ nhớ.</a:t>
            </a:r>
            <a:endParaRPr sz="3000" i="0" u="none" strike="noStrike" cap="none">
              <a:solidFill>
                <a:schemeClr val="dk1"/>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11"/>
          <p:cNvSpPr txBox="1"/>
          <p:nvPr/>
        </p:nvSpPr>
        <p:spPr>
          <a:xfrm>
            <a:off x="18880600" y="1713575"/>
            <a:ext cx="4500600" cy="4524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8800"/>
              <a:buFont typeface="Arial"/>
              <a:buNone/>
            </a:pPr>
            <a:r>
              <a:rPr lang="en-US" sz="8800" b="0" i="0" u="none" strike="noStrike" cap="none" dirty="0" err="1">
                <a:solidFill>
                  <a:schemeClr val="dk2"/>
                </a:solidFill>
                <a:latin typeface="Nunito"/>
                <a:ea typeface="Nunito"/>
                <a:cs typeface="Nunito"/>
                <a:sym typeface="Nunito"/>
              </a:rPr>
              <a:t>Truy</a:t>
            </a:r>
            <a:r>
              <a:rPr lang="en-US" sz="8800" b="0" i="0" u="none" strike="noStrike" cap="none" dirty="0">
                <a:solidFill>
                  <a:schemeClr val="dk2"/>
                </a:solidFill>
                <a:latin typeface="Nunito"/>
                <a:ea typeface="Nunito"/>
                <a:cs typeface="Nunito"/>
                <a:sym typeface="Nunito"/>
              </a:rPr>
              <a:t> </a:t>
            </a:r>
            <a:r>
              <a:rPr lang="en-US" sz="8800" b="0" i="0" u="none" strike="noStrike" cap="none" dirty="0" err="1">
                <a:solidFill>
                  <a:schemeClr val="dk2"/>
                </a:solidFill>
                <a:latin typeface="Nunito"/>
                <a:ea typeface="Nunito"/>
                <a:cs typeface="Nunito"/>
                <a:sym typeface="Nunito"/>
              </a:rPr>
              <a:t>vấn</a:t>
            </a:r>
            <a:r>
              <a:rPr lang="en-US" sz="8800" b="0" i="0" u="none" strike="noStrike" cap="none" dirty="0">
                <a:solidFill>
                  <a:schemeClr val="dk2"/>
                </a:solidFill>
                <a:latin typeface="Nunito"/>
                <a:ea typeface="Nunito"/>
                <a:cs typeface="Nunito"/>
                <a:sym typeface="Nunito"/>
              </a:rPr>
              <a:t> </a:t>
            </a:r>
            <a:r>
              <a:rPr lang="en-US" sz="8800" b="0" i="0" u="none" strike="noStrike" cap="none" dirty="0" err="1">
                <a:solidFill>
                  <a:schemeClr val="dk2"/>
                </a:solidFill>
                <a:latin typeface="Nunito"/>
                <a:ea typeface="Nunito"/>
                <a:cs typeface="Nunito"/>
                <a:sym typeface="Nunito"/>
              </a:rPr>
              <a:t>cơ</a:t>
            </a:r>
            <a:r>
              <a:rPr lang="en-US" sz="8800" b="0" i="0" u="none" strike="noStrike" cap="none" dirty="0">
                <a:solidFill>
                  <a:schemeClr val="dk2"/>
                </a:solidFill>
                <a:latin typeface="Nunito"/>
                <a:ea typeface="Nunito"/>
                <a:cs typeface="Nunito"/>
                <a:sym typeface="Nunito"/>
              </a:rPr>
              <a:t> </a:t>
            </a:r>
            <a:r>
              <a:rPr lang="en-US" sz="8800" b="0" i="0" u="none" strike="noStrike" cap="none" dirty="0" err="1">
                <a:solidFill>
                  <a:schemeClr val="dk2"/>
                </a:solidFill>
                <a:latin typeface="Nunito"/>
                <a:ea typeface="Nunito"/>
                <a:cs typeface="Nunito"/>
                <a:sym typeface="Nunito"/>
              </a:rPr>
              <a:t>bản</a:t>
            </a:r>
            <a:endParaRPr sz="8800" b="0" i="0" u="none" strike="noStrike" cap="none" dirty="0">
              <a:solidFill>
                <a:schemeClr val="dk2"/>
              </a:solidFill>
              <a:latin typeface="Nunito"/>
              <a:ea typeface="Nunito"/>
              <a:cs typeface="Nunito"/>
              <a:sym typeface="Nunito"/>
            </a:endParaRPr>
          </a:p>
        </p:txBody>
      </p:sp>
      <p:pic>
        <p:nvPicPr>
          <p:cNvPr id="342" name="Google Shape;342;p11"/>
          <p:cNvPicPr preferRelativeResize="0"/>
          <p:nvPr/>
        </p:nvPicPr>
        <p:blipFill rotWithShape="1">
          <a:blip r:embed="rId3">
            <a:alphaModFix/>
          </a:blip>
          <a:srcRect/>
          <a:stretch/>
        </p:blipFill>
        <p:spPr>
          <a:xfrm>
            <a:off x="21130900" y="5575712"/>
            <a:ext cx="2095500" cy="2095500"/>
          </a:xfrm>
          <a:prstGeom prst="rect">
            <a:avLst/>
          </a:prstGeom>
          <a:noFill/>
          <a:ln>
            <a:noFill/>
          </a:ln>
        </p:spPr>
      </p:pic>
      <p:graphicFrame>
        <p:nvGraphicFramePr>
          <p:cNvPr id="343" name="Google Shape;343;p11"/>
          <p:cNvGraphicFramePr/>
          <p:nvPr/>
        </p:nvGraphicFramePr>
        <p:xfrm>
          <a:off x="1711325" y="517425"/>
          <a:ext cx="16001150" cy="10116574"/>
        </p:xfrm>
        <a:graphic>
          <a:graphicData uri="http://schemas.openxmlformats.org/drawingml/2006/table">
            <a:tbl>
              <a:tblPr>
                <a:noFill/>
                <a:tableStyleId>{BE923CBD-EFE5-4BAF-AFE4-3191820EA03F}</a:tableStyleId>
              </a:tblPr>
              <a:tblGrid>
                <a:gridCol w="3554700">
                  <a:extLst>
                    <a:ext uri="{9D8B030D-6E8A-4147-A177-3AD203B41FA5}">
                      <a16:colId xmlns:a16="http://schemas.microsoft.com/office/drawing/2014/main" val="20000"/>
                    </a:ext>
                  </a:extLst>
                </a:gridCol>
                <a:gridCol w="12446450">
                  <a:extLst>
                    <a:ext uri="{9D8B030D-6E8A-4147-A177-3AD203B41FA5}">
                      <a16:colId xmlns:a16="http://schemas.microsoft.com/office/drawing/2014/main" val="20001"/>
                    </a:ext>
                  </a:extLst>
                </a:gridCol>
              </a:tblGrid>
              <a:tr h="1044875">
                <a:tc>
                  <a:txBody>
                    <a:bodyPr/>
                    <a:lstStyle/>
                    <a:p>
                      <a:pPr marL="0" marR="0" lvl="0" indent="0" algn="ctr" rtl="0">
                        <a:lnSpc>
                          <a:spcPct val="115000"/>
                        </a:lnSpc>
                        <a:spcBef>
                          <a:spcPts val="0"/>
                        </a:spcBef>
                        <a:spcAft>
                          <a:spcPts val="0"/>
                        </a:spcAft>
                        <a:buClr>
                          <a:srgbClr val="000000"/>
                        </a:buClr>
                        <a:buSzPts val="1400"/>
                        <a:buFont typeface="Arial"/>
                        <a:buNone/>
                      </a:pPr>
                      <a:r>
                        <a:rPr lang="en-US" sz="3200" u="none" strike="noStrike" cap="none">
                          <a:latin typeface="Nunito"/>
                          <a:ea typeface="Nunito"/>
                          <a:cs typeface="Nunito"/>
                          <a:sym typeface="Nunito"/>
                        </a:rPr>
                        <a:t>Truy vấn SQL</a:t>
                      </a:r>
                      <a:r>
                        <a:rPr lang="en-US" sz="3200">
                          <a:latin typeface="Nunito"/>
                          <a:ea typeface="Nunito"/>
                          <a:cs typeface="Nunito"/>
                          <a:sym typeface="Nunito"/>
                        </a:rPr>
                        <a:t> (Basic CRUD)</a:t>
                      </a:r>
                      <a:endParaRPr sz="3200" u="none" strike="noStrike" cap="none">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tc>
                  <a:txBody>
                    <a:bodyPr/>
                    <a:lstStyle/>
                    <a:p>
                      <a:pPr marL="0" marR="0" lvl="0" indent="0" algn="ctr" rtl="0">
                        <a:lnSpc>
                          <a:spcPct val="115000"/>
                        </a:lnSpc>
                        <a:spcBef>
                          <a:spcPts val="0"/>
                        </a:spcBef>
                        <a:spcAft>
                          <a:spcPts val="0"/>
                        </a:spcAft>
                        <a:buClr>
                          <a:srgbClr val="000000"/>
                        </a:buClr>
                        <a:buSzPts val="1400"/>
                        <a:buFont typeface="Arial"/>
                        <a:buNone/>
                      </a:pPr>
                      <a:r>
                        <a:rPr lang="en-US" sz="3200" u="none" strike="noStrike" cap="none">
                          <a:latin typeface="Nunito"/>
                          <a:ea typeface="Nunito"/>
                          <a:cs typeface="Nunito"/>
                          <a:sym typeface="Nunito"/>
                        </a:rPr>
                        <a:t>Cú pháp (V</a:t>
                      </a:r>
                      <a:r>
                        <a:rPr lang="en-US" sz="3200">
                          <a:latin typeface="Nunito"/>
                          <a:ea typeface="Nunito"/>
                          <a:cs typeface="Nunito"/>
                          <a:sym typeface="Nunito"/>
                        </a:rPr>
                        <a:t>í dụ)</a:t>
                      </a:r>
                      <a:endParaRPr sz="3200" u="none" strike="noStrike" cap="none">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extLst>
                  <a:ext uri="{0D108BD9-81ED-4DB2-BD59-A6C34878D82A}">
                    <a16:rowId xmlns:a16="http://schemas.microsoft.com/office/drawing/2014/main" val="10000"/>
                  </a:ext>
                </a:extLst>
              </a:tr>
              <a:tr h="1114250">
                <a:tc>
                  <a:txBody>
                    <a:bodyPr/>
                    <a:lstStyle/>
                    <a:p>
                      <a:pPr marL="0" marR="0" lvl="0" indent="0" algn="ctr" rtl="0">
                        <a:lnSpc>
                          <a:spcPct val="115000"/>
                        </a:lnSpc>
                        <a:spcBef>
                          <a:spcPts val="0"/>
                        </a:spcBef>
                        <a:spcAft>
                          <a:spcPts val="0"/>
                        </a:spcAft>
                        <a:buClr>
                          <a:srgbClr val="000000"/>
                        </a:buClr>
                        <a:buSzPts val="1200"/>
                        <a:buFont typeface="Arial"/>
                        <a:buNone/>
                      </a:pPr>
                      <a:r>
                        <a:rPr lang="en-US" sz="3200">
                          <a:latin typeface="Nunito"/>
                          <a:ea typeface="Nunito"/>
                          <a:cs typeface="Nunito"/>
                          <a:sym typeface="Nunito"/>
                        </a:rPr>
                        <a:t>INSERT </a:t>
                      </a:r>
                      <a:endParaRPr sz="3200" u="none" strike="noStrike" cap="none">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3200">
                          <a:latin typeface="Nunito"/>
                          <a:ea typeface="Nunito"/>
                          <a:cs typeface="Nunito"/>
                          <a:sym typeface="Nunito"/>
                        </a:rPr>
                        <a:t>orientdb&gt; INSERT INTO Profile </a:t>
                      </a:r>
                      <a:endParaRPr sz="3200">
                        <a:latin typeface="Nunito"/>
                        <a:ea typeface="Nunito"/>
                        <a:cs typeface="Nunito"/>
                        <a:sym typeface="Nunito"/>
                      </a:endParaRPr>
                    </a:p>
                    <a:p>
                      <a:pPr marL="0" marR="0" lvl="0" indent="0" algn="ctr" rtl="0">
                        <a:lnSpc>
                          <a:spcPct val="150000"/>
                        </a:lnSpc>
                        <a:spcBef>
                          <a:spcPts val="0"/>
                        </a:spcBef>
                        <a:spcAft>
                          <a:spcPts val="0"/>
                        </a:spcAft>
                        <a:buNone/>
                      </a:pPr>
                      <a:r>
                        <a:rPr lang="en-US" sz="3200">
                          <a:latin typeface="Nunito"/>
                          <a:ea typeface="Nunito"/>
                          <a:cs typeface="Nunito"/>
                          <a:sym typeface="Nunito"/>
                        </a:rPr>
                        <a:t>SET name = 'Jay', surname = 'Miner'</a:t>
                      </a:r>
                      <a:endParaRPr sz="320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114250">
                <a:tc>
                  <a:txBody>
                    <a:bodyPr/>
                    <a:lstStyle/>
                    <a:p>
                      <a:pPr marL="0" marR="0" lvl="0" indent="0" algn="ctr" rtl="0">
                        <a:lnSpc>
                          <a:spcPct val="115000"/>
                        </a:lnSpc>
                        <a:spcBef>
                          <a:spcPts val="0"/>
                        </a:spcBef>
                        <a:spcAft>
                          <a:spcPts val="0"/>
                        </a:spcAft>
                        <a:buClr>
                          <a:srgbClr val="000000"/>
                        </a:buClr>
                        <a:buSzPts val="1200"/>
                        <a:buFont typeface="Arial"/>
                        <a:buNone/>
                      </a:pPr>
                      <a:r>
                        <a:rPr lang="en-US" sz="3200">
                          <a:latin typeface="Nunito"/>
                          <a:ea typeface="Nunito"/>
                          <a:cs typeface="Nunito"/>
                          <a:sym typeface="Nunito"/>
                        </a:rPr>
                        <a:t>UPDATE</a:t>
                      </a:r>
                      <a:endParaRPr sz="3200" u="none" strike="noStrike" cap="none">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3200">
                          <a:latin typeface="Nunito"/>
                          <a:ea typeface="Nunito"/>
                          <a:cs typeface="Nunito"/>
                          <a:sym typeface="Nunito"/>
                        </a:rPr>
                        <a:t>orientdb&gt; UPDATE Account REMOVE addresses = 'Luca'</a:t>
                      </a:r>
                      <a:endParaRPr sz="320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1418725">
                <a:tc>
                  <a:txBody>
                    <a:bodyPr/>
                    <a:lstStyle/>
                    <a:p>
                      <a:pPr marL="0" marR="0" lvl="0" indent="0" algn="ctr" rtl="0">
                        <a:lnSpc>
                          <a:spcPct val="115000"/>
                        </a:lnSpc>
                        <a:spcBef>
                          <a:spcPts val="0"/>
                        </a:spcBef>
                        <a:spcAft>
                          <a:spcPts val="0"/>
                        </a:spcAft>
                        <a:buClr>
                          <a:srgbClr val="000000"/>
                        </a:buClr>
                        <a:buSzPts val="1200"/>
                        <a:buFont typeface="Arial"/>
                        <a:buNone/>
                      </a:pPr>
                      <a:r>
                        <a:rPr lang="en-US" sz="3200">
                          <a:latin typeface="Nunito"/>
                          <a:ea typeface="Nunito"/>
                          <a:cs typeface="Nunito"/>
                          <a:sym typeface="Nunito"/>
                        </a:rPr>
                        <a:t>DELETE</a:t>
                      </a:r>
                      <a:endParaRPr sz="3200" u="none" strike="noStrike" cap="none">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3200">
                          <a:latin typeface="Nunito"/>
                          <a:ea typeface="Nunito"/>
                          <a:cs typeface="Nunito"/>
                          <a:sym typeface="Nunito"/>
                        </a:rPr>
                        <a:t>orientdb&gt; DELETE FROM Profile </a:t>
                      </a:r>
                      <a:endParaRPr sz="3200">
                        <a:latin typeface="Nunito"/>
                        <a:ea typeface="Nunito"/>
                        <a:cs typeface="Nunito"/>
                        <a:sym typeface="Nunito"/>
                      </a:endParaRPr>
                    </a:p>
                    <a:p>
                      <a:pPr marL="0" marR="0" lvl="0" indent="0" algn="ctr" rtl="0">
                        <a:lnSpc>
                          <a:spcPct val="150000"/>
                        </a:lnSpc>
                        <a:spcBef>
                          <a:spcPts val="0"/>
                        </a:spcBef>
                        <a:spcAft>
                          <a:spcPts val="0"/>
                        </a:spcAft>
                        <a:buNone/>
                      </a:pPr>
                      <a:r>
                        <a:rPr lang="en-US" sz="3200">
                          <a:latin typeface="Nunito"/>
                          <a:ea typeface="Nunito"/>
                          <a:cs typeface="Nunito"/>
                          <a:sym typeface="Nunito"/>
                        </a:rPr>
                        <a:t>WHERE surname.toLowerCase() = 'unknown'</a:t>
                      </a:r>
                      <a:endParaRPr sz="3200">
                        <a:latin typeface="Nunito"/>
                        <a:ea typeface="Nunito"/>
                        <a:cs typeface="Nunito"/>
                        <a:sym typeface="Nunito"/>
                      </a:endParaRPr>
                    </a:p>
                  </a:txBody>
                  <a:tcPr marL="91425" marR="91425" marT="91425" marB="91425"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1114250">
                <a:tc>
                  <a:txBody>
                    <a:bodyPr/>
                    <a:lstStyle/>
                    <a:p>
                      <a:pPr marL="0" marR="0" lvl="0" indent="0" algn="ctr" rtl="0">
                        <a:lnSpc>
                          <a:spcPct val="115000"/>
                        </a:lnSpc>
                        <a:spcBef>
                          <a:spcPts val="0"/>
                        </a:spcBef>
                        <a:spcAft>
                          <a:spcPts val="0"/>
                        </a:spcAft>
                        <a:buClr>
                          <a:srgbClr val="000000"/>
                        </a:buClr>
                        <a:buSzPts val="1200"/>
                        <a:buFont typeface="Arial"/>
                        <a:buNone/>
                      </a:pPr>
                      <a:r>
                        <a:rPr lang="en-US" sz="3200">
                          <a:latin typeface="Nunito"/>
                          <a:ea typeface="Nunito"/>
                          <a:cs typeface="Nunito"/>
                          <a:sym typeface="Nunito"/>
                        </a:rPr>
                        <a:t>SELECT</a:t>
                      </a:r>
                      <a:endParaRPr sz="3200" u="none" strike="noStrike" cap="none">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3200">
                          <a:latin typeface="Nunito"/>
                          <a:ea typeface="Nunito"/>
                          <a:cs typeface="Nunito"/>
                          <a:sym typeface="Nunito"/>
                        </a:rPr>
                        <a:t>orientdb&gt; SELECT FROM Person </a:t>
                      </a:r>
                      <a:endParaRPr sz="3200">
                        <a:latin typeface="Nunito"/>
                        <a:ea typeface="Nunito"/>
                        <a:cs typeface="Nunito"/>
                        <a:sym typeface="Nunito"/>
                      </a:endParaRPr>
                    </a:p>
                    <a:p>
                      <a:pPr marL="0" marR="0" lvl="0" indent="0" algn="ctr" rtl="0">
                        <a:lnSpc>
                          <a:spcPct val="150000"/>
                        </a:lnSpc>
                        <a:spcBef>
                          <a:spcPts val="0"/>
                        </a:spcBef>
                        <a:spcAft>
                          <a:spcPts val="0"/>
                        </a:spcAft>
                        <a:buNone/>
                      </a:pPr>
                      <a:r>
                        <a:rPr lang="en-US" sz="3200">
                          <a:latin typeface="Nunito"/>
                          <a:ea typeface="Nunito"/>
                          <a:cs typeface="Nunito"/>
                          <a:sym typeface="Nunito"/>
                        </a:rPr>
                        <a:t>WHERE name LIKE 'Luk%'</a:t>
                      </a:r>
                      <a:endParaRPr sz="320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1114250">
                <a:tc>
                  <a:txBody>
                    <a:bodyPr/>
                    <a:lstStyle/>
                    <a:p>
                      <a:pPr marL="0" lvl="0" indent="0" algn="ctr" rtl="0">
                        <a:lnSpc>
                          <a:spcPct val="150000"/>
                        </a:lnSpc>
                        <a:spcBef>
                          <a:spcPts val="0"/>
                        </a:spcBef>
                        <a:spcAft>
                          <a:spcPts val="0"/>
                        </a:spcAft>
                        <a:buNone/>
                      </a:pPr>
                      <a:r>
                        <a:rPr lang="en-US" sz="3200">
                          <a:latin typeface="Nunito"/>
                          <a:ea typeface="Nunito"/>
                          <a:cs typeface="Nunito"/>
                          <a:sym typeface="Nunito"/>
                        </a:rPr>
                        <a:t>TRAVERSE</a:t>
                      </a:r>
                      <a:endParaRPr sz="3200" u="none" strike="noStrike" cap="none">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3200">
                          <a:latin typeface="Nunito"/>
                          <a:ea typeface="Nunito"/>
                          <a:cs typeface="Nunito"/>
                          <a:sym typeface="Nunito"/>
                        </a:rPr>
                        <a:t>orientdb&gt; TRAVERSE * FROM #10:1234</a:t>
                      </a:r>
                      <a:endParaRPr sz="320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1114250">
                <a:tc>
                  <a:txBody>
                    <a:bodyPr/>
                    <a:lstStyle/>
                    <a:p>
                      <a:pPr marL="0" lvl="0" indent="0" algn="ctr" rtl="0">
                        <a:lnSpc>
                          <a:spcPct val="150000"/>
                        </a:lnSpc>
                        <a:spcBef>
                          <a:spcPts val="0"/>
                        </a:spcBef>
                        <a:spcAft>
                          <a:spcPts val="0"/>
                        </a:spcAft>
                        <a:buNone/>
                      </a:pPr>
                      <a:r>
                        <a:rPr lang="en-US" sz="3200">
                          <a:latin typeface="Nunito"/>
                          <a:ea typeface="Nunito"/>
                          <a:cs typeface="Nunito"/>
                          <a:sym typeface="Nunito"/>
                        </a:rPr>
                        <a:t>TRUNCATE CLASS</a:t>
                      </a:r>
                      <a:endParaRPr sz="3200" u="none" strike="noStrike" cap="none">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3200">
                          <a:latin typeface="Nunito"/>
                          <a:ea typeface="Nunito"/>
                          <a:cs typeface="Nunito"/>
                          <a:sym typeface="Nunito"/>
                        </a:rPr>
                        <a:t>orientdb&gt; TRUNCATE CLASS Profile</a:t>
                      </a:r>
                      <a:endParaRPr sz="320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gad888caedd_0_22"/>
          <p:cNvSpPr txBox="1"/>
          <p:nvPr/>
        </p:nvSpPr>
        <p:spPr>
          <a:xfrm>
            <a:off x="18787775" y="1562300"/>
            <a:ext cx="4500600" cy="4524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8800"/>
              <a:buFont typeface="Arial"/>
              <a:buNone/>
            </a:pPr>
            <a:r>
              <a:rPr lang="en-US" sz="8800" b="0" i="0" u="none" strike="noStrike" cap="none">
                <a:solidFill>
                  <a:schemeClr val="dk2"/>
                </a:solidFill>
                <a:latin typeface="Nunito"/>
                <a:ea typeface="Nunito"/>
                <a:cs typeface="Nunito"/>
                <a:sym typeface="Nunito"/>
              </a:rPr>
              <a:t>Truy vấn cơ bản</a:t>
            </a:r>
            <a:endParaRPr sz="8800" b="0" i="0" u="none" strike="noStrike" cap="none">
              <a:solidFill>
                <a:schemeClr val="dk2"/>
              </a:solidFill>
              <a:latin typeface="Nunito"/>
              <a:ea typeface="Nunito"/>
              <a:cs typeface="Nunito"/>
              <a:sym typeface="Nunito"/>
            </a:endParaRPr>
          </a:p>
        </p:txBody>
      </p:sp>
      <p:pic>
        <p:nvPicPr>
          <p:cNvPr id="349" name="Google Shape;349;gad888caedd_0_22"/>
          <p:cNvPicPr preferRelativeResize="0"/>
          <p:nvPr/>
        </p:nvPicPr>
        <p:blipFill rotWithShape="1">
          <a:blip r:embed="rId3">
            <a:alphaModFix/>
          </a:blip>
          <a:srcRect/>
          <a:stretch/>
        </p:blipFill>
        <p:spPr>
          <a:xfrm>
            <a:off x="21192875" y="5401286"/>
            <a:ext cx="2095500" cy="2095500"/>
          </a:xfrm>
          <a:prstGeom prst="rect">
            <a:avLst/>
          </a:prstGeom>
          <a:noFill/>
          <a:ln>
            <a:noFill/>
          </a:ln>
        </p:spPr>
      </p:pic>
      <p:graphicFrame>
        <p:nvGraphicFramePr>
          <p:cNvPr id="350" name="Google Shape;350;gad888caedd_0_22"/>
          <p:cNvGraphicFramePr/>
          <p:nvPr/>
        </p:nvGraphicFramePr>
        <p:xfrm>
          <a:off x="1711325" y="517425"/>
          <a:ext cx="16001150" cy="10495600"/>
        </p:xfrm>
        <a:graphic>
          <a:graphicData uri="http://schemas.openxmlformats.org/drawingml/2006/table">
            <a:tbl>
              <a:tblPr>
                <a:noFill/>
                <a:tableStyleId>{BE923CBD-EFE5-4BAF-AFE4-3191820EA03F}</a:tableStyleId>
              </a:tblPr>
              <a:tblGrid>
                <a:gridCol w="3554700">
                  <a:extLst>
                    <a:ext uri="{9D8B030D-6E8A-4147-A177-3AD203B41FA5}">
                      <a16:colId xmlns:a16="http://schemas.microsoft.com/office/drawing/2014/main" val="20000"/>
                    </a:ext>
                  </a:extLst>
                </a:gridCol>
                <a:gridCol w="12446450">
                  <a:extLst>
                    <a:ext uri="{9D8B030D-6E8A-4147-A177-3AD203B41FA5}">
                      <a16:colId xmlns:a16="http://schemas.microsoft.com/office/drawing/2014/main" val="20001"/>
                    </a:ext>
                  </a:extLst>
                </a:gridCol>
              </a:tblGrid>
              <a:tr h="1044875">
                <a:tc>
                  <a:txBody>
                    <a:bodyPr/>
                    <a:lstStyle/>
                    <a:p>
                      <a:pPr marL="0" marR="0" lvl="0" indent="0" algn="ctr" rtl="0">
                        <a:lnSpc>
                          <a:spcPct val="115000"/>
                        </a:lnSpc>
                        <a:spcBef>
                          <a:spcPts val="0"/>
                        </a:spcBef>
                        <a:spcAft>
                          <a:spcPts val="0"/>
                        </a:spcAft>
                        <a:buClr>
                          <a:srgbClr val="000000"/>
                        </a:buClr>
                        <a:buSzPts val="1400"/>
                        <a:buFont typeface="Arial"/>
                        <a:buNone/>
                      </a:pPr>
                      <a:r>
                        <a:rPr lang="en-US" sz="3200">
                          <a:latin typeface="Nunito"/>
                          <a:ea typeface="Nunito"/>
                          <a:cs typeface="Nunito"/>
                          <a:sym typeface="Nunito"/>
                        </a:rPr>
                        <a:t>Graph</a:t>
                      </a:r>
                      <a:endParaRPr sz="3200" u="none" strike="noStrike" cap="none">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tc>
                  <a:txBody>
                    <a:bodyPr/>
                    <a:lstStyle/>
                    <a:p>
                      <a:pPr marL="0" marR="0" lvl="0" indent="0" algn="ctr" rtl="0">
                        <a:lnSpc>
                          <a:spcPct val="115000"/>
                        </a:lnSpc>
                        <a:spcBef>
                          <a:spcPts val="0"/>
                        </a:spcBef>
                        <a:spcAft>
                          <a:spcPts val="0"/>
                        </a:spcAft>
                        <a:buClr>
                          <a:srgbClr val="000000"/>
                        </a:buClr>
                        <a:buSzPts val="1400"/>
                        <a:buFont typeface="Arial"/>
                        <a:buNone/>
                      </a:pPr>
                      <a:r>
                        <a:rPr lang="en-US" sz="3200" u="none" strike="noStrike" cap="none">
                          <a:latin typeface="Nunito"/>
                          <a:ea typeface="Nunito"/>
                          <a:cs typeface="Nunito"/>
                          <a:sym typeface="Nunito"/>
                        </a:rPr>
                        <a:t>Cú pháp (V</a:t>
                      </a:r>
                      <a:r>
                        <a:rPr lang="en-US" sz="3200">
                          <a:latin typeface="Nunito"/>
                          <a:ea typeface="Nunito"/>
                          <a:cs typeface="Nunito"/>
                          <a:sym typeface="Nunito"/>
                        </a:rPr>
                        <a:t>í dụ)</a:t>
                      </a:r>
                      <a:endParaRPr sz="3200" u="none" strike="noStrike" cap="none">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extLst>
                  <a:ext uri="{0D108BD9-81ED-4DB2-BD59-A6C34878D82A}">
                    <a16:rowId xmlns:a16="http://schemas.microsoft.com/office/drawing/2014/main" val="10000"/>
                  </a:ext>
                </a:extLst>
              </a:tr>
              <a:tr h="1114250">
                <a:tc>
                  <a:txBody>
                    <a:bodyPr/>
                    <a:lstStyle/>
                    <a:p>
                      <a:pPr marL="0" lvl="0" indent="0" algn="ctr" rtl="0">
                        <a:lnSpc>
                          <a:spcPct val="150000"/>
                        </a:lnSpc>
                        <a:spcBef>
                          <a:spcPts val="0"/>
                        </a:spcBef>
                        <a:spcAft>
                          <a:spcPts val="0"/>
                        </a:spcAft>
                        <a:buNone/>
                      </a:pPr>
                      <a:r>
                        <a:rPr lang="en-US" sz="3200">
                          <a:latin typeface="Nunito"/>
                          <a:ea typeface="Nunito"/>
                          <a:cs typeface="Nunito"/>
                          <a:sym typeface="Nunito"/>
                        </a:rPr>
                        <a:t>CREATE VERTEX</a:t>
                      </a:r>
                      <a:endParaRPr sz="3200" u="none" strike="noStrike" cap="none">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3200">
                          <a:latin typeface="Nunito"/>
                          <a:ea typeface="Nunito"/>
                          <a:cs typeface="Nunito"/>
                          <a:sym typeface="Nunito"/>
                        </a:rPr>
                        <a:t>orientdb&gt; CREATE VERTEX SET brand = 'fiat'</a:t>
                      </a:r>
                      <a:endParaRPr sz="320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114250">
                <a:tc>
                  <a:txBody>
                    <a:bodyPr/>
                    <a:lstStyle/>
                    <a:p>
                      <a:pPr marL="0" lvl="0" indent="0" algn="ctr" rtl="0">
                        <a:lnSpc>
                          <a:spcPct val="150000"/>
                        </a:lnSpc>
                        <a:spcBef>
                          <a:spcPts val="0"/>
                        </a:spcBef>
                        <a:spcAft>
                          <a:spcPts val="0"/>
                        </a:spcAft>
                        <a:buNone/>
                      </a:pPr>
                      <a:r>
                        <a:rPr lang="en-US" sz="3200">
                          <a:latin typeface="Nunito"/>
                          <a:ea typeface="Nunito"/>
                          <a:cs typeface="Nunito"/>
                          <a:sym typeface="Nunito"/>
                        </a:rPr>
                        <a:t>CREATE EDGE</a:t>
                      </a:r>
                      <a:endParaRPr sz="3200" u="none" strike="noStrike" cap="none">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3200">
                          <a:latin typeface="Nunito"/>
                          <a:ea typeface="Nunito"/>
                          <a:cs typeface="Nunito"/>
                          <a:sym typeface="Nunito"/>
                        </a:rPr>
                        <a:t>orientdb&gt; CREATE EDGE FROM #10:3 TO #11:4</a:t>
                      </a:r>
                      <a:endParaRPr sz="320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1153275">
                <a:tc>
                  <a:txBody>
                    <a:bodyPr/>
                    <a:lstStyle/>
                    <a:p>
                      <a:pPr marL="0" lvl="0" indent="0" algn="ctr" rtl="0">
                        <a:lnSpc>
                          <a:spcPct val="150000"/>
                        </a:lnSpc>
                        <a:spcBef>
                          <a:spcPts val="0"/>
                        </a:spcBef>
                        <a:spcAft>
                          <a:spcPts val="0"/>
                        </a:spcAft>
                        <a:buNone/>
                      </a:pPr>
                      <a:r>
                        <a:rPr lang="en-US" sz="3200">
                          <a:latin typeface="Nunito"/>
                          <a:ea typeface="Nunito"/>
                          <a:cs typeface="Nunito"/>
                          <a:sym typeface="Nunito"/>
                        </a:rPr>
                        <a:t>DELETE VERTEX</a:t>
                      </a:r>
                      <a:endParaRPr sz="3200" u="none" strike="noStrike" cap="none">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3200">
                          <a:latin typeface="Nunito"/>
                          <a:ea typeface="Nunito"/>
                          <a:cs typeface="Nunito"/>
                          <a:sym typeface="Nunito"/>
                        </a:rPr>
                        <a:t>orientdb&gt; DELETE VERTEX #10:231</a:t>
                      </a:r>
                      <a:endParaRPr sz="3200">
                        <a:latin typeface="Nunito"/>
                        <a:ea typeface="Nunito"/>
                        <a:cs typeface="Nunito"/>
                        <a:sym typeface="Nunito"/>
                      </a:endParaRPr>
                    </a:p>
                  </a:txBody>
                  <a:tcPr marL="91425" marR="91425" marT="91425" marB="91425"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1114250">
                <a:tc>
                  <a:txBody>
                    <a:bodyPr/>
                    <a:lstStyle/>
                    <a:p>
                      <a:pPr marL="0" lvl="0" indent="0" algn="ctr" rtl="0">
                        <a:lnSpc>
                          <a:spcPct val="150000"/>
                        </a:lnSpc>
                        <a:spcBef>
                          <a:spcPts val="0"/>
                        </a:spcBef>
                        <a:spcAft>
                          <a:spcPts val="0"/>
                        </a:spcAft>
                        <a:buNone/>
                      </a:pPr>
                      <a:r>
                        <a:rPr lang="en-US" sz="3200">
                          <a:latin typeface="Nunito"/>
                          <a:ea typeface="Nunito"/>
                          <a:cs typeface="Nunito"/>
                          <a:sym typeface="Nunito"/>
                        </a:rPr>
                        <a:t>DELETE EDGE</a:t>
                      </a:r>
                      <a:endParaRPr sz="3200" u="none" strike="noStrike" cap="none">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3200">
                          <a:latin typeface="Nunito"/>
                          <a:ea typeface="Nunito"/>
                          <a:cs typeface="Nunito"/>
                          <a:sym typeface="Nunito"/>
                        </a:rPr>
                        <a:t>orientdb&gt; DELETE EDGE #22:38482</a:t>
                      </a:r>
                      <a:endParaRPr sz="320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1114250">
                <a:tc>
                  <a:txBody>
                    <a:bodyPr/>
                    <a:lstStyle/>
                    <a:p>
                      <a:pPr marL="0" lvl="0" indent="0" algn="l" rtl="0">
                        <a:lnSpc>
                          <a:spcPct val="150000"/>
                        </a:lnSpc>
                        <a:spcBef>
                          <a:spcPts val="0"/>
                        </a:spcBef>
                        <a:spcAft>
                          <a:spcPts val="0"/>
                        </a:spcAft>
                        <a:buNone/>
                      </a:pPr>
                      <a:r>
                        <a:rPr lang="en-US" sz="3200">
                          <a:latin typeface="Nunito"/>
                          <a:ea typeface="Nunito"/>
                          <a:cs typeface="Nunito"/>
                          <a:sym typeface="Nunito"/>
                        </a:rPr>
                        <a:t>UPDATE EDGE</a:t>
                      </a:r>
                      <a:endParaRPr sz="3200" u="none" strike="noStrike" cap="none">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3200">
                          <a:latin typeface="Nunito"/>
                          <a:ea typeface="Nunito"/>
                          <a:cs typeface="Nunito"/>
                          <a:sym typeface="Nunito"/>
                        </a:rPr>
                        <a:t>orientdb&gt; </a:t>
                      </a:r>
                      <a:endParaRPr sz="3200">
                        <a:latin typeface="Nunito"/>
                        <a:ea typeface="Nunito"/>
                        <a:cs typeface="Nunito"/>
                        <a:sym typeface="Nunito"/>
                      </a:endParaRPr>
                    </a:p>
                    <a:p>
                      <a:pPr marL="0" marR="0" lvl="0" indent="0" algn="l" rtl="0">
                        <a:lnSpc>
                          <a:spcPct val="150000"/>
                        </a:lnSpc>
                        <a:spcBef>
                          <a:spcPts val="0"/>
                        </a:spcBef>
                        <a:spcAft>
                          <a:spcPts val="0"/>
                        </a:spcAft>
                        <a:buNone/>
                      </a:pPr>
                      <a:r>
                        <a:rPr lang="en-US" sz="3200">
                          <a:latin typeface="Nunito"/>
                          <a:ea typeface="Nunito"/>
                          <a:cs typeface="Nunito"/>
                          <a:sym typeface="Nunito"/>
                        </a:rPr>
                        <a:t>UPDATE EDGE Friend </a:t>
                      </a:r>
                      <a:endParaRPr sz="3200">
                        <a:latin typeface="Nunito"/>
                        <a:ea typeface="Nunito"/>
                        <a:cs typeface="Nunito"/>
                        <a:sym typeface="Nunito"/>
                      </a:endParaRPr>
                    </a:p>
                    <a:p>
                      <a:pPr marL="0" marR="0" lvl="0" indent="0" algn="l" rtl="0">
                        <a:lnSpc>
                          <a:spcPct val="150000"/>
                        </a:lnSpc>
                        <a:spcBef>
                          <a:spcPts val="0"/>
                        </a:spcBef>
                        <a:spcAft>
                          <a:spcPts val="0"/>
                        </a:spcAft>
                        <a:buNone/>
                      </a:pPr>
                      <a:r>
                        <a:rPr lang="en-US" sz="3200">
                          <a:latin typeface="Nunito"/>
                          <a:ea typeface="Nunito"/>
                          <a:cs typeface="Nunito"/>
                          <a:sym typeface="Nunito"/>
                        </a:rPr>
                        <a:t>SET out = (SELECT FROM Person WHERE name = 'John') </a:t>
                      </a:r>
                      <a:endParaRPr sz="3200">
                        <a:latin typeface="Nunito"/>
                        <a:ea typeface="Nunito"/>
                        <a:cs typeface="Nunito"/>
                        <a:sym typeface="Nunito"/>
                      </a:endParaRPr>
                    </a:p>
                    <a:p>
                      <a:pPr marL="0" marR="0" lvl="0" indent="0" algn="l" rtl="0">
                        <a:lnSpc>
                          <a:spcPct val="150000"/>
                        </a:lnSpc>
                        <a:spcBef>
                          <a:spcPts val="0"/>
                        </a:spcBef>
                        <a:spcAft>
                          <a:spcPts val="0"/>
                        </a:spcAft>
                        <a:buNone/>
                      </a:pPr>
                      <a:r>
                        <a:rPr lang="en-US" sz="3200">
                          <a:latin typeface="Nunito"/>
                          <a:ea typeface="Nunito"/>
                          <a:cs typeface="Nunito"/>
                          <a:sym typeface="Nunito"/>
                        </a:rPr>
                        <a:t>WHERE foo = 'bar'</a:t>
                      </a:r>
                      <a:endParaRPr sz="3200">
                        <a:latin typeface="Nunito"/>
                        <a:ea typeface="Nunito"/>
                        <a:cs typeface="Nunito"/>
                        <a:sym typeface="Nunito"/>
                      </a:endParaRPr>
                    </a:p>
                    <a:p>
                      <a:pPr marL="0" marR="0" lvl="0" indent="0" algn="l" rtl="0">
                        <a:lnSpc>
                          <a:spcPct val="150000"/>
                        </a:lnSpc>
                        <a:spcBef>
                          <a:spcPts val="0"/>
                        </a:spcBef>
                        <a:spcAft>
                          <a:spcPts val="0"/>
                        </a:spcAft>
                        <a:buNone/>
                      </a:pPr>
                      <a:endParaRPr sz="320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1114250">
                <a:tc>
                  <a:txBody>
                    <a:bodyPr/>
                    <a:lstStyle/>
                    <a:p>
                      <a:pPr marL="0" lvl="0" indent="0" algn="ctr" rtl="0">
                        <a:lnSpc>
                          <a:spcPct val="150000"/>
                        </a:lnSpc>
                        <a:spcBef>
                          <a:spcPts val="0"/>
                        </a:spcBef>
                        <a:spcAft>
                          <a:spcPts val="0"/>
                        </a:spcAft>
                        <a:buNone/>
                      </a:pPr>
                      <a:r>
                        <a:rPr lang="en-US" sz="3200">
                          <a:latin typeface="Nunito"/>
                          <a:ea typeface="Nunito"/>
                          <a:cs typeface="Nunito"/>
                          <a:sym typeface="Nunito"/>
                        </a:rPr>
                        <a:t>MOVE VERTEX</a:t>
                      </a:r>
                      <a:endParaRPr sz="3200" u="none" strike="noStrike" cap="none">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3200">
                          <a:latin typeface="Nunito"/>
                          <a:ea typeface="Nunito"/>
                          <a:cs typeface="Nunito"/>
                          <a:sym typeface="Nunito"/>
                        </a:rPr>
                        <a:t>orientdb&gt; MOVE VERTEX #34:232 TO CLASS:Provider</a:t>
                      </a:r>
                      <a:endParaRPr sz="320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12"/>
          <p:cNvSpPr txBox="1"/>
          <p:nvPr/>
        </p:nvSpPr>
        <p:spPr>
          <a:xfrm>
            <a:off x="1800342" y="10445482"/>
            <a:ext cx="10644000" cy="1169700"/>
          </a:xfrm>
          <a:prstGeom prst="rect">
            <a:avLst/>
          </a:prstGeom>
          <a:noFill/>
          <a:ln>
            <a:noFill/>
          </a:ln>
        </p:spPr>
        <p:txBody>
          <a:bodyPr spcFirstLastPara="1" wrap="square" lIns="91425" tIns="45700" rIns="91425" bIns="45700" anchor="t" anchorCtr="0">
            <a:noAutofit/>
          </a:bodyPr>
          <a:lstStyle/>
          <a:p>
            <a:pPr marL="0" marR="0" lvl="0" indent="0" algn="l" rtl="0">
              <a:lnSpc>
                <a:spcPct val="131250"/>
              </a:lnSpc>
              <a:spcBef>
                <a:spcPts val="0"/>
              </a:spcBef>
              <a:spcAft>
                <a:spcPts val="0"/>
              </a:spcAft>
              <a:buClr>
                <a:srgbClr val="000000"/>
              </a:buClr>
              <a:buSzPts val="3200"/>
              <a:buFont typeface="Arial"/>
              <a:buNone/>
            </a:pPr>
            <a:endParaRPr sz="3200" b="0" i="0" u="none" strike="noStrike" cap="none">
              <a:solidFill>
                <a:schemeClr val="dk2"/>
              </a:solidFill>
              <a:latin typeface="Nunito"/>
              <a:ea typeface="Nunito"/>
              <a:cs typeface="Nunito"/>
              <a:sym typeface="Nunito"/>
            </a:endParaRPr>
          </a:p>
        </p:txBody>
      </p:sp>
      <p:sp>
        <p:nvSpPr>
          <p:cNvPr id="356" name="Google Shape;356;p12"/>
          <p:cNvSpPr txBox="1"/>
          <p:nvPr/>
        </p:nvSpPr>
        <p:spPr>
          <a:xfrm>
            <a:off x="697601" y="2100975"/>
            <a:ext cx="15299400" cy="255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800"/>
              <a:buFont typeface="Arial"/>
              <a:buNone/>
            </a:pPr>
            <a:r>
              <a:rPr lang="en-US" sz="13200">
                <a:solidFill>
                  <a:schemeClr val="accent2"/>
                </a:solidFill>
                <a:latin typeface="Nunito"/>
                <a:ea typeface="Nunito"/>
                <a:cs typeface="Nunito"/>
                <a:sym typeface="Nunito"/>
              </a:rPr>
              <a:t>So sánh hiệu năng</a:t>
            </a:r>
            <a:endParaRPr sz="12600" b="0" i="0" u="none" strike="noStrike" cap="none">
              <a:solidFill>
                <a:schemeClr val="accent2"/>
              </a:solidFill>
              <a:latin typeface="Nunito"/>
              <a:ea typeface="Nunito"/>
              <a:cs typeface="Nunito"/>
              <a:sym typeface="Nunito"/>
            </a:endParaRPr>
          </a:p>
        </p:txBody>
      </p:sp>
      <p:sp>
        <p:nvSpPr>
          <p:cNvPr id="357" name="Google Shape;357;p12"/>
          <p:cNvSpPr/>
          <p:nvPr/>
        </p:nvSpPr>
        <p:spPr>
          <a:xfrm>
            <a:off x="15835816" y="0"/>
            <a:ext cx="8541834" cy="13716000"/>
          </a:xfrm>
          <a:prstGeom prst="rect">
            <a:avLst/>
          </a:prstGeom>
          <a:solidFill>
            <a:srgbClr val="10438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Nunito Light"/>
              <a:ea typeface="Nunito Light"/>
              <a:cs typeface="Nunito Light"/>
              <a:sym typeface="Nunito Light"/>
            </a:endParaRPr>
          </a:p>
        </p:txBody>
      </p:sp>
      <p:grpSp>
        <p:nvGrpSpPr>
          <p:cNvPr id="358" name="Google Shape;358;p12"/>
          <p:cNvGrpSpPr/>
          <p:nvPr/>
        </p:nvGrpSpPr>
        <p:grpSpPr>
          <a:xfrm>
            <a:off x="17244912" y="4242322"/>
            <a:ext cx="6502122" cy="3202553"/>
            <a:chOff x="10263392" y="3506605"/>
            <a:chExt cx="3873862" cy="1908031"/>
          </a:xfrm>
        </p:grpSpPr>
        <p:sp>
          <p:nvSpPr>
            <p:cNvPr id="359" name="Google Shape;359;p12"/>
            <p:cNvSpPr/>
            <p:nvPr/>
          </p:nvSpPr>
          <p:spPr>
            <a:xfrm>
              <a:off x="13526123" y="4299560"/>
              <a:ext cx="611131" cy="926798"/>
            </a:xfrm>
            <a:custGeom>
              <a:avLst/>
              <a:gdLst/>
              <a:ahLst/>
              <a:cxnLst/>
              <a:rect l="l" t="t" r="r" b="b"/>
              <a:pathLst>
                <a:path w="242" h="367" extrusionOk="0">
                  <a:moveTo>
                    <a:pt x="14" y="367"/>
                  </a:moveTo>
                  <a:lnTo>
                    <a:pt x="0" y="358"/>
                  </a:lnTo>
                  <a:lnTo>
                    <a:pt x="229" y="0"/>
                  </a:lnTo>
                  <a:lnTo>
                    <a:pt x="242" y="9"/>
                  </a:lnTo>
                  <a:lnTo>
                    <a:pt x="14" y="367"/>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rgbClr val="000000"/>
                </a:buClr>
                <a:buSzPts val="3599"/>
                <a:buFont typeface="Arial"/>
                <a:buNone/>
              </a:pPr>
              <a:endParaRPr sz="3599" b="0" i="0" u="none" strike="noStrike" cap="none">
                <a:solidFill>
                  <a:schemeClr val="dk1"/>
                </a:solidFill>
                <a:latin typeface="Nunito Light"/>
                <a:ea typeface="Nunito Light"/>
                <a:cs typeface="Nunito Light"/>
                <a:sym typeface="Nunito Light"/>
              </a:endParaRPr>
            </a:p>
          </p:txBody>
        </p:sp>
        <p:sp>
          <p:nvSpPr>
            <p:cNvPr id="360" name="Google Shape;360;p12"/>
            <p:cNvSpPr/>
            <p:nvPr/>
          </p:nvSpPr>
          <p:spPr>
            <a:xfrm>
              <a:off x="13182678" y="4370269"/>
              <a:ext cx="378800" cy="851039"/>
            </a:xfrm>
            <a:custGeom>
              <a:avLst/>
              <a:gdLst/>
              <a:ahLst/>
              <a:cxnLst/>
              <a:rect l="l" t="t" r="r" b="b"/>
              <a:pathLst>
                <a:path w="150" h="337" extrusionOk="0">
                  <a:moveTo>
                    <a:pt x="136" y="337"/>
                  </a:moveTo>
                  <a:lnTo>
                    <a:pt x="0" y="6"/>
                  </a:lnTo>
                  <a:lnTo>
                    <a:pt x="14" y="0"/>
                  </a:lnTo>
                  <a:lnTo>
                    <a:pt x="150" y="331"/>
                  </a:lnTo>
                  <a:lnTo>
                    <a:pt x="136" y="337"/>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rgbClr val="000000"/>
                </a:buClr>
                <a:buSzPts val="3599"/>
                <a:buFont typeface="Arial"/>
                <a:buNone/>
              </a:pPr>
              <a:endParaRPr sz="3599" b="0" i="0" u="none" strike="noStrike" cap="none">
                <a:solidFill>
                  <a:schemeClr val="dk1"/>
                </a:solidFill>
                <a:latin typeface="Nunito Light"/>
                <a:ea typeface="Nunito Light"/>
                <a:cs typeface="Nunito Light"/>
                <a:sym typeface="Nunito Light"/>
              </a:endParaRPr>
            </a:p>
          </p:txBody>
        </p:sp>
        <p:sp>
          <p:nvSpPr>
            <p:cNvPr id="361" name="Google Shape;361;p12"/>
            <p:cNvSpPr/>
            <p:nvPr/>
          </p:nvSpPr>
          <p:spPr>
            <a:xfrm>
              <a:off x="13200356" y="4291983"/>
              <a:ext cx="921747" cy="106065"/>
            </a:xfrm>
            <a:custGeom>
              <a:avLst/>
              <a:gdLst/>
              <a:ahLst/>
              <a:cxnLst/>
              <a:rect l="l" t="t" r="r" b="b"/>
              <a:pathLst>
                <a:path w="365" h="42" extrusionOk="0">
                  <a:moveTo>
                    <a:pt x="1" y="42"/>
                  </a:moveTo>
                  <a:lnTo>
                    <a:pt x="0" y="27"/>
                  </a:lnTo>
                  <a:lnTo>
                    <a:pt x="364" y="0"/>
                  </a:lnTo>
                  <a:lnTo>
                    <a:pt x="365" y="16"/>
                  </a:lnTo>
                  <a:lnTo>
                    <a:pt x="1" y="42"/>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rgbClr val="000000"/>
                </a:buClr>
                <a:buSzPts val="3599"/>
                <a:buFont typeface="Arial"/>
                <a:buNone/>
              </a:pPr>
              <a:endParaRPr sz="3599" b="0" i="0" u="none" strike="noStrike" cap="none">
                <a:solidFill>
                  <a:schemeClr val="dk1"/>
                </a:solidFill>
                <a:latin typeface="Nunito Light"/>
                <a:ea typeface="Nunito Light"/>
                <a:cs typeface="Nunito Light"/>
                <a:sym typeface="Nunito Light"/>
              </a:endParaRPr>
            </a:p>
          </p:txBody>
        </p:sp>
        <p:sp>
          <p:nvSpPr>
            <p:cNvPr id="362" name="Google Shape;362;p12"/>
            <p:cNvSpPr/>
            <p:nvPr/>
          </p:nvSpPr>
          <p:spPr>
            <a:xfrm>
              <a:off x="13137220" y="3524282"/>
              <a:ext cx="83336" cy="853563"/>
            </a:xfrm>
            <a:custGeom>
              <a:avLst/>
              <a:gdLst/>
              <a:ahLst/>
              <a:cxnLst/>
              <a:rect l="l" t="t" r="r" b="b"/>
              <a:pathLst>
                <a:path w="33" h="338" extrusionOk="0">
                  <a:moveTo>
                    <a:pt x="17" y="338"/>
                  </a:moveTo>
                  <a:lnTo>
                    <a:pt x="0" y="1"/>
                  </a:lnTo>
                  <a:lnTo>
                    <a:pt x="16" y="0"/>
                  </a:lnTo>
                  <a:lnTo>
                    <a:pt x="33" y="338"/>
                  </a:lnTo>
                  <a:lnTo>
                    <a:pt x="17" y="338"/>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rgbClr val="000000"/>
                </a:buClr>
                <a:buSzPts val="3599"/>
                <a:buFont typeface="Arial"/>
                <a:buNone/>
              </a:pPr>
              <a:endParaRPr sz="3599" b="0" i="0" u="none" strike="noStrike" cap="none">
                <a:solidFill>
                  <a:schemeClr val="dk1"/>
                </a:solidFill>
                <a:latin typeface="Nunito Light"/>
                <a:ea typeface="Nunito Light"/>
                <a:cs typeface="Nunito Light"/>
                <a:sym typeface="Nunito Light"/>
              </a:endParaRPr>
            </a:p>
          </p:txBody>
        </p:sp>
        <p:sp>
          <p:nvSpPr>
            <p:cNvPr id="363" name="Google Shape;363;p12"/>
            <p:cNvSpPr/>
            <p:nvPr/>
          </p:nvSpPr>
          <p:spPr>
            <a:xfrm>
              <a:off x="13144798" y="3509129"/>
              <a:ext cx="989931" cy="818209"/>
            </a:xfrm>
            <a:custGeom>
              <a:avLst/>
              <a:gdLst/>
              <a:ahLst/>
              <a:cxnLst/>
              <a:rect l="l" t="t" r="r" b="b"/>
              <a:pathLst>
                <a:path w="392" h="324" extrusionOk="0">
                  <a:moveTo>
                    <a:pt x="382" y="324"/>
                  </a:moveTo>
                  <a:lnTo>
                    <a:pt x="0" y="13"/>
                  </a:lnTo>
                  <a:lnTo>
                    <a:pt x="10" y="0"/>
                  </a:lnTo>
                  <a:lnTo>
                    <a:pt x="392" y="312"/>
                  </a:lnTo>
                  <a:lnTo>
                    <a:pt x="382" y="324"/>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rgbClr val="000000"/>
                </a:buClr>
                <a:buSzPts val="3599"/>
                <a:buFont typeface="Arial"/>
                <a:buNone/>
              </a:pPr>
              <a:endParaRPr sz="3599" b="0" i="0" u="none" strike="noStrike" cap="none">
                <a:solidFill>
                  <a:schemeClr val="dk1"/>
                </a:solidFill>
                <a:latin typeface="Nunito Light"/>
                <a:ea typeface="Nunito Light"/>
                <a:cs typeface="Nunito Light"/>
                <a:sym typeface="Nunito Light"/>
              </a:endParaRPr>
            </a:p>
          </p:txBody>
        </p:sp>
        <p:sp>
          <p:nvSpPr>
            <p:cNvPr id="364" name="Google Shape;364;p12"/>
            <p:cNvSpPr/>
            <p:nvPr/>
          </p:nvSpPr>
          <p:spPr>
            <a:xfrm>
              <a:off x="12137190" y="3506605"/>
              <a:ext cx="1020235" cy="37881"/>
            </a:xfrm>
            <a:prstGeom prst="rect">
              <a:avLst/>
            </a:prstGeom>
            <a:solidFill>
              <a:srgbClr val="6BBBEB"/>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rgbClr val="000000"/>
                </a:buClr>
                <a:buSzPts val="3599"/>
                <a:buFont typeface="Arial"/>
                <a:buNone/>
              </a:pPr>
              <a:endParaRPr sz="3599" b="0" i="0" u="none" strike="noStrike" cap="none">
                <a:solidFill>
                  <a:schemeClr val="dk1"/>
                </a:solidFill>
                <a:latin typeface="Nunito Light"/>
                <a:ea typeface="Nunito Light"/>
                <a:cs typeface="Nunito Light"/>
                <a:sym typeface="Nunito Light"/>
              </a:endParaRPr>
            </a:p>
          </p:txBody>
        </p:sp>
        <p:sp>
          <p:nvSpPr>
            <p:cNvPr id="365" name="Google Shape;365;p12"/>
            <p:cNvSpPr/>
            <p:nvPr/>
          </p:nvSpPr>
          <p:spPr>
            <a:xfrm>
              <a:off x="12127087" y="3509129"/>
              <a:ext cx="1040438" cy="593455"/>
            </a:xfrm>
            <a:custGeom>
              <a:avLst/>
              <a:gdLst/>
              <a:ahLst/>
              <a:cxnLst/>
              <a:rect l="l" t="t" r="r" b="b"/>
              <a:pathLst>
                <a:path w="412" h="235" extrusionOk="0">
                  <a:moveTo>
                    <a:pt x="8" y="235"/>
                  </a:moveTo>
                  <a:lnTo>
                    <a:pt x="0" y="221"/>
                  </a:lnTo>
                  <a:lnTo>
                    <a:pt x="404" y="0"/>
                  </a:lnTo>
                  <a:lnTo>
                    <a:pt x="412" y="14"/>
                  </a:lnTo>
                  <a:lnTo>
                    <a:pt x="8" y="235"/>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rgbClr val="000000"/>
                </a:buClr>
                <a:buSzPts val="3599"/>
                <a:buFont typeface="Arial"/>
                <a:buNone/>
              </a:pPr>
              <a:endParaRPr sz="3599" b="0" i="0" u="none" strike="noStrike" cap="none">
                <a:solidFill>
                  <a:schemeClr val="dk1"/>
                </a:solidFill>
                <a:latin typeface="Nunito Light"/>
                <a:ea typeface="Nunito Light"/>
                <a:cs typeface="Nunito Light"/>
                <a:sym typeface="Nunito Light"/>
              </a:endParaRPr>
            </a:p>
          </p:txBody>
        </p:sp>
        <p:sp>
          <p:nvSpPr>
            <p:cNvPr id="366" name="Google Shape;366;p12"/>
            <p:cNvSpPr/>
            <p:nvPr/>
          </p:nvSpPr>
          <p:spPr>
            <a:xfrm>
              <a:off x="11268474" y="4064703"/>
              <a:ext cx="873766" cy="262635"/>
            </a:xfrm>
            <a:custGeom>
              <a:avLst/>
              <a:gdLst/>
              <a:ahLst/>
              <a:cxnLst/>
              <a:rect l="l" t="t" r="r" b="b"/>
              <a:pathLst>
                <a:path w="346" h="104" extrusionOk="0">
                  <a:moveTo>
                    <a:pt x="4" y="104"/>
                  </a:moveTo>
                  <a:lnTo>
                    <a:pt x="0" y="89"/>
                  </a:lnTo>
                  <a:lnTo>
                    <a:pt x="342" y="0"/>
                  </a:lnTo>
                  <a:lnTo>
                    <a:pt x="346" y="16"/>
                  </a:lnTo>
                  <a:lnTo>
                    <a:pt x="4" y="104"/>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rgbClr val="000000"/>
                </a:buClr>
                <a:buSzPts val="3599"/>
                <a:buFont typeface="Arial"/>
                <a:buNone/>
              </a:pPr>
              <a:endParaRPr sz="3599" b="0" i="0" u="none" strike="noStrike" cap="none">
                <a:solidFill>
                  <a:schemeClr val="dk1"/>
                </a:solidFill>
                <a:latin typeface="Nunito Light"/>
                <a:ea typeface="Nunito Light"/>
                <a:cs typeface="Nunito Light"/>
                <a:sym typeface="Nunito Light"/>
              </a:endParaRPr>
            </a:p>
          </p:txBody>
        </p:sp>
        <p:sp>
          <p:nvSpPr>
            <p:cNvPr id="367" name="Google Shape;367;p12"/>
            <p:cNvSpPr/>
            <p:nvPr/>
          </p:nvSpPr>
          <p:spPr>
            <a:xfrm>
              <a:off x="10528553" y="3506605"/>
              <a:ext cx="1611163" cy="318192"/>
            </a:xfrm>
            <a:custGeom>
              <a:avLst/>
              <a:gdLst/>
              <a:ahLst/>
              <a:cxnLst/>
              <a:rect l="l" t="t" r="r" b="b"/>
              <a:pathLst>
                <a:path w="638" h="126" extrusionOk="0">
                  <a:moveTo>
                    <a:pt x="3" y="126"/>
                  </a:moveTo>
                  <a:lnTo>
                    <a:pt x="0" y="111"/>
                  </a:lnTo>
                  <a:lnTo>
                    <a:pt x="635" y="0"/>
                  </a:lnTo>
                  <a:lnTo>
                    <a:pt x="638" y="15"/>
                  </a:lnTo>
                  <a:lnTo>
                    <a:pt x="3" y="126"/>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rgbClr val="000000"/>
                </a:buClr>
                <a:buSzPts val="3599"/>
                <a:buFont typeface="Arial"/>
                <a:buNone/>
              </a:pPr>
              <a:endParaRPr sz="3599" b="0" i="0" u="none" strike="noStrike" cap="none">
                <a:solidFill>
                  <a:schemeClr val="dk1"/>
                </a:solidFill>
                <a:latin typeface="Nunito Light"/>
                <a:ea typeface="Nunito Light"/>
                <a:cs typeface="Nunito Light"/>
                <a:sym typeface="Nunito Light"/>
              </a:endParaRPr>
            </a:p>
          </p:txBody>
        </p:sp>
        <p:sp>
          <p:nvSpPr>
            <p:cNvPr id="368" name="Google Shape;368;p12"/>
            <p:cNvSpPr/>
            <p:nvPr/>
          </p:nvSpPr>
          <p:spPr>
            <a:xfrm>
              <a:off x="12116986" y="3526807"/>
              <a:ext cx="40405" cy="558100"/>
            </a:xfrm>
            <a:prstGeom prst="rect">
              <a:avLst/>
            </a:prstGeom>
            <a:solidFill>
              <a:srgbClr val="6BBBEB"/>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rgbClr val="000000"/>
                </a:buClr>
                <a:buSzPts val="3599"/>
                <a:buFont typeface="Arial"/>
                <a:buNone/>
              </a:pPr>
              <a:endParaRPr sz="3599" b="0" i="0" u="none" strike="noStrike" cap="none">
                <a:solidFill>
                  <a:schemeClr val="dk1"/>
                </a:solidFill>
                <a:latin typeface="Nunito Light"/>
                <a:ea typeface="Nunito Light"/>
                <a:cs typeface="Nunito Light"/>
                <a:sym typeface="Nunito Light"/>
              </a:endParaRPr>
            </a:p>
          </p:txBody>
        </p:sp>
        <p:sp>
          <p:nvSpPr>
            <p:cNvPr id="369" name="Google Shape;369;p12"/>
            <p:cNvSpPr/>
            <p:nvPr/>
          </p:nvSpPr>
          <p:spPr>
            <a:xfrm>
              <a:off x="10520976" y="3789442"/>
              <a:ext cx="765177" cy="535371"/>
            </a:xfrm>
            <a:custGeom>
              <a:avLst/>
              <a:gdLst/>
              <a:ahLst/>
              <a:cxnLst/>
              <a:rect l="l" t="t" r="r" b="b"/>
              <a:pathLst>
                <a:path w="303" h="212" extrusionOk="0">
                  <a:moveTo>
                    <a:pt x="294" y="212"/>
                  </a:moveTo>
                  <a:lnTo>
                    <a:pt x="0" y="13"/>
                  </a:lnTo>
                  <a:lnTo>
                    <a:pt x="9" y="0"/>
                  </a:lnTo>
                  <a:lnTo>
                    <a:pt x="303" y="199"/>
                  </a:lnTo>
                  <a:lnTo>
                    <a:pt x="294" y="212"/>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rgbClr val="000000"/>
                </a:buClr>
                <a:buSzPts val="3599"/>
                <a:buFont typeface="Arial"/>
                <a:buNone/>
              </a:pPr>
              <a:endParaRPr sz="3599" b="0" i="0" u="none" strike="noStrike" cap="none">
                <a:solidFill>
                  <a:schemeClr val="dk1"/>
                </a:solidFill>
                <a:latin typeface="Nunito Light"/>
                <a:ea typeface="Nunito Light"/>
                <a:cs typeface="Nunito Light"/>
                <a:sym typeface="Nunito Light"/>
              </a:endParaRPr>
            </a:p>
          </p:txBody>
        </p:sp>
        <p:sp>
          <p:nvSpPr>
            <p:cNvPr id="370" name="Google Shape;370;p12"/>
            <p:cNvSpPr/>
            <p:nvPr/>
          </p:nvSpPr>
          <p:spPr>
            <a:xfrm>
              <a:off x="10273493" y="4291983"/>
              <a:ext cx="1010134" cy="560624"/>
            </a:xfrm>
            <a:custGeom>
              <a:avLst/>
              <a:gdLst/>
              <a:ahLst/>
              <a:cxnLst/>
              <a:rect l="l" t="t" r="r" b="b"/>
              <a:pathLst>
                <a:path w="400" h="222" extrusionOk="0">
                  <a:moveTo>
                    <a:pt x="7" y="222"/>
                  </a:moveTo>
                  <a:lnTo>
                    <a:pt x="0" y="208"/>
                  </a:lnTo>
                  <a:lnTo>
                    <a:pt x="393" y="0"/>
                  </a:lnTo>
                  <a:lnTo>
                    <a:pt x="400" y="14"/>
                  </a:lnTo>
                  <a:lnTo>
                    <a:pt x="7" y="222"/>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rgbClr val="000000"/>
                </a:buClr>
                <a:buSzPts val="3599"/>
                <a:buFont typeface="Arial"/>
                <a:buNone/>
              </a:pPr>
              <a:endParaRPr sz="3599" b="0" i="0" u="none" strike="noStrike" cap="none">
                <a:solidFill>
                  <a:schemeClr val="dk1"/>
                </a:solidFill>
                <a:latin typeface="Nunito Light"/>
                <a:ea typeface="Nunito Light"/>
                <a:cs typeface="Nunito Light"/>
                <a:sym typeface="Nunito Light"/>
              </a:endParaRPr>
            </a:p>
          </p:txBody>
        </p:sp>
        <p:sp>
          <p:nvSpPr>
            <p:cNvPr id="371" name="Google Shape;371;p12"/>
            <p:cNvSpPr/>
            <p:nvPr/>
          </p:nvSpPr>
          <p:spPr>
            <a:xfrm>
              <a:off x="10263392" y="3799542"/>
              <a:ext cx="287888" cy="1040439"/>
            </a:xfrm>
            <a:custGeom>
              <a:avLst/>
              <a:gdLst/>
              <a:ahLst/>
              <a:cxnLst/>
              <a:rect l="l" t="t" r="r" b="b"/>
              <a:pathLst>
                <a:path w="114" h="412" extrusionOk="0">
                  <a:moveTo>
                    <a:pt x="15" y="412"/>
                  </a:moveTo>
                  <a:lnTo>
                    <a:pt x="0" y="408"/>
                  </a:lnTo>
                  <a:lnTo>
                    <a:pt x="99" y="0"/>
                  </a:lnTo>
                  <a:lnTo>
                    <a:pt x="114" y="4"/>
                  </a:lnTo>
                  <a:lnTo>
                    <a:pt x="15" y="412"/>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rgbClr val="000000"/>
                </a:buClr>
                <a:buSzPts val="3599"/>
                <a:buFont typeface="Arial"/>
                <a:buNone/>
              </a:pPr>
              <a:endParaRPr sz="3599" b="0" i="0" u="none" strike="noStrike" cap="none">
                <a:solidFill>
                  <a:schemeClr val="dk1"/>
                </a:solidFill>
                <a:latin typeface="Nunito Light"/>
                <a:ea typeface="Nunito Light"/>
                <a:cs typeface="Nunito Light"/>
                <a:sym typeface="Nunito Light"/>
              </a:endParaRPr>
            </a:p>
          </p:txBody>
        </p:sp>
        <p:sp>
          <p:nvSpPr>
            <p:cNvPr id="372" name="Google Shape;372;p12"/>
            <p:cNvSpPr/>
            <p:nvPr/>
          </p:nvSpPr>
          <p:spPr>
            <a:xfrm>
              <a:off x="12132139" y="4067229"/>
              <a:ext cx="1073267" cy="330820"/>
            </a:xfrm>
            <a:custGeom>
              <a:avLst/>
              <a:gdLst/>
              <a:ahLst/>
              <a:cxnLst/>
              <a:rect l="l" t="t" r="r" b="b"/>
              <a:pathLst>
                <a:path w="425" h="131" extrusionOk="0">
                  <a:moveTo>
                    <a:pt x="421" y="131"/>
                  </a:moveTo>
                  <a:lnTo>
                    <a:pt x="0" y="15"/>
                  </a:lnTo>
                  <a:lnTo>
                    <a:pt x="4" y="0"/>
                  </a:lnTo>
                  <a:lnTo>
                    <a:pt x="425" y="116"/>
                  </a:lnTo>
                  <a:lnTo>
                    <a:pt x="421" y="131"/>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rgbClr val="000000"/>
                </a:buClr>
                <a:buSzPts val="3599"/>
                <a:buFont typeface="Arial"/>
                <a:buNone/>
              </a:pPr>
              <a:endParaRPr sz="3599" b="0" i="0" u="none" strike="noStrike" cap="none">
                <a:solidFill>
                  <a:schemeClr val="dk1"/>
                </a:solidFill>
                <a:latin typeface="Nunito Light"/>
                <a:ea typeface="Nunito Light"/>
                <a:cs typeface="Nunito Light"/>
                <a:sym typeface="Nunito Light"/>
              </a:endParaRPr>
            </a:p>
          </p:txBody>
        </p:sp>
        <p:sp>
          <p:nvSpPr>
            <p:cNvPr id="373" name="Google Shape;373;p12"/>
            <p:cNvSpPr/>
            <p:nvPr/>
          </p:nvSpPr>
          <p:spPr>
            <a:xfrm>
              <a:off x="12771049" y="5229506"/>
              <a:ext cx="777804" cy="185130"/>
            </a:xfrm>
            <a:custGeom>
              <a:avLst/>
              <a:gdLst/>
              <a:ahLst/>
              <a:cxnLst/>
              <a:rect l="l" t="t" r="r" b="b"/>
              <a:pathLst>
                <a:path w="406" h="105" extrusionOk="0">
                  <a:moveTo>
                    <a:pt x="4" y="105"/>
                  </a:moveTo>
                  <a:lnTo>
                    <a:pt x="0" y="90"/>
                  </a:lnTo>
                  <a:lnTo>
                    <a:pt x="402" y="0"/>
                  </a:lnTo>
                  <a:lnTo>
                    <a:pt x="406" y="15"/>
                  </a:lnTo>
                  <a:lnTo>
                    <a:pt x="4" y="105"/>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rgbClr val="000000"/>
                </a:buClr>
                <a:buSzPts val="3599"/>
                <a:buFont typeface="Arial"/>
                <a:buNone/>
              </a:pPr>
              <a:endParaRPr sz="3599" b="0" i="0" u="none" strike="noStrike" cap="none">
                <a:solidFill>
                  <a:schemeClr val="dk1"/>
                </a:solidFill>
                <a:latin typeface="Nunito Light"/>
                <a:ea typeface="Nunito Light"/>
                <a:cs typeface="Nunito Light"/>
                <a:sym typeface="Nunito Light"/>
              </a:endParaRPr>
            </a:p>
          </p:txBody>
        </p:sp>
        <p:sp>
          <p:nvSpPr>
            <p:cNvPr id="374" name="Google Shape;374;p12"/>
            <p:cNvSpPr/>
            <p:nvPr/>
          </p:nvSpPr>
          <p:spPr>
            <a:xfrm>
              <a:off x="12493263" y="4362692"/>
              <a:ext cx="719720" cy="601031"/>
            </a:xfrm>
            <a:custGeom>
              <a:avLst/>
              <a:gdLst/>
              <a:ahLst/>
              <a:cxnLst/>
              <a:rect l="l" t="t" r="r" b="b"/>
              <a:pathLst>
                <a:path w="285" h="238" extrusionOk="0">
                  <a:moveTo>
                    <a:pt x="10" y="238"/>
                  </a:moveTo>
                  <a:lnTo>
                    <a:pt x="0" y="226"/>
                  </a:lnTo>
                  <a:lnTo>
                    <a:pt x="275" y="0"/>
                  </a:lnTo>
                  <a:lnTo>
                    <a:pt x="285" y="12"/>
                  </a:lnTo>
                  <a:lnTo>
                    <a:pt x="10" y="238"/>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rgbClr val="000000"/>
                </a:buClr>
                <a:buSzPts val="3599"/>
                <a:buFont typeface="Arial"/>
                <a:buNone/>
              </a:pPr>
              <a:endParaRPr sz="3599" b="0" i="0" u="none" strike="noStrike" cap="none">
                <a:solidFill>
                  <a:schemeClr val="dk1"/>
                </a:solidFill>
                <a:latin typeface="Nunito Light"/>
                <a:ea typeface="Nunito Light"/>
                <a:cs typeface="Nunito Light"/>
                <a:sym typeface="Nunito Light"/>
              </a:endParaRPr>
            </a:p>
          </p:txBody>
        </p:sp>
        <p:sp>
          <p:nvSpPr>
            <p:cNvPr id="375" name="Google Shape;375;p12"/>
            <p:cNvSpPr/>
            <p:nvPr/>
          </p:nvSpPr>
          <p:spPr>
            <a:xfrm>
              <a:off x="12116986" y="4084906"/>
              <a:ext cx="45719" cy="750452"/>
            </a:xfrm>
            <a:prstGeom prst="rect">
              <a:avLst/>
            </a:prstGeom>
            <a:solidFill>
              <a:srgbClr val="6BBBEB"/>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rgbClr val="000000"/>
                </a:buClr>
                <a:buSzPts val="3599"/>
                <a:buFont typeface="Arial"/>
                <a:buNone/>
              </a:pPr>
              <a:endParaRPr sz="3599" b="0" i="0" u="none" strike="noStrike" cap="none">
                <a:solidFill>
                  <a:schemeClr val="dk1"/>
                </a:solidFill>
                <a:latin typeface="Nunito Light"/>
                <a:ea typeface="Nunito Light"/>
                <a:cs typeface="Nunito Light"/>
                <a:sym typeface="Nunito Light"/>
              </a:endParaRPr>
            </a:p>
          </p:txBody>
        </p:sp>
        <p:sp>
          <p:nvSpPr>
            <p:cNvPr id="376" name="Google Shape;376;p12"/>
            <p:cNvSpPr/>
            <p:nvPr/>
          </p:nvSpPr>
          <p:spPr>
            <a:xfrm>
              <a:off x="11258372" y="4297035"/>
              <a:ext cx="484865" cy="628382"/>
            </a:xfrm>
            <a:custGeom>
              <a:avLst/>
              <a:gdLst/>
              <a:ahLst/>
              <a:cxnLst/>
              <a:rect l="l" t="t" r="r" b="b"/>
              <a:pathLst>
                <a:path w="184" h="252" extrusionOk="0">
                  <a:moveTo>
                    <a:pt x="171" y="252"/>
                  </a:moveTo>
                  <a:lnTo>
                    <a:pt x="0" y="9"/>
                  </a:lnTo>
                  <a:lnTo>
                    <a:pt x="12" y="0"/>
                  </a:lnTo>
                  <a:lnTo>
                    <a:pt x="184" y="243"/>
                  </a:lnTo>
                  <a:lnTo>
                    <a:pt x="171" y="252"/>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rgbClr val="000000"/>
                </a:buClr>
                <a:buSzPts val="3599"/>
                <a:buFont typeface="Arial"/>
                <a:buNone/>
              </a:pPr>
              <a:endParaRPr sz="3599" b="0" i="0" u="none" strike="noStrike" cap="none">
                <a:solidFill>
                  <a:schemeClr val="dk1"/>
                </a:solidFill>
                <a:latin typeface="Nunito Light"/>
                <a:ea typeface="Nunito Light"/>
                <a:cs typeface="Nunito Light"/>
                <a:sym typeface="Nunito Light"/>
              </a:endParaRPr>
            </a:p>
          </p:txBody>
        </p:sp>
        <p:sp>
          <p:nvSpPr>
            <p:cNvPr id="377" name="Google Shape;377;p12"/>
            <p:cNvSpPr/>
            <p:nvPr/>
          </p:nvSpPr>
          <p:spPr>
            <a:xfrm>
              <a:off x="10278543" y="4814728"/>
              <a:ext cx="1310650" cy="333301"/>
            </a:xfrm>
            <a:custGeom>
              <a:avLst/>
              <a:gdLst/>
              <a:ahLst/>
              <a:cxnLst/>
              <a:rect l="l" t="t" r="r" b="b"/>
              <a:pathLst>
                <a:path w="553" h="128" extrusionOk="0">
                  <a:moveTo>
                    <a:pt x="550" y="128"/>
                  </a:moveTo>
                  <a:lnTo>
                    <a:pt x="0" y="16"/>
                  </a:lnTo>
                  <a:lnTo>
                    <a:pt x="3" y="0"/>
                  </a:lnTo>
                  <a:lnTo>
                    <a:pt x="553" y="113"/>
                  </a:lnTo>
                  <a:lnTo>
                    <a:pt x="550" y="128"/>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rgbClr val="000000"/>
                </a:buClr>
                <a:buSzPts val="3599"/>
                <a:buFont typeface="Arial"/>
                <a:buNone/>
              </a:pPr>
              <a:endParaRPr sz="3599" b="0" i="0" u="none" strike="noStrike" cap="none">
                <a:solidFill>
                  <a:schemeClr val="dk1"/>
                </a:solidFill>
                <a:latin typeface="Nunito Light"/>
                <a:ea typeface="Nunito Light"/>
                <a:cs typeface="Nunito Light"/>
                <a:sym typeface="Nunito Light"/>
              </a:endParaRPr>
            </a:p>
          </p:txBody>
        </p:sp>
      </p:grpSp>
      <p:sp>
        <p:nvSpPr>
          <p:cNvPr id="378" name="Google Shape;378;p12"/>
          <p:cNvSpPr/>
          <p:nvPr/>
        </p:nvSpPr>
        <p:spPr>
          <a:xfrm>
            <a:off x="19270995" y="6442853"/>
            <a:ext cx="2182918" cy="2678844"/>
          </a:xfrm>
          <a:custGeom>
            <a:avLst/>
            <a:gdLst/>
            <a:ahLst/>
            <a:cxnLst/>
            <a:rect l="l" t="t" r="r" b="b"/>
            <a:pathLst>
              <a:path w="521" h="638" extrusionOk="0">
                <a:moveTo>
                  <a:pt x="265" y="0"/>
                </a:moveTo>
                <a:cubicBezTo>
                  <a:pt x="158" y="0"/>
                  <a:pt x="92" y="39"/>
                  <a:pt x="54" y="117"/>
                </a:cubicBezTo>
                <a:cubicBezTo>
                  <a:pt x="38" y="149"/>
                  <a:pt x="27" y="237"/>
                  <a:pt x="41" y="251"/>
                </a:cubicBezTo>
                <a:cubicBezTo>
                  <a:pt x="71" y="281"/>
                  <a:pt x="0" y="345"/>
                  <a:pt x="0" y="391"/>
                </a:cubicBezTo>
                <a:cubicBezTo>
                  <a:pt x="0" y="417"/>
                  <a:pt x="37" y="403"/>
                  <a:pt x="48" y="413"/>
                </a:cubicBezTo>
                <a:cubicBezTo>
                  <a:pt x="57" y="423"/>
                  <a:pt x="34" y="438"/>
                  <a:pt x="34" y="444"/>
                </a:cubicBezTo>
                <a:cubicBezTo>
                  <a:pt x="34" y="456"/>
                  <a:pt x="45" y="459"/>
                  <a:pt x="52" y="459"/>
                </a:cubicBezTo>
                <a:cubicBezTo>
                  <a:pt x="52" y="459"/>
                  <a:pt x="37" y="458"/>
                  <a:pt x="37" y="470"/>
                </a:cubicBezTo>
                <a:cubicBezTo>
                  <a:pt x="37" y="485"/>
                  <a:pt x="50" y="478"/>
                  <a:pt x="49" y="507"/>
                </a:cubicBezTo>
                <a:cubicBezTo>
                  <a:pt x="49" y="506"/>
                  <a:pt x="49" y="506"/>
                  <a:pt x="49" y="506"/>
                </a:cubicBezTo>
                <a:cubicBezTo>
                  <a:pt x="46" y="528"/>
                  <a:pt x="46" y="556"/>
                  <a:pt x="74" y="556"/>
                </a:cubicBezTo>
                <a:cubicBezTo>
                  <a:pt x="108" y="556"/>
                  <a:pt x="148" y="533"/>
                  <a:pt x="180" y="544"/>
                </a:cubicBezTo>
                <a:cubicBezTo>
                  <a:pt x="203" y="551"/>
                  <a:pt x="196" y="622"/>
                  <a:pt x="180" y="638"/>
                </a:cubicBezTo>
                <a:cubicBezTo>
                  <a:pt x="423" y="638"/>
                  <a:pt x="423" y="638"/>
                  <a:pt x="423" y="638"/>
                </a:cubicBezTo>
                <a:cubicBezTo>
                  <a:pt x="423" y="638"/>
                  <a:pt x="386" y="595"/>
                  <a:pt x="416" y="504"/>
                </a:cubicBezTo>
                <a:cubicBezTo>
                  <a:pt x="438" y="437"/>
                  <a:pt x="521" y="448"/>
                  <a:pt x="521" y="265"/>
                </a:cubicBezTo>
                <a:cubicBezTo>
                  <a:pt x="521" y="119"/>
                  <a:pt x="422" y="0"/>
                  <a:pt x="265" y="0"/>
                </a:cubicBezTo>
                <a:close/>
              </a:path>
            </a:pathLst>
          </a:custGeom>
          <a:solidFill>
            <a:schemeClr val="lt1"/>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rgbClr val="000000"/>
              </a:buClr>
              <a:buSzPts val="3599"/>
              <a:buFont typeface="Arial"/>
              <a:buNone/>
            </a:pPr>
            <a:endParaRPr sz="3599" b="0" i="0" u="none" strike="noStrike" cap="none">
              <a:solidFill>
                <a:schemeClr val="dk1"/>
              </a:solidFill>
              <a:latin typeface="Nunito Light"/>
              <a:ea typeface="Nunito Light"/>
              <a:cs typeface="Nunito Light"/>
              <a:sym typeface="Nunito Light"/>
            </a:endParaRPr>
          </a:p>
        </p:txBody>
      </p:sp>
      <p:grpSp>
        <p:nvGrpSpPr>
          <p:cNvPr id="379" name="Google Shape;379;p12"/>
          <p:cNvGrpSpPr/>
          <p:nvPr/>
        </p:nvGrpSpPr>
        <p:grpSpPr>
          <a:xfrm>
            <a:off x="17155900" y="4144117"/>
            <a:ext cx="6684386" cy="3123901"/>
            <a:chOff x="17155900" y="4144117"/>
            <a:chExt cx="6684386" cy="3123901"/>
          </a:xfrm>
        </p:grpSpPr>
        <p:sp>
          <p:nvSpPr>
            <p:cNvPr id="380" name="Google Shape;380;p12"/>
            <p:cNvSpPr/>
            <p:nvPr/>
          </p:nvSpPr>
          <p:spPr>
            <a:xfrm>
              <a:off x="20237414" y="5072383"/>
              <a:ext cx="296706" cy="296706"/>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rgbClr val="000000"/>
                </a:buClr>
                <a:buSzPts val="3599"/>
                <a:buFont typeface="Arial"/>
                <a:buNone/>
              </a:pPr>
              <a:endParaRPr sz="3599" b="0" i="0" u="none" strike="noStrike" cap="none">
                <a:solidFill>
                  <a:schemeClr val="dk1"/>
                </a:solidFill>
                <a:latin typeface="Nunito Light"/>
                <a:ea typeface="Nunito Light"/>
                <a:cs typeface="Nunito Light"/>
                <a:sym typeface="Nunito Light"/>
              </a:endParaRPr>
            </a:p>
          </p:txBody>
        </p:sp>
        <p:sp>
          <p:nvSpPr>
            <p:cNvPr id="381" name="Google Shape;381;p12"/>
            <p:cNvSpPr/>
            <p:nvPr/>
          </p:nvSpPr>
          <p:spPr>
            <a:xfrm>
              <a:off x="22013420" y="5581024"/>
              <a:ext cx="330618" cy="326379"/>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rgbClr val="000000"/>
                </a:buClr>
                <a:buSzPts val="3599"/>
                <a:buFont typeface="Arial"/>
                <a:buNone/>
              </a:pPr>
              <a:endParaRPr sz="3599" b="0" i="0" u="none" strike="noStrike" cap="none">
                <a:solidFill>
                  <a:schemeClr val="dk1"/>
                </a:solidFill>
                <a:latin typeface="Nunito Light"/>
                <a:ea typeface="Nunito Light"/>
                <a:cs typeface="Nunito Light"/>
                <a:sym typeface="Nunito Light"/>
              </a:endParaRPr>
            </a:p>
          </p:txBody>
        </p:sp>
        <p:sp>
          <p:nvSpPr>
            <p:cNvPr id="382" name="Google Shape;382;p12"/>
            <p:cNvSpPr/>
            <p:nvPr/>
          </p:nvSpPr>
          <p:spPr>
            <a:xfrm>
              <a:off x="21941361" y="4144117"/>
              <a:ext cx="330618" cy="330618"/>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rgbClr val="000000"/>
                </a:buClr>
                <a:buSzPts val="3599"/>
                <a:buFont typeface="Arial"/>
                <a:buNone/>
              </a:pPr>
              <a:endParaRPr sz="3599" b="0" i="0" u="none" strike="noStrike" cap="none">
                <a:solidFill>
                  <a:schemeClr val="dk1"/>
                </a:solidFill>
                <a:latin typeface="Nunito Light"/>
                <a:ea typeface="Nunito Light"/>
                <a:cs typeface="Nunito Light"/>
                <a:sym typeface="Nunito Light"/>
              </a:endParaRPr>
            </a:p>
          </p:txBody>
        </p:sp>
        <p:sp>
          <p:nvSpPr>
            <p:cNvPr id="383" name="Google Shape;383;p12"/>
            <p:cNvSpPr/>
            <p:nvPr/>
          </p:nvSpPr>
          <p:spPr>
            <a:xfrm>
              <a:off x="23598681" y="5508968"/>
              <a:ext cx="241605" cy="237366"/>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rgbClr val="000000"/>
                </a:buClr>
                <a:buSzPts val="3599"/>
                <a:buFont typeface="Arial"/>
                <a:buNone/>
              </a:pPr>
              <a:endParaRPr sz="3599" b="0" i="0" u="none" strike="noStrike" cap="none">
                <a:solidFill>
                  <a:schemeClr val="dk1"/>
                </a:solidFill>
                <a:latin typeface="Nunito Light"/>
                <a:ea typeface="Nunito Light"/>
                <a:cs typeface="Nunito Light"/>
                <a:sym typeface="Nunito Light"/>
              </a:endParaRPr>
            </a:p>
          </p:txBody>
        </p:sp>
        <p:sp>
          <p:nvSpPr>
            <p:cNvPr id="384" name="Google Shape;384;p12"/>
            <p:cNvSpPr/>
            <p:nvPr/>
          </p:nvSpPr>
          <p:spPr>
            <a:xfrm>
              <a:off x="18817459" y="5504729"/>
              <a:ext cx="241605" cy="241605"/>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rgbClr val="000000"/>
                </a:buClr>
                <a:buSzPts val="3599"/>
                <a:buFont typeface="Arial"/>
                <a:buNone/>
              </a:pPr>
              <a:endParaRPr sz="3599" b="0" i="0" u="none" strike="noStrike" cap="none">
                <a:solidFill>
                  <a:schemeClr val="dk1"/>
                </a:solidFill>
                <a:latin typeface="Nunito Light"/>
                <a:ea typeface="Nunito Light"/>
                <a:cs typeface="Nunito Light"/>
                <a:sym typeface="Nunito Light"/>
              </a:endParaRPr>
            </a:p>
          </p:txBody>
        </p:sp>
        <p:sp>
          <p:nvSpPr>
            <p:cNvPr id="385" name="Google Shape;385;p12"/>
            <p:cNvSpPr/>
            <p:nvPr/>
          </p:nvSpPr>
          <p:spPr>
            <a:xfrm>
              <a:off x="20245891" y="4169548"/>
              <a:ext cx="279754" cy="279754"/>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rgbClr val="000000"/>
                </a:buClr>
                <a:buSzPts val="3599"/>
                <a:buFont typeface="Arial"/>
                <a:buNone/>
              </a:pPr>
              <a:endParaRPr sz="3599" b="0" i="0" u="none" strike="noStrike" cap="none">
                <a:solidFill>
                  <a:schemeClr val="dk1"/>
                </a:solidFill>
                <a:latin typeface="Nunito Light"/>
                <a:ea typeface="Nunito Light"/>
                <a:cs typeface="Nunito Light"/>
                <a:sym typeface="Nunito Light"/>
              </a:endParaRPr>
            </a:p>
          </p:txBody>
        </p:sp>
        <p:sp>
          <p:nvSpPr>
            <p:cNvPr id="386" name="Google Shape;386;p12"/>
            <p:cNvSpPr/>
            <p:nvPr/>
          </p:nvSpPr>
          <p:spPr>
            <a:xfrm>
              <a:off x="17155900" y="6365181"/>
              <a:ext cx="241605" cy="237366"/>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rgbClr val="000000"/>
                </a:buClr>
                <a:buSzPts val="3599"/>
                <a:buFont typeface="Arial"/>
                <a:buNone/>
              </a:pPr>
              <a:endParaRPr sz="3599" b="0" i="0" u="none" strike="noStrike" cap="none">
                <a:solidFill>
                  <a:schemeClr val="dk1"/>
                </a:solidFill>
                <a:latin typeface="Nunito Light"/>
                <a:ea typeface="Nunito Light"/>
                <a:cs typeface="Nunito Light"/>
                <a:sym typeface="Nunito Light"/>
              </a:endParaRPr>
            </a:p>
          </p:txBody>
        </p:sp>
        <p:sp>
          <p:nvSpPr>
            <p:cNvPr id="387" name="Google Shape;387;p12"/>
            <p:cNvSpPr/>
            <p:nvPr/>
          </p:nvSpPr>
          <p:spPr>
            <a:xfrm>
              <a:off x="22632266" y="7026413"/>
              <a:ext cx="233127" cy="241605"/>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rgbClr val="000000"/>
                </a:buClr>
                <a:buSzPts val="3599"/>
                <a:buFont typeface="Arial"/>
                <a:buNone/>
              </a:pPr>
              <a:endParaRPr sz="3599" b="0" i="0" u="none" strike="noStrike" cap="none">
                <a:solidFill>
                  <a:schemeClr val="dk1"/>
                </a:solidFill>
                <a:latin typeface="Nunito Light"/>
                <a:ea typeface="Nunito Light"/>
                <a:cs typeface="Nunito Light"/>
                <a:sym typeface="Nunito Light"/>
              </a:endParaRPr>
            </a:p>
          </p:txBody>
        </p:sp>
        <p:sp>
          <p:nvSpPr>
            <p:cNvPr id="388" name="Google Shape;388;p12"/>
            <p:cNvSpPr/>
            <p:nvPr/>
          </p:nvSpPr>
          <p:spPr>
            <a:xfrm>
              <a:off x="17575528" y="4661234"/>
              <a:ext cx="237366" cy="237366"/>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rgbClr val="000000"/>
                </a:buClr>
                <a:buSzPts val="3599"/>
                <a:buFont typeface="Arial"/>
                <a:buNone/>
              </a:pPr>
              <a:endParaRPr sz="3599" b="0" i="0" u="none" strike="noStrike" cap="none">
                <a:solidFill>
                  <a:schemeClr val="dk1"/>
                </a:solidFill>
                <a:latin typeface="Nunito Light"/>
                <a:ea typeface="Nunito Light"/>
                <a:cs typeface="Nunito Light"/>
                <a:sym typeface="Nunito Light"/>
              </a:endParaRPr>
            </a:p>
          </p:txBody>
        </p:sp>
      </p:grpSp>
      <p:pic>
        <p:nvPicPr>
          <p:cNvPr id="389" name="Google Shape;389;p12"/>
          <p:cNvPicPr preferRelativeResize="0"/>
          <p:nvPr/>
        </p:nvPicPr>
        <p:blipFill>
          <a:blip r:embed="rId3">
            <a:alphaModFix/>
          </a:blip>
          <a:stretch>
            <a:fillRect/>
          </a:stretch>
        </p:blipFill>
        <p:spPr>
          <a:xfrm>
            <a:off x="8253425" y="6010625"/>
            <a:ext cx="6381750" cy="3543300"/>
          </a:xfrm>
          <a:prstGeom prst="rect">
            <a:avLst/>
          </a:prstGeom>
          <a:noFill/>
          <a:ln>
            <a:noFill/>
          </a:ln>
        </p:spPr>
      </p:pic>
      <p:pic>
        <p:nvPicPr>
          <p:cNvPr id="390" name="Google Shape;390;p12"/>
          <p:cNvPicPr preferRelativeResize="0"/>
          <p:nvPr/>
        </p:nvPicPr>
        <p:blipFill rotWithShape="1">
          <a:blip r:embed="rId4">
            <a:alphaModFix/>
          </a:blip>
          <a:srcRect t="22016" b="21763"/>
          <a:stretch/>
        </p:blipFill>
        <p:spPr>
          <a:xfrm>
            <a:off x="5776925" y="6594700"/>
            <a:ext cx="2476500" cy="2554500"/>
          </a:xfrm>
          <a:prstGeom prst="rect">
            <a:avLst/>
          </a:prstGeom>
          <a:noFill/>
          <a:ln>
            <a:noFill/>
          </a:ln>
        </p:spPr>
      </p:pic>
      <p:pic>
        <p:nvPicPr>
          <p:cNvPr id="391" name="Google Shape;391;p12"/>
          <p:cNvPicPr preferRelativeResize="0"/>
          <p:nvPr/>
        </p:nvPicPr>
        <p:blipFill rotWithShape="1">
          <a:blip r:embed="rId5">
            <a:alphaModFix/>
          </a:blip>
          <a:srcRect/>
          <a:stretch/>
        </p:blipFill>
        <p:spPr>
          <a:xfrm>
            <a:off x="2625050" y="6532525"/>
            <a:ext cx="2678850" cy="2678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13"/>
          <p:cNvSpPr txBox="1"/>
          <p:nvPr/>
        </p:nvSpPr>
        <p:spPr>
          <a:xfrm>
            <a:off x="1034625" y="4657350"/>
            <a:ext cx="8904000" cy="4401300"/>
          </a:xfrm>
          <a:prstGeom prst="rect">
            <a:avLst/>
          </a:prstGeom>
          <a:noFill/>
          <a:ln>
            <a:noFill/>
          </a:ln>
        </p:spPr>
        <p:txBody>
          <a:bodyPr spcFirstLastPara="1" wrap="square" lIns="91425" tIns="45700" rIns="91425" bIns="45700" anchor="t" anchorCtr="0">
            <a:noAutofit/>
          </a:bodyPr>
          <a:lstStyle/>
          <a:p>
            <a:pPr marL="0" marR="0" lvl="0" indent="0" algn="l" rtl="0">
              <a:lnSpc>
                <a:spcPct val="140000"/>
              </a:lnSpc>
              <a:spcBef>
                <a:spcPts val="0"/>
              </a:spcBef>
              <a:spcAft>
                <a:spcPts val="0"/>
              </a:spcAft>
              <a:buClr>
                <a:srgbClr val="000000"/>
              </a:buClr>
              <a:buSzPts val="3000"/>
              <a:buFont typeface="Arial"/>
              <a:buNone/>
            </a:pPr>
            <a:r>
              <a:rPr lang="en-US" sz="3600">
                <a:solidFill>
                  <a:schemeClr val="dk1"/>
                </a:solidFill>
                <a:latin typeface="Nunito"/>
                <a:ea typeface="Nunito"/>
                <a:cs typeface="Nunito"/>
                <a:sym typeface="Nunito"/>
              </a:rPr>
              <a:t>Nguồn sinh dữ liệu từ web app mockaroo: </a:t>
            </a:r>
            <a:r>
              <a:rPr lang="en-US" sz="3600" u="sng">
                <a:solidFill>
                  <a:schemeClr val="dk1"/>
                </a:solidFill>
                <a:latin typeface="Nunito"/>
                <a:ea typeface="Nunito"/>
                <a:cs typeface="Nunito"/>
                <a:sym typeface="Nunito"/>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https://www.mockaroo.com/</a:t>
            </a:r>
            <a:endParaRPr sz="3600">
              <a:solidFill>
                <a:schemeClr val="dk1"/>
              </a:solidFill>
              <a:latin typeface="Nunito"/>
              <a:ea typeface="Nunito"/>
              <a:cs typeface="Nunito"/>
              <a:sym typeface="Nunito"/>
            </a:endParaRPr>
          </a:p>
          <a:p>
            <a:pPr marL="0" lvl="0" indent="0" algn="l" rtl="0">
              <a:lnSpc>
                <a:spcPct val="115000"/>
              </a:lnSpc>
              <a:spcBef>
                <a:spcPts val="0"/>
              </a:spcBef>
              <a:spcAft>
                <a:spcPts val="0"/>
              </a:spcAft>
              <a:buNone/>
            </a:pPr>
            <a:r>
              <a:rPr lang="en-US" sz="3600">
                <a:solidFill>
                  <a:schemeClr val="dk1"/>
                </a:solidFill>
                <a:latin typeface="Nunito"/>
                <a:ea typeface="Nunito"/>
                <a:cs typeface="Nunito"/>
                <a:sym typeface="Nunito"/>
              </a:rPr>
              <a:t>Ta sẽ lấy không gian sinh là ba thuộc tính với thuộc tính id duy nhất, ba thuộc tính còn lại được random và tất cả thuộc tính và giá trị được xuất ra file json như sau:</a:t>
            </a:r>
            <a:endParaRPr sz="3600">
              <a:solidFill>
                <a:schemeClr val="dk1"/>
              </a:solidFill>
              <a:latin typeface="Nunito"/>
              <a:ea typeface="Nunito"/>
              <a:cs typeface="Nunito"/>
              <a:sym typeface="Nunito"/>
            </a:endParaRPr>
          </a:p>
          <a:p>
            <a:pPr marL="0" marR="0" lvl="0" indent="0" algn="l" rtl="0">
              <a:lnSpc>
                <a:spcPct val="140000"/>
              </a:lnSpc>
              <a:spcBef>
                <a:spcPts val="0"/>
              </a:spcBef>
              <a:spcAft>
                <a:spcPts val="0"/>
              </a:spcAft>
              <a:buClr>
                <a:srgbClr val="000000"/>
              </a:buClr>
              <a:buSzPts val="3000"/>
              <a:buFont typeface="Arial"/>
              <a:buNone/>
            </a:pPr>
            <a:endParaRPr sz="3600">
              <a:solidFill>
                <a:schemeClr val="dk1"/>
              </a:solidFill>
              <a:latin typeface="Nunito"/>
              <a:ea typeface="Nunito"/>
              <a:cs typeface="Nunito"/>
              <a:sym typeface="Nunito"/>
            </a:endParaRPr>
          </a:p>
          <a:p>
            <a:pPr marL="0" marR="0" lvl="0" indent="0" algn="l" rtl="0">
              <a:lnSpc>
                <a:spcPct val="140000"/>
              </a:lnSpc>
              <a:spcBef>
                <a:spcPts val="0"/>
              </a:spcBef>
              <a:spcAft>
                <a:spcPts val="0"/>
              </a:spcAft>
              <a:buClr>
                <a:srgbClr val="000000"/>
              </a:buClr>
              <a:buSzPts val="3000"/>
              <a:buFont typeface="Arial"/>
              <a:buNone/>
            </a:pPr>
            <a:endParaRPr sz="3600">
              <a:solidFill>
                <a:schemeClr val="dk1"/>
              </a:solidFill>
              <a:latin typeface="Nunito Light"/>
              <a:ea typeface="Nunito Light"/>
              <a:cs typeface="Nunito Light"/>
              <a:sym typeface="Nunito Light"/>
            </a:endParaRPr>
          </a:p>
        </p:txBody>
      </p:sp>
      <p:sp>
        <p:nvSpPr>
          <p:cNvPr id="397" name="Google Shape;397;p13"/>
          <p:cNvSpPr txBox="1"/>
          <p:nvPr/>
        </p:nvSpPr>
        <p:spPr>
          <a:xfrm>
            <a:off x="-1848448" y="800100"/>
            <a:ext cx="116088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0"/>
              <a:buFont typeface="Arial"/>
              <a:buNone/>
            </a:pPr>
            <a:r>
              <a:rPr lang="en-US" sz="8000" b="1">
                <a:solidFill>
                  <a:srgbClr val="2C99B4"/>
                </a:solidFill>
                <a:latin typeface="Nunito Light"/>
                <a:ea typeface="Nunito Light"/>
                <a:cs typeface="Nunito Light"/>
                <a:sym typeface="Nunito Light"/>
              </a:rPr>
              <a:t>Sinh Dữ Liệu</a:t>
            </a:r>
            <a:endParaRPr sz="8000" b="1" i="0" u="none" strike="noStrike" cap="none">
              <a:solidFill>
                <a:srgbClr val="2C99B4"/>
              </a:solidFill>
              <a:latin typeface="Nunito Light"/>
              <a:ea typeface="Nunito Light"/>
              <a:cs typeface="Nunito Light"/>
              <a:sym typeface="Nunito Light"/>
            </a:endParaRPr>
          </a:p>
        </p:txBody>
      </p:sp>
      <p:pic>
        <p:nvPicPr>
          <p:cNvPr id="398" name="Google Shape;398;p13"/>
          <p:cNvPicPr preferRelativeResize="0"/>
          <p:nvPr/>
        </p:nvPicPr>
        <p:blipFill>
          <a:blip r:embed="rId4">
            <a:alphaModFix/>
          </a:blip>
          <a:stretch>
            <a:fillRect/>
          </a:stretch>
        </p:blipFill>
        <p:spPr>
          <a:xfrm>
            <a:off x="10144625" y="152400"/>
            <a:ext cx="14233024" cy="116086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gad888caedd_0_41"/>
          <p:cNvSpPr txBox="1"/>
          <p:nvPr/>
        </p:nvSpPr>
        <p:spPr>
          <a:xfrm>
            <a:off x="-1" y="800100"/>
            <a:ext cx="168897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0"/>
              <a:buFont typeface="Arial"/>
              <a:buNone/>
            </a:pPr>
            <a:r>
              <a:rPr lang="en-US" sz="8000" b="1">
                <a:solidFill>
                  <a:srgbClr val="2C99B4"/>
                </a:solidFill>
                <a:latin typeface="Nunito Light"/>
                <a:ea typeface="Nunito Light"/>
                <a:cs typeface="Nunito Light"/>
                <a:sym typeface="Nunito Light"/>
              </a:rPr>
              <a:t>Chèn Dữ Liệu (vào OrientDB)</a:t>
            </a:r>
            <a:endParaRPr sz="8000" b="1" i="0" u="none" strike="noStrike" cap="none">
              <a:solidFill>
                <a:srgbClr val="2C99B4"/>
              </a:solidFill>
              <a:latin typeface="Nunito Light"/>
              <a:ea typeface="Nunito Light"/>
              <a:cs typeface="Nunito Light"/>
              <a:sym typeface="Nunito Light"/>
            </a:endParaRPr>
          </a:p>
        </p:txBody>
      </p:sp>
      <p:sp>
        <p:nvSpPr>
          <p:cNvPr id="404" name="Google Shape;404;gad888caedd_0_41"/>
          <p:cNvSpPr txBox="1"/>
          <p:nvPr/>
        </p:nvSpPr>
        <p:spPr>
          <a:xfrm>
            <a:off x="563950" y="3015075"/>
            <a:ext cx="16889700" cy="646200"/>
          </a:xfrm>
          <a:prstGeom prst="rect">
            <a:avLst/>
          </a:prstGeom>
          <a:noFill/>
          <a:ln>
            <a:noFill/>
          </a:ln>
        </p:spPr>
        <p:txBody>
          <a:bodyPr spcFirstLastPara="1" wrap="square" lIns="91425" tIns="45700" rIns="91425" bIns="45700" anchor="t" anchorCtr="0">
            <a:noAutofit/>
          </a:bodyPr>
          <a:lstStyle/>
          <a:p>
            <a:pPr marL="269999" lvl="0" indent="0" algn="l" rtl="0">
              <a:lnSpc>
                <a:spcPct val="115000"/>
              </a:lnSpc>
              <a:spcBef>
                <a:spcPts val="0"/>
              </a:spcBef>
              <a:spcAft>
                <a:spcPts val="0"/>
              </a:spcAft>
              <a:buNone/>
            </a:pPr>
            <a:r>
              <a:rPr lang="en-US" sz="3600">
                <a:latin typeface="Nunito"/>
                <a:ea typeface="Nunito"/>
                <a:cs typeface="Nunito"/>
                <a:sym typeface="Nunito"/>
              </a:rPr>
              <a:t>Bước 1: Mở thư mục chứa code thực thi, chạy command line: </a:t>
            </a:r>
            <a:r>
              <a:rPr lang="en-US" sz="3600" b="1" i="1">
                <a:latin typeface="Nunito"/>
                <a:ea typeface="Nunito"/>
                <a:cs typeface="Nunito"/>
                <a:sym typeface="Nunito"/>
              </a:rPr>
              <a:t>npm init --yes</a:t>
            </a:r>
            <a:endParaRPr sz="3600" b="1" i="1">
              <a:latin typeface="Nunito"/>
              <a:ea typeface="Nunito"/>
              <a:cs typeface="Nunito"/>
              <a:sym typeface="Nunito"/>
            </a:endParaRPr>
          </a:p>
          <a:p>
            <a:pPr marL="0" lvl="0" indent="0" algn="l" rtl="0">
              <a:lnSpc>
                <a:spcPct val="115000"/>
              </a:lnSpc>
              <a:spcBef>
                <a:spcPts val="0"/>
              </a:spcBef>
              <a:spcAft>
                <a:spcPts val="0"/>
              </a:spcAft>
              <a:buNone/>
            </a:pPr>
            <a:endParaRPr sz="3600">
              <a:solidFill>
                <a:schemeClr val="dk1"/>
              </a:solidFill>
              <a:latin typeface="Nunito"/>
              <a:ea typeface="Nunito"/>
              <a:cs typeface="Nunito"/>
              <a:sym typeface="Nunito"/>
            </a:endParaRPr>
          </a:p>
        </p:txBody>
      </p:sp>
      <p:pic>
        <p:nvPicPr>
          <p:cNvPr id="405" name="Google Shape;405;gad888caedd_0_41"/>
          <p:cNvPicPr preferRelativeResize="0"/>
          <p:nvPr/>
        </p:nvPicPr>
        <p:blipFill>
          <a:blip r:embed="rId3">
            <a:alphaModFix/>
          </a:blip>
          <a:stretch>
            <a:fillRect/>
          </a:stretch>
        </p:blipFill>
        <p:spPr>
          <a:xfrm>
            <a:off x="964700" y="3787650"/>
            <a:ext cx="13088500" cy="7131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gad888caedd_0_50"/>
          <p:cNvSpPr txBox="1"/>
          <p:nvPr/>
        </p:nvSpPr>
        <p:spPr>
          <a:xfrm>
            <a:off x="-1" y="800100"/>
            <a:ext cx="168897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0"/>
              <a:buFont typeface="Arial"/>
              <a:buNone/>
            </a:pPr>
            <a:r>
              <a:rPr lang="en-US" sz="8000" b="1">
                <a:solidFill>
                  <a:srgbClr val="2C99B4"/>
                </a:solidFill>
                <a:latin typeface="Nunito Light"/>
                <a:ea typeface="Nunito Light"/>
                <a:cs typeface="Nunito Light"/>
                <a:sym typeface="Nunito Light"/>
              </a:rPr>
              <a:t>Chèn Dữ Liệu (vào OrientDB)</a:t>
            </a:r>
            <a:endParaRPr sz="8000" b="1" i="0" u="none" strike="noStrike" cap="none">
              <a:solidFill>
                <a:srgbClr val="2C99B4"/>
              </a:solidFill>
              <a:latin typeface="Nunito Light"/>
              <a:ea typeface="Nunito Light"/>
              <a:cs typeface="Nunito Light"/>
              <a:sym typeface="Nunito Light"/>
            </a:endParaRPr>
          </a:p>
        </p:txBody>
      </p:sp>
      <p:sp>
        <p:nvSpPr>
          <p:cNvPr id="411" name="Google Shape;411;gad888caedd_0_50"/>
          <p:cNvSpPr txBox="1"/>
          <p:nvPr/>
        </p:nvSpPr>
        <p:spPr>
          <a:xfrm>
            <a:off x="563950" y="3015075"/>
            <a:ext cx="16889700" cy="646200"/>
          </a:xfrm>
          <a:prstGeom prst="rect">
            <a:avLst/>
          </a:prstGeom>
          <a:noFill/>
          <a:ln>
            <a:noFill/>
          </a:ln>
        </p:spPr>
        <p:txBody>
          <a:bodyPr spcFirstLastPara="1" wrap="square" lIns="91425" tIns="45700" rIns="91425" bIns="45700" anchor="t" anchorCtr="0">
            <a:noAutofit/>
          </a:bodyPr>
          <a:lstStyle/>
          <a:p>
            <a:pPr marL="269999" lvl="0" indent="0" algn="l" rtl="0">
              <a:lnSpc>
                <a:spcPct val="115000"/>
              </a:lnSpc>
              <a:spcBef>
                <a:spcPts val="0"/>
              </a:spcBef>
              <a:spcAft>
                <a:spcPts val="0"/>
              </a:spcAft>
              <a:buNone/>
            </a:pPr>
            <a:r>
              <a:rPr lang="en-US" sz="3600">
                <a:latin typeface="Nunito"/>
                <a:ea typeface="Nunito"/>
                <a:cs typeface="Nunito"/>
                <a:sym typeface="Nunito"/>
              </a:rPr>
              <a:t>Bước 2: Chạy </a:t>
            </a:r>
            <a:r>
              <a:rPr lang="en-US" sz="3600" b="1" i="1">
                <a:latin typeface="Nunito"/>
                <a:ea typeface="Nunito"/>
                <a:cs typeface="Nunito"/>
                <a:sym typeface="Nunito"/>
              </a:rPr>
              <a:t>npm install orientjs</a:t>
            </a:r>
            <a:r>
              <a:rPr lang="en-US" sz="3600">
                <a:latin typeface="Nunito"/>
                <a:ea typeface="Nunito"/>
                <a:cs typeface="Nunito"/>
                <a:sym typeface="Nunito"/>
              </a:rPr>
              <a:t> để cài node package orientjs</a:t>
            </a:r>
            <a:endParaRPr sz="3600" b="1" i="1">
              <a:latin typeface="Nunito"/>
              <a:ea typeface="Nunito"/>
              <a:cs typeface="Nunito"/>
              <a:sym typeface="Nunito"/>
            </a:endParaRPr>
          </a:p>
          <a:p>
            <a:pPr marL="0" lvl="0" indent="0" algn="l" rtl="0">
              <a:lnSpc>
                <a:spcPct val="115000"/>
              </a:lnSpc>
              <a:spcBef>
                <a:spcPts val="0"/>
              </a:spcBef>
              <a:spcAft>
                <a:spcPts val="0"/>
              </a:spcAft>
              <a:buNone/>
            </a:pPr>
            <a:endParaRPr sz="3600">
              <a:solidFill>
                <a:schemeClr val="dk1"/>
              </a:solidFill>
              <a:latin typeface="Nunito"/>
              <a:ea typeface="Nunito"/>
              <a:cs typeface="Nunito"/>
              <a:sym typeface="Nunito"/>
            </a:endParaRPr>
          </a:p>
        </p:txBody>
      </p:sp>
      <p:pic>
        <p:nvPicPr>
          <p:cNvPr id="412" name="Google Shape;412;gad888caedd_0_50"/>
          <p:cNvPicPr preferRelativeResize="0"/>
          <p:nvPr/>
        </p:nvPicPr>
        <p:blipFill>
          <a:blip r:embed="rId3">
            <a:alphaModFix/>
          </a:blip>
          <a:stretch>
            <a:fillRect/>
          </a:stretch>
        </p:blipFill>
        <p:spPr>
          <a:xfrm>
            <a:off x="987900" y="3767250"/>
            <a:ext cx="18105150" cy="1323300"/>
          </a:xfrm>
          <a:prstGeom prst="rect">
            <a:avLst/>
          </a:prstGeom>
          <a:noFill/>
          <a:ln>
            <a:noFill/>
          </a:ln>
        </p:spPr>
      </p:pic>
      <p:sp>
        <p:nvSpPr>
          <p:cNvPr id="413" name="Google Shape;413;gad888caedd_0_50"/>
          <p:cNvSpPr txBox="1"/>
          <p:nvPr/>
        </p:nvSpPr>
        <p:spPr>
          <a:xfrm>
            <a:off x="563950" y="5906025"/>
            <a:ext cx="16889700" cy="646200"/>
          </a:xfrm>
          <a:prstGeom prst="rect">
            <a:avLst/>
          </a:prstGeom>
          <a:noFill/>
          <a:ln>
            <a:noFill/>
          </a:ln>
        </p:spPr>
        <p:txBody>
          <a:bodyPr spcFirstLastPara="1" wrap="square" lIns="91425" tIns="45700" rIns="91425" bIns="45700" anchor="t" anchorCtr="0">
            <a:noAutofit/>
          </a:bodyPr>
          <a:lstStyle/>
          <a:p>
            <a:pPr marL="269999" lvl="0" indent="0" algn="l" rtl="0">
              <a:lnSpc>
                <a:spcPct val="115000"/>
              </a:lnSpc>
              <a:spcBef>
                <a:spcPts val="0"/>
              </a:spcBef>
              <a:spcAft>
                <a:spcPts val="0"/>
              </a:spcAft>
              <a:buNone/>
            </a:pPr>
            <a:r>
              <a:rPr lang="en-US" sz="3600">
                <a:latin typeface="Nunito"/>
                <a:ea typeface="Nunito"/>
                <a:cs typeface="Nunito"/>
                <a:sym typeface="Nunito"/>
              </a:rPr>
              <a:t>Bước 3: Thực hiện kết nối đến OrientDB</a:t>
            </a:r>
            <a:endParaRPr sz="3600">
              <a:latin typeface="Nunito"/>
              <a:ea typeface="Nunito"/>
              <a:cs typeface="Nunito"/>
              <a:sym typeface="Nunito"/>
            </a:endParaRPr>
          </a:p>
          <a:p>
            <a:pPr marL="0" lvl="0" indent="0" algn="l" rtl="0">
              <a:lnSpc>
                <a:spcPct val="115000"/>
              </a:lnSpc>
              <a:spcBef>
                <a:spcPts val="0"/>
              </a:spcBef>
              <a:spcAft>
                <a:spcPts val="0"/>
              </a:spcAft>
              <a:buNone/>
            </a:pPr>
            <a:endParaRPr sz="3600">
              <a:latin typeface="Nunito"/>
              <a:ea typeface="Nunito"/>
              <a:cs typeface="Nunito"/>
              <a:sym typeface="Nunito"/>
            </a:endParaRPr>
          </a:p>
        </p:txBody>
      </p:sp>
      <p:pic>
        <p:nvPicPr>
          <p:cNvPr id="414" name="Google Shape;414;gad888caedd_0_50"/>
          <p:cNvPicPr preferRelativeResize="0"/>
          <p:nvPr/>
        </p:nvPicPr>
        <p:blipFill>
          <a:blip r:embed="rId4">
            <a:alphaModFix/>
          </a:blip>
          <a:stretch>
            <a:fillRect/>
          </a:stretch>
        </p:blipFill>
        <p:spPr>
          <a:xfrm>
            <a:off x="987900" y="6734400"/>
            <a:ext cx="18940650" cy="900404"/>
          </a:xfrm>
          <a:prstGeom prst="rect">
            <a:avLst/>
          </a:prstGeom>
          <a:noFill/>
          <a:ln>
            <a:noFill/>
          </a:ln>
        </p:spPr>
      </p:pic>
      <p:sp>
        <p:nvSpPr>
          <p:cNvPr id="415" name="Google Shape;415;gad888caedd_0_50"/>
          <p:cNvSpPr txBox="1"/>
          <p:nvPr/>
        </p:nvSpPr>
        <p:spPr>
          <a:xfrm>
            <a:off x="848650" y="8239975"/>
            <a:ext cx="16889700" cy="646200"/>
          </a:xfrm>
          <a:prstGeom prst="rect">
            <a:avLst/>
          </a:prstGeom>
          <a:noFill/>
          <a:ln>
            <a:noFill/>
          </a:ln>
        </p:spPr>
        <p:txBody>
          <a:bodyPr spcFirstLastPara="1" wrap="square" lIns="91425" tIns="45700" rIns="91425" bIns="45700" anchor="t" anchorCtr="0">
            <a:noAutofit/>
          </a:bodyPr>
          <a:lstStyle/>
          <a:p>
            <a:pPr marL="269999" lvl="0" indent="-179999" algn="l" rtl="0">
              <a:lnSpc>
                <a:spcPct val="115000"/>
              </a:lnSpc>
              <a:spcBef>
                <a:spcPts val="0"/>
              </a:spcBef>
              <a:spcAft>
                <a:spcPts val="0"/>
              </a:spcAft>
              <a:buNone/>
            </a:pPr>
            <a:r>
              <a:rPr lang="en-US" sz="3600">
                <a:solidFill>
                  <a:schemeClr val="dk1"/>
                </a:solidFill>
                <a:latin typeface="Nunito"/>
                <a:ea typeface="Nunito"/>
                <a:cs typeface="Nunito"/>
                <a:sym typeface="Nunito"/>
              </a:rPr>
              <a:t>Bước 4: Sử dụng module fs của JavaScript để đọc dữ liệu từ file dữ liệu đã sinh( db.json ) vào mảng data</a:t>
            </a:r>
            <a:endParaRPr sz="3600">
              <a:solidFill>
                <a:schemeClr val="dk1"/>
              </a:solidFill>
              <a:latin typeface="Nunito"/>
              <a:ea typeface="Nunito"/>
              <a:cs typeface="Nunito"/>
              <a:sym typeface="Nunito"/>
            </a:endParaRPr>
          </a:p>
          <a:p>
            <a:pPr marL="0" lvl="0" indent="0" algn="l" rtl="0">
              <a:lnSpc>
                <a:spcPct val="115000"/>
              </a:lnSpc>
              <a:spcBef>
                <a:spcPts val="0"/>
              </a:spcBef>
              <a:spcAft>
                <a:spcPts val="0"/>
              </a:spcAft>
              <a:buNone/>
            </a:pPr>
            <a:endParaRPr sz="3600">
              <a:solidFill>
                <a:schemeClr val="dk1"/>
              </a:solidFill>
              <a:latin typeface="Nunito"/>
              <a:ea typeface="Nunito"/>
              <a:cs typeface="Nunito"/>
              <a:sym typeface="Nunito"/>
            </a:endParaRPr>
          </a:p>
        </p:txBody>
      </p:sp>
      <p:pic>
        <p:nvPicPr>
          <p:cNvPr id="416" name="Google Shape;416;gad888caedd_0_50"/>
          <p:cNvPicPr preferRelativeResize="0"/>
          <p:nvPr/>
        </p:nvPicPr>
        <p:blipFill>
          <a:blip r:embed="rId5">
            <a:alphaModFix/>
          </a:blip>
          <a:stretch>
            <a:fillRect/>
          </a:stretch>
        </p:blipFill>
        <p:spPr>
          <a:xfrm>
            <a:off x="987900" y="8992175"/>
            <a:ext cx="18940651" cy="1164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gad888caedd_0_61"/>
          <p:cNvSpPr txBox="1"/>
          <p:nvPr/>
        </p:nvSpPr>
        <p:spPr>
          <a:xfrm>
            <a:off x="-1" y="800100"/>
            <a:ext cx="167610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0"/>
              <a:buFont typeface="Arial"/>
              <a:buNone/>
            </a:pPr>
            <a:r>
              <a:rPr lang="en-US" sz="8000" b="1">
                <a:solidFill>
                  <a:srgbClr val="2C99B4"/>
                </a:solidFill>
                <a:latin typeface="Nunito Light"/>
                <a:ea typeface="Nunito Light"/>
                <a:cs typeface="Nunito Light"/>
                <a:sym typeface="Nunito Light"/>
              </a:rPr>
              <a:t>Chèn Dữ Liệu (vào OrientDB)</a:t>
            </a:r>
            <a:endParaRPr sz="8000" b="1" i="0" u="none" strike="noStrike" cap="none">
              <a:solidFill>
                <a:srgbClr val="2C99B4"/>
              </a:solidFill>
              <a:latin typeface="Nunito Light"/>
              <a:ea typeface="Nunito Light"/>
              <a:cs typeface="Nunito Light"/>
              <a:sym typeface="Nunito Light"/>
            </a:endParaRPr>
          </a:p>
        </p:txBody>
      </p:sp>
      <p:sp>
        <p:nvSpPr>
          <p:cNvPr id="422" name="Google Shape;422;gad888caedd_0_61"/>
          <p:cNvSpPr txBox="1"/>
          <p:nvPr/>
        </p:nvSpPr>
        <p:spPr>
          <a:xfrm>
            <a:off x="563950" y="3015075"/>
            <a:ext cx="16889700" cy="646200"/>
          </a:xfrm>
          <a:prstGeom prst="rect">
            <a:avLst/>
          </a:prstGeom>
          <a:noFill/>
          <a:ln>
            <a:noFill/>
          </a:ln>
        </p:spPr>
        <p:txBody>
          <a:bodyPr spcFirstLastPara="1" wrap="square" lIns="91425" tIns="45700" rIns="91425" bIns="45700" anchor="t" anchorCtr="0">
            <a:noAutofit/>
          </a:bodyPr>
          <a:lstStyle/>
          <a:p>
            <a:pPr marL="269999" lvl="0" indent="-179999" algn="l" rtl="0">
              <a:lnSpc>
                <a:spcPct val="115000"/>
              </a:lnSpc>
              <a:spcBef>
                <a:spcPts val="0"/>
              </a:spcBef>
              <a:spcAft>
                <a:spcPts val="0"/>
              </a:spcAft>
              <a:buNone/>
            </a:pPr>
            <a:r>
              <a:rPr lang="en-US" sz="3600">
                <a:latin typeface="Nunito"/>
                <a:ea typeface="Nunito"/>
                <a:cs typeface="Nunito"/>
                <a:sym typeface="Nunito"/>
              </a:rPr>
              <a:t>Bước 5: Thực hiện đoạn code sinh dữ liệu và thêm vào OrientDB như sau:</a:t>
            </a:r>
            <a:endParaRPr sz="3600">
              <a:solidFill>
                <a:schemeClr val="dk1"/>
              </a:solidFill>
              <a:latin typeface="Nunito"/>
              <a:ea typeface="Nunito"/>
              <a:cs typeface="Nunito"/>
              <a:sym typeface="Nunito"/>
            </a:endParaRPr>
          </a:p>
        </p:txBody>
      </p:sp>
      <p:pic>
        <p:nvPicPr>
          <p:cNvPr id="423" name="Google Shape;423;gad888caedd_0_61"/>
          <p:cNvPicPr preferRelativeResize="0"/>
          <p:nvPr/>
        </p:nvPicPr>
        <p:blipFill>
          <a:blip r:embed="rId3">
            <a:alphaModFix/>
          </a:blip>
          <a:stretch>
            <a:fillRect/>
          </a:stretch>
        </p:blipFill>
        <p:spPr>
          <a:xfrm>
            <a:off x="779025" y="3767275"/>
            <a:ext cx="12802374" cy="9612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gad888caedd_0_72"/>
          <p:cNvSpPr txBox="1"/>
          <p:nvPr/>
        </p:nvSpPr>
        <p:spPr>
          <a:xfrm>
            <a:off x="-1" y="800100"/>
            <a:ext cx="168897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0"/>
              <a:buFont typeface="Arial"/>
              <a:buNone/>
            </a:pPr>
            <a:r>
              <a:rPr lang="en-US" sz="8000" b="1">
                <a:solidFill>
                  <a:srgbClr val="2C99B4"/>
                </a:solidFill>
                <a:latin typeface="Nunito Light"/>
                <a:ea typeface="Nunito Light"/>
                <a:cs typeface="Nunito Light"/>
                <a:sym typeface="Nunito Light"/>
              </a:rPr>
              <a:t>Chèn Dữ Liệu (vào MySQL)</a:t>
            </a:r>
            <a:endParaRPr sz="8000" b="1" i="0" u="none" strike="noStrike" cap="none">
              <a:solidFill>
                <a:srgbClr val="2C99B4"/>
              </a:solidFill>
              <a:latin typeface="Nunito Light"/>
              <a:ea typeface="Nunito Light"/>
              <a:cs typeface="Nunito Light"/>
              <a:sym typeface="Nunito Light"/>
            </a:endParaRPr>
          </a:p>
        </p:txBody>
      </p:sp>
      <p:sp>
        <p:nvSpPr>
          <p:cNvPr id="429" name="Google Shape;429;gad888caedd_0_72"/>
          <p:cNvSpPr txBox="1"/>
          <p:nvPr/>
        </p:nvSpPr>
        <p:spPr>
          <a:xfrm>
            <a:off x="563950" y="3015075"/>
            <a:ext cx="16889700" cy="646200"/>
          </a:xfrm>
          <a:prstGeom prst="rect">
            <a:avLst/>
          </a:prstGeom>
          <a:noFill/>
          <a:ln>
            <a:noFill/>
          </a:ln>
        </p:spPr>
        <p:txBody>
          <a:bodyPr spcFirstLastPara="1" wrap="square" lIns="91425" tIns="45700" rIns="91425" bIns="45700" anchor="t" anchorCtr="0">
            <a:noAutofit/>
          </a:bodyPr>
          <a:lstStyle/>
          <a:p>
            <a:pPr marL="269999" lvl="0" indent="0" algn="l" rtl="0">
              <a:lnSpc>
                <a:spcPct val="115000"/>
              </a:lnSpc>
              <a:spcBef>
                <a:spcPts val="0"/>
              </a:spcBef>
              <a:spcAft>
                <a:spcPts val="0"/>
              </a:spcAft>
              <a:buNone/>
            </a:pPr>
            <a:r>
              <a:rPr lang="en-US" sz="3600">
                <a:latin typeface="Nunito"/>
                <a:ea typeface="Nunito"/>
                <a:cs typeface="Nunito"/>
                <a:sym typeface="Nunito"/>
              </a:rPr>
              <a:t>Bước 1: Thực hiện như bên trên với OrientDB</a:t>
            </a:r>
            <a:endParaRPr sz="3600">
              <a:latin typeface="Nunito"/>
              <a:ea typeface="Nunito"/>
              <a:cs typeface="Nunito"/>
              <a:sym typeface="Nunito"/>
            </a:endParaRPr>
          </a:p>
          <a:p>
            <a:pPr marL="269999" lvl="0" indent="0" algn="l" rtl="0">
              <a:lnSpc>
                <a:spcPct val="115000"/>
              </a:lnSpc>
              <a:spcBef>
                <a:spcPts val="0"/>
              </a:spcBef>
              <a:spcAft>
                <a:spcPts val="0"/>
              </a:spcAft>
              <a:buNone/>
            </a:pPr>
            <a:endParaRPr sz="3600">
              <a:latin typeface="Nunito"/>
              <a:ea typeface="Nunito"/>
              <a:cs typeface="Nunito"/>
              <a:sym typeface="Nunito"/>
            </a:endParaRPr>
          </a:p>
          <a:p>
            <a:pPr marL="0" lvl="0" indent="0" algn="l" rtl="0">
              <a:lnSpc>
                <a:spcPct val="115000"/>
              </a:lnSpc>
              <a:spcBef>
                <a:spcPts val="0"/>
              </a:spcBef>
              <a:spcAft>
                <a:spcPts val="0"/>
              </a:spcAft>
              <a:buNone/>
            </a:pPr>
            <a:endParaRPr sz="3600">
              <a:solidFill>
                <a:schemeClr val="dk1"/>
              </a:solidFill>
              <a:latin typeface="Nunito"/>
              <a:ea typeface="Nunito"/>
              <a:cs typeface="Nunito"/>
              <a:sym typeface="Nunito"/>
            </a:endParaRPr>
          </a:p>
        </p:txBody>
      </p:sp>
      <p:pic>
        <p:nvPicPr>
          <p:cNvPr id="430" name="Google Shape;430;gad888caedd_0_72"/>
          <p:cNvPicPr preferRelativeResize="0"/>
          <p:nvPr/>
        </p:nvPicPr>
        <p:blipFill>
          <a:blip r:embed="rId3">
            <a:alphaModFix/>
          </a:blip>
          <a:stretch>
            <a:fillRect/>
          </a:stretch>
        </p:blipFill>
        <p:spPr>
          <a:xfrm>
            <a:off x="883263" y="3767275"/>
            <a:ext cx="15123175" cy="8239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gad888caedd_0_80"/>
          <p:cNvSpPr txBox="1"/>
          <p:nvPr/>
        </p:nvSpPr>
        <p:spPr>
          <a:xfrm>
            <a:off x="-1" y="800100"/>
            <a:ext cx="168897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0"/>
              <a:buFont typeface="Arial"/>
              <a:buNone/>
            </a:pPr>
            <a:r>
              <a:rPr lang="en-US" sz="8000" b="1">
                <a:solidFill>
                  <a:srgbClr val="2C99B4"/>
                </a:solidFill>
                <a:latin typeface="Nunito Light"/>
                <a:ea typeface="Nunito Light"/>
                <a:cs typeface="Nunito Light"/>
                <a:sym typeface="Nunito Light"/>
              </a:rPr>
              <a:t>Chèn Dữ Liệu (vào MySQL)</a:t>
            </a:r>
            <a:endParaRPr sz="8000" b="1" i="0" u="none" strike="noStrike" cap="none">
              <a:solidFill>
                <a:srgbClr val="2C99B4"/>
              </a:solidFill>
              <a:latin typeface="Nunito Light"/>
              <a:ea typeface="Nunito Light"/>
              <a:cs typeface="Nunito Light"/>
              <a:sym typeface="Nunito Light"/>
            </a:endParaRPr>
          </a:p>
        </p:txBody>
      </p:sp>
      <p:sp>
        <p:nvSpPr>
          <p:cNvPr id="436" name="Google Shape;436;gad888caedd_0_80"/>
          <p:cNvSpPr txBox="1"/>
          <p:nvPr/>
        </p:nvSpPr>
        <p:spPr>
          <a:xfrm>
            <a:off x="563950" y="3015075"/>
            <a:ext cx="16889700" cy="646200"/>
          </a:xfrm>
          <a:prstGeom prst="rect">
            <a:avLst/>
          </a:prstGeom>
          <a:noFill/>
          <a:ln>
            <a:noFill/>
          </a:ln>
        </p:spPr>
        <p:txBody>
          <a:bodyPr spcFirstLastPara="1" wrap="square" lIns="91425" tIns="45700" rIns="91425" bIns="45700" anchor="t" anchorCtr="0">
            <a:noAutofit/>
          </a:bodyPr>
          <a:lstStyle/>
          <a:p>
            <a:pPr marL="269999" lvl="0" indent="0" algn="l" rtl="0">
              <a:lnSpc>
                <a:spcPct val="115000"/>
              </a:lnSpc>
              <a:spcBef>
                <a:spcPts val="0"/>
              </a:spcBef>
              <a:spcAft>
                <a:spcPts val="0"/>
              </a:spcAft>
              <a:buNone/>
            </a:pPr>
            <a:r>
              <a:rPr lang="en-US" sz="3600">
                <a:latin typeface="Nunito"/>
                <a:ea typeface="Nunito"/>
                <a:cs typeface="Nunito"/>
                <a:sym typeface="Nunito"/>
              </a:rPr>
              <a:t>Bước 2: Chạy </a:t>
            </a:r>
            <a:r>
              <a:rPr lang="en-US" sz="3600" b="1" i="1">
                <a:latin typeface="Nunito"/>
                <a:ea typeface="Nunito"/>
                <a:cs typeface="Nunito"/>
                <a:sym typeface="Nunito"/>
              </a:rPr>
              <a:t>npm install mysql</a:t>
            </a:r>
            <a:r>
              <a:rPr lang="en-US" sz="3600">
                <a:latin typeface="Nunito"/>
                <a:ea typeface="Nunito"/>
                <a:cs typeface="Nunito"/>
                <a:sym typeface="Nunito"/>
              </a:rPr>
              <a:t> để cài node package mysql</a:t>
            </a:r>
            <a:endParaRPr sz="3600">
              <a:solidFill>
                <a:schemeClr val="dk1"/>
              </a:solidFill>
              <a:latin typeface="Nunito"/>
              <a:ea typeface="Nunito"/>
              <a:cs typeface="Nunito"/>
              <a:sym typeface="Nunito"/>
            </a:endParaRPr>
          </a:p>
        </p:txBody>
      </p:sp>
      <p:pic>
        <p:nvPicPr>
          <p:cNvPr id="437" name="Google Shape;437;gad888caedd_0_80"/>
          <p:cNvPicPr preferRelativeResize="0"/>
          <p:nvPr/>
        </p:nvPicPr>
        <p:blipFill>
          <a:blip r:embed="rId3">
            <a:alphaModFix/>
          </a:blip>
          <a:stretch>
            <a:fillRect/>
          </a:stretch>
        </p:blipFill>
        <p:spPr>
          <a:xfrm>
            <a:off x="964675" y="3813675"/>
            <a:ext cx="16488976" cy="1068223"/>
          </a:xfrm>
          <a:prstGeom prst="rect">
            <a:avLst/>
          </a:prstGeom>
          <a:noFill/>
          <a:ln>
            <a:noFill/>
          </a:ln>
        </p:spPr>
      </p:pic>
      <p:sp>
        <p:nvSpPr>
          <p:cNvPr id="438" name="Google Shape;438;gad888caedd_0_80"/>
          <p:cNvSpPr txBox="1"/>
          <p:nvPr/>
        </p:nvSpPr>
        <p:spPr>
          <a:xfrm>
            <a:off x="563950" y="5488275"/>
            <a:ext cx="16889700" cy="646200"/>
          </a:xfrm>
          <a:prstGeom prst="rect">
            <a:avLst/>
          </a:prstGeom>
          <a:noFill/>
          <a:ln>
            <a:noFill/>
          </a:ln>
        </p:spPr>
        <p:txBody>
          <a:bodyPr spcFirstLastPara="1" wrap="square" lIns="91425" tIns="45700" rIns="91425" bIns="45700" anchor="t" anchorCtr="0">
            <a:noAutofit/>
          </a:bodyPr>
          <a:lstStyle/>
          <a:p>
            <a:pPr marL="269999" lvl="0" indent="0" algn="l" rtl="0">
              <a:lnSpc>
                <a:spcPct val="115000"/>
              </a:lnSpc>
              <a:spcBef>
                <a:spcPts val="0"/>
              </a:spcBef>
              <a:spcAft>
                <a:spcPts val="0"/>
              </a:spcAft>
              <a:buNone/>
            </a:pPr>
            <a:r>
              <a:rPr lang="en-US" sz="3600">
                <a:latin typeface="Nunito"/>
                <a:ea typeface="Nunito"/>
                <a:cs typeface="Nunito"/>
                <a:sym typeface="Nunito"/>
              </a:rPr>
              <a:t>Bước 3: Cấu hình kết nối với mysql</a:t>
            </a:r>
            <a:endParaRPr sz="3600">
              <a:latin typeface="Nunito"/>
              <a:ea typeface="Nunito"/>
              <a:cs typeface="Nunito"/>
              <a:sym typeface="Nunito"/>
            </a:endParaRPr>
          </a:p>
          <a:p>
            <a:pPr marL="269999" lvl="0" indent="0" algn="l" rtl="0">
              <a:lnSpc>
                <a:spcPct val="115000"/>
              </a:lnSpc>
              <a:spcBef>
                <a:spcPts val="0"/>
              </a:spcBef>
              <a:spcAft>
                <a:spcPts val="0"/>
              </a:spcAft>
              <a:buNone/>
            </a:pPr>
            <a:endParaRPr sz="3600">
              <a:latin typeface="Nunito"/>
              <a:ea typeface="Nunito"/>
              <a:cs typeface="Nunito"/>
              <a:sym typeface="Nunito"/>
            </a:endParaRPr>
          </a:p>
        </p:txBody>
      </p:sp>
      <p:sp>
        <p:nvSpPr>
          <p:cNvPr id="439" name="Google Shape;439;gad888caedd_0_80"/>
          <p:cNvSpPr txBox="1"/>
          <p:nvPr/>
        </p:nvSpPr>
        <p:spPr>
          <a:xfrm>
            <a:off x="563962" y="7752625"/>
            <a:ext cx="16889700" cy="646200"/>
          </a:xfrm>
          <a:prstGeom prst="rect">
            <a:avLst/>
          </a:prstGeom>
          <a:noFill/>
          <a:ln>
            <a:noFill/>
          </a:ln>
        </p:spPr>
        <p:txBody>
          <a:bodyPr spcFirstLastPara="1" wrap="square" lIns="91425" tIns="45700" rIns="91425" bIns="45700" anchor="t" anchorCtr="0">
            <a:noAutofit/>
          </a:bodyPr>
          <a:lstStyle/>
          <a:p>
            <a:pPr marL="269999" lvl="0" indent="0" algn="l" rtl="0">
              <a:lnSpc>
                <a:spcPct val="115000"/>
              </a:lnSpc>
              <a:spcBef>
                <a:spcPts val="0"/>
              </a:spcBef>
              <a:spcAft>
                <a:spcPts val="0"/>
              </a:spcAft>
              <a:buNone/>
            </a:pPr>
            <a:r>
              <a:rPr lang="en-US" sz="3600">
                <a:latin typeface="Nunito"/>
                <a:ea typeface="Nunito"/>
                <a:cs typeface="Nunito"/>
                <a:sym typeface="Nunito"/>
              </a:rPr>
              <a:t>Bước 2: Chạy </a:t>
            </a:r>
            <a:r>
              <a:rPr lang="en-US" sz="3600" b="1" i="1">
                <a:latin typeface="Nunito"/>
                <a:ea typeface="Nunito"/>
                <a:cs typeface="Nunito"/>
                <a:sym typeface="Nunito"/>
              </a:rPr>
              <a:t>npm install mysql</a:t>
            </a:r>
            <a:r>
              <a:rPr lang="en-US" sz="3600">
                <a:latin typeface="Nunito"/>
                <a:ea typeface="Nunito"/>
                <a:cs typeface="Nunito"/>
                <a:sym typeface="Nunito"/>
              </a:rPr>
              <a:t> để cài node package mysql</a:t>
            </a:r>
            <a:endParaRPr sz="3600">
              <a:solidFill>
                <a:schemeClr val="dk1"/>
              </a:solidFill>
              <a:latin typeface="Nunito"/>
              <a:ea typeface="Nunito"/>
              <a:cs typeface="Nunito"/>
              <a:sym typeface="Nunito"/>
            </a:endParaRPr>
          </a:p>
        </p:txBody>
      </p:sp>
      <p:pic>
        <p:nvPicPr>
          <p:cNvPr id="440" name="Google Shape;440;gad888caedd_0_80"/>
          <p:cNvPicPr preferRelativeResize="0"/>
          <p:nvPr/>
        </p:nvPicPr>
        <p:blipFill>
          <a:blip r:embed="rId4">
            <a:alphaModFix/>
          </a:blip>
          <a:stretch>
            <a:fillRect/>
          </a:stretch>
        </p:blipFill>
        <p:spPr>
          <a:xfrm>
            <a:off x="964675" y="6134475"/>
            <a:ext cx="16488975" cy="586724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
          <p:cNvSpPr/>
          <p:nvPr/>
        </p:nvSpPr>
        <p:spPr>
          <a:xfrm>
            <a:off x="-1" y="0"/>
            <a:ext cx="11351942" cy="13716000"/>
          </a:xfrm>
          <a:prstGeom prst="rect">
            <a:avLst/>
          </a:prstGeom>
          <a:solidFill>
            <a:srgbClr val="0A2C5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rgbClr val="0A2C5B"/>
              </a:solidFill>
              <a:latin typeface="Nunito Light"/>
              <a:ea typeface="Nunito Light"/>
              <a:cs typeface="Nunito Light"/>
              <a:sym typeface="Nunito Light"/>
            </a:endParaRPr>
          </a:p>
        </p:txBody>
      </p:sp>
      <p:sp>
        <p:nvSpPr>
          <p:cNvPr id="222" name="Google Shape;222;p2"/>
          <p:cNvSpPr txBox="1"/>
          <p:nvPr/>
        </p:nvSpPr>
        <p:spPr>
          <a:xfrm>
            <a:off x="1711325" y="6852725"/>
            <a:ext cx="8143576" cy="132343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Nunito"/>
                <a:ea typeface="Nunito"/>
                <a:cs typeface="Nunito"/>
                <a:sym typeface="Nunito"/>
              </a:rPr>
              <a:t>Bài trình bày</a:t>
            </a:r>
            <a:r>
              <a:rPr lang="en-US" sz="3600">
                <a:solidFill>
                  <a:schemeClr val="lt1"/>
                </a:solidFill>
                <a:latin typeface="Nunito"/>
                <a:ea typeface="Nunito"/>
                <a:cs typeface="Nunito"/>
                <a:sym typeface="Nunito"/>
              </a:rPr>
              <a:t> này</a:t>
            </a:r>
            <a:r>
              <a:rPr lang="en-US" sz="3600" b="0" i="0" u="none" strike="noStrike" cap="none">
                <a:solidFill>
                  <a:schemeClr val="lt1"/>
                </a:solidFill>
                <a:latin typeface="Nunito"/>
                <a:ea typeface="Nunito"/>
                <a:cs typeface="Nunito"/>
                <a:sym typeface="Nunito"/>
              </a:rPr>
              <a:t> về mục đích đối tượng chính, mô hình dữ liệu sử dụng, kỹ thuật xử l</a:t>
            </a:r>
            <a:r>
              <a:rPr lang="en-US" sz="3600">
                <a:solidFill>
                  <a:schemeClr val="lt1"/>
                </a:solidFill>
                <a:latin typeface="Nunito"/>
                <a:ea typeface="Nunito"/>
                <a:cs typeface="Nunito"/>
                <a:sym typeface="Nunito"/>
              </a:rPr>
              <a:t>ý</a:t>
            </a:r>
            <a:r>
              <a:rPr lang="en-US" sz="3600" b="0" i="0" u="none" strike="noStrike" cap="none">
                <a:solidFill>
                  <a:schemeClr val="lt1"/>
                </a:solidFill>
                <a:latin typeface="Nunito"/>
                <a:ea typeface="Nunito"/>
                <a:cs typeface="Nunito"/>
                <a:sym typeface="Nunito"/>
              </a:rPr>
              <a:t> truy vấn của hệ quản trị cơ sở dữ liệu OrientDB và các so sánh với một hệ quản trị cơ sở dữ liệu truyền thống là MySQL.</a:t>
            </a:r>
            <a:endParaRPr sz="3600" b="0" i="0" u="none" strike="noStrike" cap="none">
              <a:solidFill>
                <a:schemeClr val="lt1"/>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Nunito"/>
              <a:ea typeface="Nunito"/>
              <a:cs typeface="Nunito"/>
              <a:sym typeface="Nunito"/>
            </a:endParaRPr>
          </a:p>
        </p:txBody>
      </p:sp>
      <p:sp>
        <p:nvSpPr>
          <p:cNvPr id="223" name="Google Shape;223;p2"/>
          <p:cNvSpPr txBox="1"/>
          <p:nvPr/>
        </p:nvSpPr>
        <p:spPr>
          <a:xfrm>
            <a:off x="1622131" y="3447550"/>
            <a:ext cx="8143500" cy="193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1100"/>
              <a:buFont typeface="Arial"/>
              <a:buNone/>
            </a:pPr>
            <a:r>
              <a:rPr lang="en-US" sz="11100" b="0" i="0" u="none" strike="noStrike" cap="none">
                <a:solidFill>
                  <a:schemeClr val="lt1"/>
                </a:solidFill>
                <a:latin typeface="Nunito"/>
                <a:ea typeface="Nunito"/>
                <a:cs typeface="Nunito"/>
                <a:sym typeface="Nunito"/>
              </a:rPr>
              <a:t>Xin Chào!</a:t>
            </a:r>
            <a:endParaRPr sz="11100" b="0" i="0" u="none" strike="noStrike" cap="none">
              <a:solidFill>
                <a:schemeClr val="lt1"/>
              </a:solidFill>
              <a:latin typeface="Nunito"/>
              <a:ea typeface="Nunito"/>
              <a:cs typeface="Nunito"/>
              <a:sym typeface="Nunito"/>
            </a:endParaRPr>
          </a:p>
        </p:txBody>
      </p:sp>
      <p:sp>
        <p:nvSpPr>
          <p:cNvPr id="224" name="Google Shape;224;p2"/>
          <p:cNvSpPr txBox="1"/>
          <p:nvPr/>
        </p:nvSpPr>
        <p:spPr>
          <a:xfrm>
            <a:off x="1711325" y="5076150"/>
            <a:ext cx="7890000" cy="9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800"/>
              <a:buFont typeface="Arial"/>
              <a:buNone/>
            </a:pPr>
            <a:r>
              <a:rPr lang="en-US" sz="4800" b="0" i="0" u="none" strike="noStrike" cap="none">
                <a:solidFill>
                  <a:schemeClr val="lt1"/>
                </a:solidFill>
                <a:latin typeface="Nunito"/>
                <a:ea typeface="Nunito"/>
                <a:cs typeface="Nunito"/>
                <a:sym typeface="Nunito"/>
              </a:rPr>
              <a:t>Chúng tôi là </a:t>
            </a:r>
            <a:r>
              <a:rPr lang="en-US" sz="4800" b="0" i="0" u="none" strike="noStrike" cap="none">
                <a:solidFill>
                  <a:schemeClr val="accent3"/>
                </a:solidFill>
                <a:latin typeface="Nunito"/>
                <a:ea typeface="Nunito"/>
                <a:cs typeface="Nunito"/>
                <a:sym typeface="Nunito"/>
              </a:rPr>
              <a:t>Nhóm </a:t>
            </a:r>
            <a:r>
              <a:rPr lang="en-US" sz="4800">
                <a:solidFill>
                  <a:schemeClr val="accent3"/>
                </a:solidFill>
                <a:latin typeface="Nunito"/>
                <a:ea typeface="Nunito"/>
                <a:cs typeface="Nunito"/>
                <a:sym typeface="Nunito"/>
              </a:rPr>
              <a:t>14</a:t>
            </a:r>
            <a:r>
              <a:rPr lang="en-US" sz="4800" b="0" i="0" u="none" strike="noStrike" cap="none">
                <a:solidFill>
                  <a:schemeClr val="lt1"/>
                </a:solidFill>
                <a:latin typeface="Nunito"/>
                <a:ea typeface="Nunito"/>
                <a:cs typeface="Nunito"/>
                <a:sym typeface="Nunito"/>
              </a:rPr>
              <a:t>,</a:t>
            </a:r>
            <a:endParaRPr sz="4800" b="0" i="0" u="none" strike="noStrike" cap="none">
              <a:solidFill>
                <a:schemeClr val="accent3"/>
              </a:solidFill>
              <a:latin typeface="Nunito"/>
              <a:ea typeface="Nunito"/>
              <a:cs typeface="Nunito"/>
              <a:sym typeface="Nunito"/>
            </a:endParaRPr>
          </a:p>
        </p:txBody>
      </p:sp>
      <p:pic>
        <p:nvPicPr>
          <p:cNvPr id="225" name="Google Shape;225;p2"/>
          <p:cNvPicPr preferRelativeResize="0"/>
          <p:nvPr/>
        </p:nvPicPr>
        <p:blipFill rotWithShape="1">
          <a:blip r:embed="rId3">
            <a:alphaModFix/>
          </a:blip>
          <a:srcRect/>
          <a:stretch/>
        </p:blipFill>
        <p:spPr>
          <a:xfrm>
            <a:off x="15113175" y="4184421"/>
            <a:ext cx="5347175" cy="53471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gad888caedd_0_92"/>
          <p:cNvSpPr txBox="1"/>
          <p:nvPr/>
        </p:nvSpPr>
        <p:spPr>
          <a:xfrm>
            <a:off x="-1" y="800100"/>
            <a:ext cx="168897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0"/>
              <a:buFont typeface="Arial"/>
              <a:buNone/>
            </a:pPr>
            <a:r>
              <a:rPr lang="en-US" sz="8000" b="1">
                <a:solidFill>
                  <a:srgbClr val="2C99B4"/>
                </a:solidFill>
                <a:latin typeface="Nunito Light"/>
                <a:ea typeface="Nunito Light"/>
                <a:cs typeface="Nunito Light"/>
                <a:sym typeface="Nunito Light"/>
              </a:rPr>
              <a:t>Chèn Dữ Liệu (vào MySQL)</a:t>
            </a:r>
            <a:endParaRPr sz="8000" b="1" i="0" u="none" strike="noStrike" cap="none">
              <a:solidFill>
                <a:srgbClr val="2C99B4"/>
              </a:solidFill>
              <a:latin typeface="Nunito Light"/>
              <a:ea typeface="Nunito Light"/>
              <a:cs typeface="Nunito Light"/>
              <a:sym typeface="Nunito Light"/>
            </a:endParaRPr>
          </a:p>
        </p:txBody>
      </p:sp>
      <p:sp>
        <p:nvSpPr>
          <p:cNvPr id="446" name="Google Shape;446;gad888caedd_0_92"/>
          <p:cNvSpPr txBox="1"/>
          <p:nvPr/>
        </p:nvSpPr>
        <p:spPr>
          <a:xfrm>
            <a:off x="563950" y="3015075"/>
            <a:ext cx="16889700" cy="646200"/>
          </a:xfrm>
          <a:prstGeom prst="rect">
            <a:avLst/>
          </a:prstGeom>
          <a:noFill/>
          <a:ln>
            <a:noFill/>
          </a:ln>
        </p:spPr>
        <p:txBody>
          <a:bodyPr spcFirstLastPara="1" wrap="square" lIns="91425" tIns="45700" rIns="91425" bIns="45700" anchor="t" anchorCtr="0">
            <a:noAutofit/>
          </a:bodyPr>
          <a:lstStyle/>
          <a:p>
            <a:pPr marL="269999" lvl="0" indent="0" algn="l" rtl="0">
              <a:lnSpc>
                <a:spcPct val="115000"/>
              </a:lnSpc>
              <a:spcBef>
                <a:spcPts val="0"/>
              </a:spcBef>
              <a:spcAft>
                <a:spcPts val="0"/>
              </a:spcAft>
              <a:buNone/>
            </a:pPr>
            <a:r>
              <a:rPr lang="en-US" sz="3600">
                <a:latin typeface="Nunito"/>
                <a:ea typeface="Nunito"/>
                <a:cs typeface="Nunito"/>
                <a:sym typeface="Nunito"/>
              </a:rPr>
              <a:t>Bước 4: Sử dụng module fs của JavaScript để đọc dữ liệu từ file dữ liệu đã sinh( db.json ) vào mảng data</a:t>
            </a:r>
            <a:endParaRPr sz="3600">
              <a:latin typeface="Nunito"/>
              <a:ea typeface="Nunito"/>
              <a:cs typeface="Nunito"/>
              <a:sym typeface="Nunito"/>
            </a:endParaRPr>
          </a:p>
          <a:p>
            <a:pPr marL="0" lvl="0" indent="0" algn="l" rtl="0">
              <a:lnSpc>
                <a:spcPct val="115000"/>
              </a:lnSpc>
              <a:spcBef>
                <a:spcPts val="0"/>
              </a:spcBef>
              <a:spcAft>
                <a:spcPts val="0"/>
              </a:spcAft>
              <a:buNone/>
            </a:pPr>
            <a:endParaRPr sz="3600">
              <a:latin typeface="Nunito"/>
              <a:ea typeface="Nunito"/>
              <a:cs typeface="Nunito"/>
              <a:sym typeface="Nunito"/>
            </a:endParaRPr>
          </a:p>
        </p:txBody>
      </p:sp>
      <p:pic>
        <p:nvPicPr>
          <p:cNvPr id="447" name="Google Shape;447;gad888caedd_0_92"/>
          <p:cNvPicPr preferRelativeResize="0"/>
          <p:nvPr/>
        </p:nvPicPr>
        <p:blipFill>
          <a:blip r:embed="rId3">
            <a:alphaModFix/>
          </a:blip>
          <a:stretch>
            <a:fillRect/>
          </a:stretch>
        </p:blipFill>
        <p:spPr>
          <a:xfrm>
            <a:off x="918275" y="4552950"/>
            <a:ext cx="21530449" cy="1323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gad888caedd_0_100"/>
          <p:cNvSpPr txBox="1"/>
          <p:nvPr/>
        </p:nvSpPr>
        <p:spPr>
          <a:xfrm>
            <a:off x="-1" y="800100"/>
            <a:ext cx="168897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0"/>
              <a:buFont typeface="Arial"/>
              <a:buNone/>
            </a:pPr>
            <a:r>
              <a:rPr lang="en-US" sz="8000" b="1">
                <a:solidFill>
                  <a:srgbClr val="2C99B4"/>
                </a:solidFill>
                <a:latin typeface="Nunito Light"/>
                <a:ea typeface="Nunito Light"/>
                <a:cs typeface="Nunito Light"/>
                <a:sym typeface="Nunito Light"/>
              </a:rPr>
              <a:t>Chèn Dữ Liệu (vào MySQL)</a:t>
            </a:r>
            <a:endParaRPr sz="8000" b="1" i="0" u="none" strike="noStrike" cap="none">
              <a:solidFill>
                <a:srgbClr val="2C99B4"/>
              </a:solidFill>
              <a:latin typeface="Nunito Light"/>
              <a:ea typeface="Nunito Light"/>
              <a:cs typeface="Nunito Light"/>
              <a:sym typeface="Nunito Light"/>
            </a:endParaRPr>
          </a:p>
        </p:txBody>
      </p:sp>
      <p:sp>
        <p:nvSpPr>
          <p:cNvPr id="453" name="Google Shape;453;gad888caedd_0_100"/>
          <p:cNvSpPr txBox="1"/>
          <p:nvPr/>
        </p:nvSpPr>
        <p:spPr>
          <a:xfrm>
            <a:off x="563950" y="3015075"/>
            <a:ext cx="16889700" cy="646200"/>
          </a:xfrm>
          <a:prstGeom prst="rect">
            <a:avLst/>
          </a:prstGeom>
          <a:noFill/>
          <a:ln>
            <a:noFill/>
          </a:ln>
        </p:spPr>
        <p:txBody>
          <a:bodyPr spcFirstLastPara="1" wrap="square" lIns="91425" tIns="45700" rIns="91425" bIns="45700" anchor="t" anchorCtr="0">
            <a:noAutofit/>
          </a:bodyPr>
          <a:lstStyle/>
          <a:p>
            <a:pPr marL="269999" lvl="0" indent="0" algn="l" rtl="0">
              <a:lnSpc>
                <a:spcPct val="115000"/>
              </a:lnSpc>
              <a:spcBef>
                <a:spcPts val="0"/>
              </a:spcBef>
              <a:spcAft>
                <a:spcPts val="0"/>
              </a:spcAft>
              <a:buNone/>
            </a:pPr>
            <a:r>
              <a:rPr lang="en-US" sz="3600">
                <a:latin typeface="Nunito"/>
                <a:ea typeface="Nunito"/>
                <a:cs typeface="Nunito"/>
                <a:sym typeface="Nunito"/>
              </a:rPr>
              <a:t>Bước 5: Thực hiện đoạn code sinh vào MySQL như sau:</a:t>
            </a:r>
            <a:endParaRPr sz="3600">
              <a:latin typeface="Nunito"/>
              <a:ea typeface="Nunito"/>
              <a:cs typeface="Nunito"/>
              <a:sym typeface="Nunito"/>
            </a:endParaRPr>
          </a:p>
          <a:p>
            <a:pPr marL="0" lvl="0" indent="0" algn="l" rtl="0">
              <a:lnSpc>
                <a:spcPct val="115000"/>
              </a:lnSpc>
              <a:spcBef>
                <a:spcPts val="0"/>
              </a:spcBef>
              <a:spcAft>
                <a:spcPts val="0"/>
              </a:spcAft>
              <a:buNone/>
            </a:pPr>
            <a:endParaRPr sz="3600">
              <a:latin typeface="Nunito"/>
              <a:ea typeface="Nunito"/>
              <a:cs typeface="Nunito"/>
              <a:sym typeface="Nunito"/>
            </a:endParaRPr>
          </a:p>
        </p:txBody>
      </p:sp>
      <p:pic>
        <p:nvPicPr>
          <p:cNvPr id="454" name="Google Shape;454;gad888caedd_0_100"/>
          <p:cNvPicPr preferRelativeResize="0"/>
          <p:nvPr/>
        </p:nvPicPr>
        <p:blipFill>
          <a:blip r:embed="rId3">
            <a:alphaModFix/>
          </a:blip>
          <a:stretch>
            <a:fillRect/>
          </a:stretch>
        </p:blipFill>
        <p:spPr>
          <a:xfrm>
            <a:off x="896675" y="3999750"/>
            <a:ext cx="14419525" cy="8407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gad888caedd_0_108"/>
          <p:cNvSpPr txBox="1"/>
          <p:nvPr/>
        </p:nvSpPr>
        <p:spPr>
          <a:xfrm>
            <a:off x="1352400" y="2736625"/>
            <a:ext cx="8904000" cy="856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3600">
                <a:solidFill>
                  <a:schemeClr val="dk1"/>
                </a:solidFill>
                <a:latin typeface="Nunito"/>
                <a:ea typeface="Nunito"/>
                <a:cs typeface="Nunito"/>
                <a:sym typeface="Nunito"/>
              </a:rPr>
              <a:t>Thời gian chèn bản ghi:</a:t>
            </a:r>
            <a:endParaRPr sz="3600">
              <a:solidFill>
                <a:schemeClr val="dk1"/>
              </a:solidFill>
              <a:latin typeface="Nunito"/>
              <a:ea typeface="Nunito"/>
              <a:cs typeface="Nunito"/>
              <a:sym typeface="Nunito"/>
            </a:endParaRPr>
          </a:p>
          <a:p>
            <a:pPr marL="0" marR="0" lvl="0" indent="0" algn="l" rtl="0">
              <a:lnSpc>
                <a:spcPct val="140000"/>
              </a:lnSpc>
              <a:spcBef>
                <a:spcPts val="0"/>
              </a:spcBef>
              <a:spcAft>
                <a:spcPts val="0"/>
              </a:spcAft>
              <a:buClr>
                <a:srgbClr val="000000"/>
              </a:buClr>
              <a:buSzPts val="3000"/>
              <a:buFont typeface="Arial"/>
              <a:buNone/>
            </a:pPr>
            <a:endParaRPr sz="3600">
              <a:solidFill>
                <a:schemeClr val="dk1"/>
              </a:solidFill>
              <a:latin typeface="Nunito"/>
              <a:ea typeface="Nunito"/>
              <a:cs typeface="Nunito"/>
              <a:sym typeface="Nunito"/>
            </a:endParaRPr>
          </a:p>
          <a:p>
            <a:pPr marL="0" marR="0" lvl="0" indent="0" algn="l" rtl="0">
              <a:lnSpc>
                <a:spcPct val="140000"/>
              </a:lnSpc>
              <a:spcBef>
                <a:spcPts val="0"/>
              </a:spcBef>
              <a:spcAft>
                <a:spcPts val="0"/>
              </a:spcAft>
              <a:buClr>
                <a:srgbClr val="000000"/>
              </a:buClr>
              <a:buSzPts val="3000"/>
              <a:buFont typeface="Arial"/>
              <a:buNone/>
            </a:pPr>
            <a:endParaRPr sz="3600">
              <a:solidFill>
                <a:schemeClr val="dk1"/>
              </a:solidFill>
              <a:latin typeface="Nunito Light"/>
              <a:ea typeface="Nunito Light"/>
              <a:cs typeface="Nunito Light"/>
              <a:sym typeface="Nunito Light"/>
            </a:endParaRPr>
          </a:p>
        </p:txBody>
      </p:sp>
      <p:graphicFrame>
        <p:nvGraphicFramePr>
          <p:cNvPr id="460" name="Google Shape;460;gad888caedd_0_108"/>
          <p:cNvGraphicFramePr/>
          <p:nvPr/>
        </p:nvGraphicFramePr>
        <p:xfrm>
          <a:off x="1352400" y="4577975"/>
          <a:ext cx="3000000" cy="3000000"/>
        </p:xfrm>
        <a:graphic>
          <a:graphicData uri="http://schemas.openxmlformats.org/drawingml/2006/table">
            <a:tbl>
              <a:tblPr>
                <a:noFill/>
                <a:tableStyleId>{BBC8E546-6135-4D6B-BADE-C79A56DBFA3E}</a:tableStyleId>
              </a:tblPr>
              <a:tblGrid>
                <a:gridCol w="2902925">
                  <a:extLst>
                    <a:ext uri="{9D8B030D-6E8A-4147-A177-3AD203B41FA5}">
                      <a16:colId xmlns:a16="http://schemas.microsoft.com/office/drawing/2014/main" val="20000"/>
                    </a:ext>
                  </a:extLst>
                </a:gridCol>
                <a:gridCol w="2834800">
                  <a:extLst>
                    <a:ext uri="{9D8B030D-6E8A-4147-A177-3AD203B41FA5}">
                      <a16:colId xmlns:a16="http://schemas.microsoft.com/office/drawing/2014/main" val="20001"/>
                    </a:ext>
                  </a:extLst>
                </a:gridCol>
                <a:gridCol w="2834800">
                  <a:extLst>
                    <a:ext uri="{9D8B030D-6E8A-4147-A177-3AD203B41FA5}">
                      <a16:colId xmlns:a16="http://schemas.microsoft.com/office/drawing/2014/main" val="20002"/>
                    </a:ext>
                  </a:extLst>
                </a:gridCol>
              </a:tblGrid>
              <a:tr h="722250">
                <a:tc>
                  <a:txBody>
                    <a:bodyPr/>
                    <a:lstStyle/>
                    <a:p>
                      <a:pPr marL="540000" lvl="0" indent="-190500" algn="ctr" rtl="0">
                        <a:spcBef>
                          <a:spcPts val="0"/>
                        </a:spcBef>
                        <a:spcAft>
                          <a:spcPts val="0"/>
                        </a:spcAft>
                        <a:buNone/>
                      </a:pPr>
                      <a:r>
                        <a:rPr lang="en-US" sz="2700">
                          <a:latin typeface="Nunito"/>
                          <a:ea typeface="Nunito"/>
                          <a:cs typeface="Nunito"/>
                          <a:sym typeface="Nunito"/>
                        </a:rPr>
                        <a:t>Số bản ghi</a:t>
                      </a:r>
                      <a:endParaRPr sz="2700">
                        <a:latin typeface="Nunito"/>
                        <a:ea typeface="Nunito"/>
                        <a:cs typeface="Nunito"/>
                        <a:sym typeface="Nunito"/>
                      </a:endParaRPr>
                    </a:p>
                  </a:txBody>
                  <a:tcPr marL="63500" marR="63500" marT="63500" marB="63500" anchor="ctr"/>
                </a:tc>
                <a:tc>
                  <a:txBody>
                    <a:bodyPr/>
                    <a:lstStyle/>
                    <a:p>
                      <a:pPr marL="540000" lvl="0" indent="-190500" algn="ctr" rtl="0">
                        <a:spcBef>
                          <a:spcPts val="0"/>
                        </a:spcBef>
                        <a:spcAft>
                          <a:spcPts val="0"/>
                        </a:spcAft>
                        <a:buNone/>
                      </a:pPr>
                      <a:r>
                        <a:rPr lang="en-US" sz="2700">
                          <a:latin typeface="Nunito"/>
                          <a:ea typeface="Nunito"/>
                          <a:cs typeface="Nunito"/>
                          <a:sym typeface="Nunito"/>
                        </a:rPr>
                        <a:t>MySQL</a:t>
                      </a:r>
                      <a:endParaRPr sz="2700">
                        <a:latin typeface="Nunito"/>
                        <a:ea typeface="Nunito"/>
                        <a:cs typeface="Nunito"/>
                        <a:sym typeface="Nunito"/>
                      </a:endParaRPr>
                    </a:p>
                  </a:txBody>
                  <a:tcPr marL="63500" marR="63500" marT="63500" marB="63500" anchor="ctr"/>
                </a:tc>
                <a:tc>
                  <a:txBody>
                    <a:bodyPr/>
                    <a:lstStyle/>
                    <a:p>
                      <a:pPr marL="540000" lvl="0" indent="-190500" algn="ctr" rtl="0">
                        <a:spcBef>
                          <a:spcPts val="0"/>
                        </a:spcBef>
                        <a:spcAft>
                          <a:spcPts val="0"/>
                        </a:spcAft>
                        <a:buNone/>
                      </a:pPr>
                      <a:r>
                        <a:rPr lang="en-US" sz="2700">
                          <a:latin typeface="Nunito"/>
                          <a:ea typeface="Nunito"/>
                          <a:cs typeface="Nunito"/>
                          <a:sym typeface="Nunito"/>
                        </a:rPr>
                        <a:t>OrientDB</a:t>
                      </a:r>
                      <a:endParaRPr sz="2700">
                        <a:latin typeface="Nunito"/>
                        <a:ea typeface="Nunito"/>
                        <a:cs typeface="Nunito"/>
                        <a:sym typeface="Nunito"/>
                      </a:endParaRPr>
                    </a:p>
                  </a:txBody>
                  <a:tcPr marL="63500" marR="63500" marT="63500" marB="63500" anchor="ctr"/>
                </a:tc>
                <a:extLst>
                  <a:ext uri="{0D108BD9-81ED-4DB2-BD59-A6C34878D82A}">
                    <a16:rowId xmlns:a16="http://schemas.microsoft.com/office/drawing/2014/main" val="10000"/>
                  </a:ext>
                </a:extLst>
              </a:tr>
              <a:tr h="722250">
                <a:tc>
                  <a:txBody>
                    <a:bodyPr/>
                    <a:lstStyle/>
                    <a:p>
                      <a:pPr marL="540000" lvl="0" indent="-190500" algn="ctr" rtl="0">
                        <a:spcBef>
                          <a:spcPts val="0"/>
                        </a:spcBef>
                        <a:spcAft>
                          <a:spcPts val="0"/>
                        </a:spcAft>
                        <a:buNone/>
                      </a:pPr>
                      <a:r>
                        <a:rPr lang="en-US" sz="2700">
                          <a:latin typeface="Nunito"/>
                          <a:ea typeface="Nunito"/>
                          <a:cs typeface="Nunito"/>
                          <a:sym typeface="Nunito"/>
                        </a:rPr>
                        <a:t>100.000</a:t>
                      </a:r>
                      <a:endParaRPr sz="2700">
                        <a:latin typeface="Nunito"/>
                        <a:ea typeface="Nunito"/>
                        <a:cs typeface="Nunito"/>
                        <a:sym typeface="Nunito"/>
                      </a:endParaRPr>
                    </a:p>
                  </a:txBody>
                  <a:tcPr marL="63500" marR="63500" marT="63500" marB="63500" anchor="ctr"/>
                </a:tc>
                <a:tc>
                  <a:txBody>
                    <a:bodyPr/>
                    <a:lstStyle/>
                    <a:p>
                      <a:pPr marL="540000" lvl="0" indent="-190500" algn="ctr" rtl="0">
                        <a:spcBef>
                          <a:spcPts val="0"/>
                        </a:spcBef>
                        <a:spcAft>
                          <a:spcPts val="0"/>
                        </a:spcAft>
                        <a:buNone/>
                      </a:pPr>
                      <a:r>
                        <a:rPr lang="en-US" sz="2700">
                          <a:latin typeface="Nunito"/>
                          <a:ea typeface="Nunito"/>
                          <a:cs typeface="Nunito"/>
                          <a:sym typeface="Nunito"/>
                        </a:rPr>
                        <a:t>0.983s</a:t>
                      </a:r>
                      <a:endParaRPr sz="2700">
                        <a:latin typeface="Nunito"/>
                        <a:ea typeface="Nunito"/>
                        <a:cs typeface="Nunito"/>
                        <a:sym typeface="Nunito"/>
                      </a:endParaRPr>
                    </a:p>
                  </a:txBody>
                  <a:tcPr marL="63500" marR="63500" marT="63500" marB="63500" anchor="ctr"/>
                </a:tc>
                <a:tc>
                  <a:txBody>
                    <a:bodyPr/>
                    <a:lstStyle/>
                    <a:p>
                      <a:pPr marL="540000" lvl="0" indent="-190500" algn="ctr" rtl="0">
                        <a:spcBef>
                          <a:spcPts val="0"/>
                        </a:spcBef>
                        <a:spcAft>
                          <a:spcPts val="0"/>
                        </a:spcAft>
                        <a:buNone/>
                      </a:pPr>
                      <a:r>
                        <a:rPr lang="en-US" sz="2700">
                          <a:latin typeface="Nunito"/>
                          <a:ea typeface="Nunito"/>
                          <a:cs typeface="Nunito"/>
                          <a:sym typeface="Nunito"/>
                        </a:rPr>
                        <a:t>3.9991s</a:t>
                      </a:r>
                      <a:endParaRPr sz="2700">
                        <a:latin typeface="Nunito"/>
                        <a:ea typeface="Nunito"/>
                        <a:cs typeface="Nunito"/>
                        <a:sym typeface="Nunito"/>
                      </a:endParaRPr>
                    </a:p>
                  </a:txBody>
                  <a:tcPr marL="63500" marR="63500" marT="63500" marB="63500" anchor="ctr"/>
                </a:tc>
                <a:extLst>
                  <a:ext uri="{0D108BD9-81ED-4DB2-BD59-A6C34878D82A}">
                    <a16:rowId xmlns:a16="http://schemas.microsoft.com/office/drawing/2014/main" val="10001"/>
                  </a:ext>
                </a:extLst>
              </a:tr>
              <a:tr h="722250">
                <a:tc>
                  <a:txBody>
                    <a:bodyPr/>
                    <a:lstStyle/>
                    <a:p>
                      <a:pPr marL="540000" lvl="0" indent="-190500" algn="ctr" rtl="0">
                        <a:spcBef>
                          <a:spcPts val="0"/>
                        </a:spcBef>
                        <a:spcAft>
                          <a:spcPts val="0"/>
                        </a:spcAft>
                        <a:buNone/>
                      </a:pPr>
                      <a:r>
                        <a:rPr lang="en-US" sz="2700">
                          <a:latin typeface="Nunito"/>
                          <a:ea typeface="Nunito"/>
                          <a:cs typeface="Nunito"/>
                          <a:sym typeface="Nunito"/>
                        </a:rPr>
                        <a:t>1.000.000</a:t>
                      </a:r>
                      <a:endParaRPr sz="2700">
                        <a:latin typeface="Nunito"/>
                        <a:ea typeface="Nunito"/>
                        <a:cs typeface="Nunito"/>
                        <a:sym typeface="Nunito"/>
                      </a:endParaRPr>
                    </a:p>
                  </a:txBody>
                  <a:tcPr marL="63500" marR="63500" marT="63500" marB="63500" anchor="ctr"/>
                </a:tc>
                <a:tc>
                  <a:txBody>
                    <a:bodyPr/>
                    <a:lstStyle/>
                    <a:p>
                      <a:pPr marL="540000" lvl="0" indent="-190500" algn="ctr" rtl="0">
                        <a:spcBef>
                          <a:spcPts val="0"/>
                        </a:spcBef>
                        <a:spcAft>
                          <a:spcPts val="0"/>
                        </a:spcAft>
                        <a:buNone/>
                      </a:pPr>
                      <a:r>
                        <a:rPr lang="en-US" sz="2700">
                          <a:latin typeface="Nunito"/>
                          <a:ea typeface="Nunito"/>
                          <a:cs typeface="Nunito"/>
                          <a:sym typeface="Nunito"/>
                        </a:rPr>
                        <a:t>10.048s</a:t>
                      </a:r>
                      <a:endParaRPr sz="2700">
                        <a:latin typeface="Nunito"/>
                        <a:ea typeface="Nunito"/>
                        <a:cs typeface="Nunito"/>
                        <a:sym typeface="Nunito"/>
                      </a:endParaRPr>
                    </a:p>
                  </a:txBody>
                  <a:tcPr marL="63500" marR="63500" marT="63500" marB="63500" anchor="ctr"/>
                </a:tc>
                <a:tc>
                  <a:txBody>
                    <a:bodyPr/>
                    <a:lstStyle/>
                    <a:p>
                      <a:pPr marL="540000" lvl="0" indent="-190500" algn="ctr" rtl="0">
                        <a:spcBef>
                          <a:spcPts val="0"/>
                        </a:spcBef>
                        <a:spcAft>
                          <a:spcPts val="0"/>
                        </a:spcAft>
                        <a:buNone/>
                      </a:pPr>
                      <a:r>
                        <a:rPr lang="en-US" sz="2700">
                          <a:latin typeface="Nunito"/>
                          <a:ea typeface="Nunito"/>
                          <a:cs typeface="Nunito"/>
                          <a:sym typeface="Nunito"/>
                        </a:rPr>
                        <a:t>43.365s</a:t>
                      </a:r>
                      <a:endParaRPr sz="2700">
                        <a:latin typeface="Nunito"/>
                        <a:ea typeface="Nunito"/>
                        <a:cs typeface="Nunito"/>
                        <a:sym typeface="Nunito"/>
                      </a:endParaRPr>
                    </a:p>
                  </a:txBody>
                  <a:tcPr marL="63500" marR="63500" marT="63500" marB="63500" anchor="ctr"/>
                </a:tc>
                <a:extLst>
                  <a:ext uri="{0D108BD9-81ED-4DB2-BD59-A6C34878D82A}">
                    <a16:rowId xmlns:a16="http://schemas.microsoft.com/office/drawing/2014/main" val="10002"/>
                  </a:ext>
                </a:extLst>
              </a:tr>
              <a:tr h="768325">
                <a:tc>
                  <a:txBody>
                    <a:bodyPr/>
                    <a:lstStyle/>
                    <a:p>
                      <a:pPr marL="540000" lvl="0" indent="-190500" algn="ctr" rtl="0">
                        <a:spcBef>
                          <a:spcPts val="0"/>
                        </a:spcBef>
                        <a:spcAft>
                          <a:spcPts val="0"/>
                        </a:spcAft>
                        <a:buNone/>
                      </a:pPr>
                      <a:r>
                        <a:rPr lang="en-US" sz="2700">
                          <a:latin typeface="Nunito"/>
                          <a:ea typeface="Nunito"/>
                          <a:cs typeface="Nunito"/>
                          <a:sym typeface="Nunito"/>
                        </a:rPr>
                        <a:t>100.000.000</a:t>
                      </a:r>
                      <a:endParaRPr sz="2700">
                        <a:latin typeface="Nunito"/>
                        <a:ea typeface="Nunito"/>
                        <a:cs typeface="Nunito"/>
                        <a:sym typeface="Nunito"/>
                      </a:endParaRPr>
                    </a:p>
                  </a:txBody>
                  <a:tcPr marL="63500" marR="63500" marT="63500" marB="63500" anchor="ctr"/>
                </a:tc>
                <a:tc>
                  <a:txBody>
                    <a:bodyPr/>
                    <a:lstStyle/>
                    <a:p>
                      <a:pPr marL="89999" lvl="0" indent="0" algn="ctr" rtl="0">
                        <a:lnSpc>
                          <a:spcPct val="115000"/>
                        </a:lnSpc>
                        <a:spcBef>
                          <a:spcPts val="0"/>
                        </a:spcBef>
                        <a:spcAft>
                          <a:spcPts val="0"/>
                        </a:spcAft>
                        <a:buNone/>
                      </a:pPr>
                      <a:r>
                        <a:rPr lang="en-US" sz="2700">
                          <a:latin typeface="Nunito"/>
                          <a:ea typeface="Nunito"/>
                          <a:cs typeface="Nunito"/>
                          <a:sym typeface="Nunito"/>
                        </a:rPr>
                        <a:t>2331.025s</a:t>
                      </a:r>
                      <a:endParaRPr sz="2700">
                        <a:latin typeface="Nunito"/>
                        <a:ea typeface="Nunito"/>
                        <a:cs typeface="Nunito"/>
                        <a:sym typeface="Nunito"/>
                      </a:endParaRPr>
                    </a:p>
                  </a:txBody>
                  <a:tcPr marL="63500" marR="63500" marT="63500" marB="63500" anchor="ctr"/>
                </a:tc>
                <a:tc>
                  <a:txBody>
                    <a:bodyPr/>
                    <a:lstStyle/>
                    <a:p>
                      <a:pPr marL="540000" lvl="0" indent="-190500" algn="ctr" rtl="0">
                        <a:spcBef>
                          <a:spcPts val="0"/>
                        </a:spcBef>
                        <a:spcAft>
                          <a:spcPts val="0"/>
                        </a:spcAft>
                        <a:buNone/>
                      </a:pPr>
                      <a:r>
                        <a:rPr lang="en-US" sz="2700">
                          <a:latin typeface="Nunito"/>
                          <a:ea typeface="Nunito"/>
                          <a:cs typeface="Nunito"/>
                          <a:sym typeface="Nunito"/>
                        </a:rPr>
                        <a:t>6473.685s</a:t>
                      </a:r>
                      <a:endParaRPr sz="2700">
                        <a:latin typeface="Nunito"/>
                        <a:ea typeface="Nunito"/>
                        <a:cs typeface="Nunito"/>
                        <a:sym typeface="Nunito"/>
                      </a:endParaRPr>
                    </a:p>
                  </a:txBody>
                  <a:tcPr marL="63500" marR="63500" marT="63500" marB="63500" anchor="ctr"/>
                </a:tc>
                <a:extLst>
                  <a:ext uri="{0D108BD9-81ED-4DB2-BD59-A6C34878D82A}">
                    <a16:rowId xmlns:a16="http://schemas.microsoft.com/office/drawing/2014/main" val="10003"/>
                  </a:ext>
                </a:extLst>
              </a:tr>
            </a:tbl>
          </a:graphicData>
        </a:graphic>
      </p:graphicFrame>
      <p:sp>
        <p:nvSpPr>
          <p:cNvPr id="461" name="Google Shape;461;gad888caedd_0_108"/>
          <p:cNvSpPr txBox="1"/>
          <p:nvPr/>
        </p:nvSpPr>
        <p:spPr>
          <a:xfrm>
            <a:off x="2" y="800100"/>
            <a:ext cx="116088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0"/>
              <a:buFont typeface="Arial"/>
              <a:buNone/>
            </a:pPr>
            <a:r>
              <a:rPr lang="en-US" sz="8000" b="1">
                <a:solidFill>
                  <a:srgbClr val="2C99B4"/>
                </a:solidFill>
                <a:latin typeface="Nunito Light"/>
                <a:ea typeface="Nunito Light"/>
                <a:cs typeface="Nunito Light"/>
                <a:sym typeface="Nunito Light"/>
              </a:rPr>
              <a:t>So Sánh Hiệu Năng </a:t>
            </a:r>
            <a:endParaRPr sz="8000" b="1">
              <a:solidFill>
                <a:srgbClr val="2C99B4"/>
              </a:solidFill>
              <a:latin typeface="Nunito Light"/>
              <a:ea typeface="Nunito Light"/>
              <a:cs typeface="Nunito Light"/>
              <a:sym typeface="Nunito Light"/>
            </a:endParaRPr>
          </a:p>
          <a:p>
            <a:pPr marL="1314450" marR="0" lvl="0" indent="0" algn="l" rtl="0">
              <a:lnSpc>
                <a:spcPct val="100000"/>
              </a:lnSpc>
              <a:spcBef>
                <a:spcPts val="0"/>
              </a:spcBef>
              <a:spcAft>
                <a:spcPts val="0"/>
              </a:spcAft>
              <a:buClr>
                <a:srgbClr val="000000"/>
              </a:buClr>
              <a:buSzPts val="8000"/>
              <a:buFont typeface="Arial"/>
              <a:buNone/>
            </a:pPr>
            <a:r>
              <a:rPr lang="en-US" sz="3600" b="1" i="1">
                <a:solidFill>
                  <a:srgbClr val="2C99B4"/>
                </a:solidFill>
                <a:latin typeface="Nunito Light"/>
                <a:ea typeface="Nunito Light"/>
                <a:cs typeface="Nunito Light"/>
                <a:sym typeface="Nunito Light"/>
              </a:rPr>
              <a:t>(chưa đánh chỉ mục)</a:t>
            </a:r>
            <a:endParaRPr sz="3600" b="1" i="1" u="none" strike="noStrike" cap="none">
              <a:solidFill>
                <a:srgbClr val="2C99B4"/>
              </a:solidFill>
              <a:latin typeface="Nunito Light"/>
              <a:ea typeface="Nunito Light"/>
              <a:cs typeface="Nunito Light"/>
              <a:sym typeface="Nunito Light"/>
            </a:endParaRPr>
          </a:p>
        </p:txBody>
      </p:sp>
      <p:pic>
        <p:nvPicPr>
          <p:cNvPr id="462" name="Google Shape;462;gad888caedd_0_108" title="Biểu đồ"/>
          <p:cNvPicPr preferRelativeResize="0"/>
          <p:nvPr/>
        </p:nvPicPr>
        <p:blipFill>
          <a:blip r:embed="rId3">
            <a:alphaModFix/>
          </a:blip>
          <a:stretch>
            <a:fillRect/>
          </a:stretch>
        </p:blipFill>
        <p:spPr>
          <a:xfrm>
            <a:off x="10571524" y="2765438"/>
            <a:ext cx="13237401" cy="81851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gad888caedd_0_116"/>
          <p:cNvSpPr txBox="1"/>
          <p:nvPr/>
        </p:nvSpPr>
        <p:spPr>
          <a:xfrm>
            <a:off x="4956250" y="4253050"/>
            <a:ext cx="11091900" cy="856800"/>
          </a:xfrm>
          <a:prstGeom prst="rect">
            <a:avLst/>
          </a:prstGeom>
          <a:noFill/>
          <a:ln>
            <a:noFill/>
          </a:ln>
        </p:spPr>
        <p:txBody>
          <a:bodyPr spcFirstLastPara="1" wrap="square" lIns="91425" tIns="45700" rIns="91425" bIns="45700" anchor="t" anchorCtr="0">
            <a:noAutofit/>
          </a:bodyPr>
          <a:lstStyle/>
          <a:p>
            <a:pPr marL="540000" lvl="0" indent="-190500" algn="l" rtl="0">
              <a:lnSpc>
                <a:spcPct val="107916"/>
              </a:lnSpc>
              <a:spcBef>
                <a:spcPts val="0"/>
              </a:spcBef>
              <a:spcAft>
                <a:spcPts val="0"/>
              </a:spcAft>
              <a:buNone/>
            </a:pPr>
            <a:r>
              <a:rPr lang="en-US" sz="3600" b="1">
                <a:latin typeface="Roboto Condensed"/>
                <a:ea typeface="Roboto Condensed"/>
                <a:cs typeface="Roboto Condensed"/>
                <a:sym typeface="Roboto Condensed"/>
              </a:rPr>
              <a:t>MySQL: </a:t>
            </a:r>
            <a:r>
              <a:rPr lang="en-US" sz="3600">
                <a:latin typeface="Courier New"/>
                <a:ea typeface="Courier New"/>
                <a:cs typeface="Courier New"/>
                <a:sym typeface="Courier New"/>
              </a:rPr>
              <a:t>SELECT COUNT(*) FROM customer</a:t>
            </a:r>
            <a:endParaRPr sz="3600">
              <a:latin typeface="Courier New"/>
              <a:ea typeface="Courier New"/>
              <a:cs typeface="Courier New"/>
              <a:sym typeface="Courier New"/>
            </a:endParaRPr>
          </a:p>
          <a:p>
            <a:pPr marL="540000" lvl="0" indent="-190500" algn="l" rtl="0">
              <a:lnSpc>
                <a:spcPct val="107916"/>
              </a:lnSpc>
              <a:spcBef>
                <a:spcPts val="800"/>
              </a:spcBef>
              <a:spcAft>
                <a:spcPts val="800"/>
              </a:spcAft>
              <a:buNone/>
            </a:pPr>
            <a:r>
              <a:rPr lang="en-US" sz="3600" b="1">
                <a:latin typeface="Roboto Condensed"/>
                <a:ea typeface="Roboto Condensed"/>
                <a:cs typeface="Roboto Condensed"/>
                <a:sym typeface="Roboto Condensed"/>
              </a:rPr>
              <a:t>OrientDB:</a:t>
            </a:r>
            <a:r>
              <a:rPr lang="en-US" sz="3600">
                <a:latin typeface="Roboto Condensed"/>
                <a:ea typeface="Roboto Condensed"/>
                <a:cs typeface="Roboto Condensed"/>
                <a:sym typeface="Roboto Condensed"/>
              </a:rPr>
              <a:t>  </a:t>
            </a:r>
            <a:r>
              <a:rPr lang="en-US" sz="3600">
                <a:latin typeface="Courier New"/>
                <a:ea typeface="Courier New"/>
                <a:cs typeface="Courier New"/>
                <a:sym typeface="Courier New"/>
              </a:rPr>
              <a:t>SELECT COUNT(*) FROM customer</a:t>
            </a:r>
            <a:endParaRPr sz="3600">
              <a:solidFill>
                <a:schemeClr val="dk1"/>
              </a:solidFill>
              <a:latin typeface="Nunito"/>
              <a:ea typeface="Nunito"/>
              <a:cs typeface="Nunito"/>
              <a:sym typeface="Nunito"/>
            </a:endParaRPr>
          </a:p>
        </p:txBody>
      </p:sp>
      <p:sp>
        <p:nvSpPr>
          <p:cNvPr id="468" name="Google Shape;468;gad888caedd_0_116"/>
          <p:cNvSpPr txBox="1"/>
          <p:nvPr/>
        </p:nvSpPr>
        <p:spPr>
          <a:xfrm>
            <a:off x="4956250" y="2806225"/>
            <a:ext cx="11091900" cy="856800"/>
          </a:xfrm>
          <a:prstGeom prst="rect">
            <a:avLst/>
          </a:prstGeom>
          <a:noFill/>
          <a:ln>
            <a:noFill/>
          </a:ln>
        </p:spPr>
        <p:txBody>
          <a:bodyPr spcFirstLastPara="1" wrap="square" lIns="91425" tIns="45700" rIns="91425" bIns="45700" anchor="t" anchorCtr="0">
            <a:noAutofit/>
          </a:bodyPr>
          <a:lstStyle/>
          <a:p>
            <a:pPr marL="540000" lvl="0" indent="-190500" algn="l" rtl="0">
              <a:lnSpc>
                <a:spcPct val="107916"/>
              </a:lnSpc>
              <a:spcBef>
                <a:spcPts val="0"/>
              </a:spcBef>
              <a:spcAft>
                <a:spcPts val="0"/>
              </a:spcAft>
              <a:buNone/>
            </a:pPr>
            <a:r>
              <a:rPr lang="en-US" sz="3600">
                <a:latin typeface="Nunito"/>
                <a:ea typeface="Nunito"/>
                <a:cs typeface="Nunito"/>
                <a:sym typeface="Nunito"/>
              </a:rPr>
              <a:t>Câu lệnh thực hiện như sau:</a:t>
            </a:r>
            <a:endParaRPr sz="3600">
              <a:latin typeface="Nunito"/>
              <a:ea typeface="Nunito"/>
              <a:cs typeface="Nunito"/>
              <a:sym typeface="Nunito"/>
            </a:endParaRPr>
          </a:p>
          <a:p>
            <a:pPr marL="540000" lvl="0" indent="-190500" algn="l" rtl="0">
              <a:lnSpc>
                <a:spcPct val="107916"/>
              </a:lnSpc>
              <a:spcBef>
                <a:spcPts val="800"/>
              </a:spcBef>
              <a:spcAft>
                <a:spcPts val="800"/>
              </a:spcAft>
              <a:buNone/>
            </a:pPr>
            <a:endParaRPr sz="3600" b="1">
              <a:latin typeface="Nunito"/>
              <a:ea typeface="Nunito"/>
              <a:cs typeface="Nunito"/>
              <a:sym typeface="Nunito"/>
            </a:endParaRPr>
          </a:p>
        </p:txBody>
      </p:sp>
      <p:graphicFrame>
        <p:nvGraphicFramePr>
          <p:cNvPr id="469" name="Google Shape;469;gad888caedd_0_116"/>
          <p:cNvGraphicFramePr/>
          <p:nvPr/>
        </p:nvGraphicFramePr>
        <p:xfrm>
          <a:off x="5383900" y="7146675"/>
          <a:ext cx="3000000" cy="3000000"/>
        </p:xfrm>
        <a:graphic>
          <a:graphicData uri="http://schemas.openxmlformats.org/drawingml/2006/table">
            <a:tbl>
              <a:tblPr>
                <a:noFill/>
                <a:tableStyleId>{BBC8E546-6135-4D6B-BADE-C79A56DBFA3E}</a:tableStyleId>
              </a:tblPr>
              <a:tblGrid>
                <a:gridCol w="4753550">
                  <a:extLst>
                    <a:ext uri="{9D8B030D-6E8A-4147-A177-3AD203B41FA5}">
                      <a16:colId xmlns:a16="http://schemas.microsoft.com/office/drawing/2014/main" val="20000"/>
                    </a:ext>
                  </a:extLst>
                </a:gridCol>
                <a:gridCol w="4641975">
                  <a:extLst>
                    <a:ext uri="{9D8B030D-6E8A-4147-A177-3AD203B41FA5}">
                      <a16:colId xmlns:a16="http://schemas.microsoft.com/office/drawing/2014/main" val="20001"/>
                    </a:ext>
                  </a:extLst>
                </a:gridCol>
                <a:gridCol w="4641975">
                  <a:extLst>
                    <a:ext uri="{9D8B030D-6E8A-4147-A177-3AD203B41FA5}">
                      <a16:colId xmlns:a16="http://schemas.microsoft.com/office/drawing/2014/main" val="20002"/>
                    </a:ext>
                  </a:extLst>
                </a:gridCol>
              </a:tblGrid>
              <a:tr h="1483225">
                <a:tc>
                  <a:txBody>
                    <a:bodyPr/>
                    <a:lstStyle/>
                    <a:p>
                      <a:pPr marL="540000" lvl="0" indent="-190500" algn="ctr" rtl="0">
                        <a:spcBef>
                          <a:spcPts val="0"/>
                        </a:spcBef>
                        <a:spcAft>
                          <a:spcPts val="0"/>
                        </a:spcAft>
                        <a:buNone/>
                      </a:pPr>
                      <a:r>
                        <a:rPr lang="en-US" sz="3600">
                          <a:latin typeface="Nunito"/>
                          <a:ea typeface="Nunito"/>
                          <a:cs typeface="Nunito"/>
                          <a:sym typeface="Nunito"/>
                        </a:rPr>
                        <a:t>Số bản ghi</a:t>
                      </a:r>
                      <a:endParaRPr sz="3600">
                        <a:latin typeface="Nunito"/>
                        <a:ea typeface="Nunito"/>
                        <a:cs typeface="Nunito"/>
                        <a:sym typeface="Nunito"/>
                      </a:endParaRPr>
                    </a:p>
                  </a:txBody>
                  <a:tcPr marL="63500" marR="63500" marT="63500" marB="63500" anchor="ctr"/>
                </a:tc>
                <a:tc>
                  <a:txBody>
                    <a:bodyPr/>
                    <a:lstStyle/>
                    <a:p>
                      <a:pPr marL="540000" lvl="0" indent="-190500" algn="ctr" rtl="0">
                        <a:spcBef>
                          <a:spcPts val="0"/>
                        </a:spcBef>
                        <a:spcAft>
                          <a:spcPts val="0"/>
                        </a:spcAft>
                        <a:buNone/>
                      </a:pPr>
                      <a:r>
                        <a:rPr lang="en-US" sz="3600">
                          <a:latin typeface="Nunito"/>
                          <a:ea typeface="Nunito"/>
                          <a:cs typeface="Nunito"/>
                          <a:sym typeface="Nunito"/>
                        </a:rPr>
                        <a:t>MySQL</a:t>
                      </a:r>
                      <a:endParaRPr sz="3600">
                        <a:latin typeface="Nunito"/>
                        <a:ea typeface="Nunito"/>
                        <a:cs typeface="Nunito"/>
                        <a:sym typeface="Nunito"/>
                      </a:endParaRPr>
                    </a:p>
                  </a:txBody>
                  <a:tcPr marL="63500" marR="63500" marT="63500" marB="63500" anchor="ctr"/>
                </a:tc>
                <a:tc>
                  <a:txBody>
                    <a:bodyPr/>
                    <a:lstStyle/>
                    <a:p>
                      <a:pPr marL="540000" lvl="0" indent="-190500" algn="ctr" rtl="0">
                        <a:spcBef>
                          <a:spcPts val="0"/>
                        </a:spcBef>
                        <a:spcAft>
                          <a:spcPts val="0"/>
                        </a:spcAft>
                        <a:buNone/>
                      </a:pPr>
                      <a:r>
                        <a:rPr lang="en-US" sz="3600">
                          <a:latin typeface="Nunito"/>
                          <a:ea typeface="Nunito"/>
                          <a:cs typeface="Nunito"/>
                          <a:sym typeface="Nunito"/>
                        </a:rPr>
                        <a:t>OrientDB</a:t>
                      </a:r>
                      <a:endParaRPr sz="3600">
                        <a:latin typeface="Nunito"/>
                        <a:ea typeface="Nunito"/>
                        <a:cs typeface="Nunito"/>
                        <a:sym typeface="Nunito"/>
                      </a:endParaRPr>
                    </a:p>
                  </a:txBody>
                  <a:tcPr marL="63500" marR="63500" marT="63500" marB="63500" anchor="ctr"/>
                </a:tc>
                <a:extLst>
                  <a:ext uri="{0D108BD9-81ED-4DB2-BD59-A6C34878D82A}">
                    <a16:rowId xmlns:a16="http://schemas.microsoft.com/office/drawing/2014/main" val="10000"/>
                  </a:ext>
                </a:extLst>
              </a:tr>
              <a:tr h="1483225">
                <a:tc>
                  <a:txBody>
                    <a:bodyPr/>
                    <a:lstStyle/>
                    <a:p>
                      <a:pPr marL="540000" lvl="0" indent="-190500" algn="ctr" rtl="0">
                        <a:spcBef>
                          <a:spcPts val="0"/>
                        </a:spcBef>
                        <a:spcAft>
                          <a:spcPts val="0"/>
                        </a:spcAft>
                        <a:buNone/>
                      </a:pPr>
                      <a:r>
                        <a:rPr lang="en-US" sz="3600">
                          <a:latin typeface="Nunito"/>
                          <a:ea typeface="Nunito"/>
                          <a:cs typeface="Nunito"/>
                          <a:sym typeface="Nunito"/>
                        </a:rPr>
                        <a:t>100.000.000</a:t>
                      </a:r>
                      <a:endParaRPr sz="3600">
                        <a:latin typeface="Nunito"/>
                        <a:ea typeface="Nunito"/>
                        <a:cs typeface="Nunito"/>
                        <a:sym typeface="Nunito"/>
                      </a:endParaRPr>
                    </a:p>
                  </a:txBody>
                  <a:tcPr marL="63500" marR="63500" marT="63500" marB="63500" anchor="ctr"/>
                </a:tc>
                <a:tc>
                  <a:txBody>
                    <a:bodyPr/>
                    <a:lstStyle/>
                    <a:p>
                      <a:pPr marL="540000" lvl="0" indent="-190500" algn="ctr" rtl="0">
                        <a:spcBef>
                          <a:spcPts val="0"/>
                        </a:spcBef>
                        <a:spcAft>
                          <a:spcPts val="0"/>
                        </a:spcAft>
                        <a:buNone/>
                      </a:pPr>
                      <a:r>
                        <a:rPr lang="en-US" sz="3600">
                          <a:latin typeface="Nunito"/>
                          <a:ea typeface="Nunito"/>
                          <a:cs typeface="Nunito"/>
                          <a:sym typeface="Nunito"/>
                        </a:rPr>
                        <a:t>23.465s</a:t>
                      </a:r>
                      <a:endParaRPr sz="3600">
                        <a:latin typeface="Nunito"/>
                        <a:ea typeface="Nunito"/>
                        <a:cs typeface="Nunito"/>
                        <a:sym typeface="Nunito"/>
                      </a:endParaRPr>
                    </a:p>
                  </a:txBody>
                  <a:tcPr marL="63500" marR="63500" marT="63500" marB="63500" anchor="ctr"/>
                </a:tc>
                <a:tc>
                  <a:txBody>
                    <a:bodyPr/>
                    <a:lstStyle/>
                    <a:p>
                      <a:pPr marL="540000" lvl="0" indent="-190500" algn="ctr" rtl="0">
                        <a:spcBef>
                          <a:spcPts val="0"/>
                        </a:spcBef>
                        <a:spcAft>
                          <a:spcPts val="0"/>
                        </a:spcAft>
                        <a:buNone/>
                      </a:pPr>
                      <a:r>
                        <a:rPr lang="en-US" sz="3600">
                          <a:latin typeface="Nunito"/>
                          <a:ea typeface="Nunito"/>
                          <a:cs typeface="Nunito"/>
                          <a:sym typeface="Nunito"/>
                        </a:rPr>
                        <a:t>0.0451s</a:t>
                      </a:r>
                      <a:endParaRPr sz="3600">
                        <a:latin typeface="Nunito"/>
                        <a:ea typeface="Nunito"/>
                        <a:cs typeface="Nunito"/>
                        <a:sym typeface="Nunito"/>
                      </a:endParaRPr>
                    </a:p>
                  </a:txBody>
                  <a:tcPr marL="63500" marR="63500" marT="63500" marB="63500" anchor="ctr"/>
                </a:tc>
                <a:extLst>
                  <a:ext uri="{0D108BD9-81ED-4DB2-BD59-A6C34878D82A}">
                    <a16:rowId xmlns:a16="http://schemas.microsoft.com/office/drawing/2014/main" val="10001"/>
                  </a:ext>
                </a:extLst>
              </a:tr>
            </a:tbl>
          </a:graphicData>
        </a:graphic>
      </p:graphicFrame>
      <p:sp>
        <p:nvSpPr>
          <p:cNvPr id="470" name="Google Shape;470;gad888caedd_0_116"/>
          <p:cNvSpPr txBox="1"/>
          <p:nvPr/>
        </p:nvSpPr>
        <p:spPr>
          <a:xfrm>
            <a:off x="2" y="800100"/>
            <a:ext cx="116088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0"/>
              <a:buFont typeface="Arial"/>
              <a:buNone/>
            </a:pPr>
            <a:r>
              <a:rPr lang="en-US" sz="8000" b="1">
                <a:solidFill>
                  <a:srgbClr val="2C99B4"/>
                </a:solidFill>
                <a:latin typeface="Nunito Light"/>
                <a:ea typeface="Nunito Light"/>
                <a:cs typeface="Nunito Light"/>
                <a:sym typeface="Nunito Light"/>
              </a:rPr>
              <a:t>So Sánh Hiệu Năng </a:t>
            </a:r>
            <a:endParaRPr sz="8000" b="1">
              <a:solidFill>
                <a:srgbClr val="2C99B4"/>
              </a:solidFill>
              <a:latin typeface="Nunito Light"/>
              <a:ea typeface="Nunito Light"/>
              <a:cs typeface="Nunito Light"/>
              <a:sym typeface="Nunito Light"/>
            </a:endParaRPr>
          </a:p>
          <a:p>
            <a:pPr marL="1314450" marR="0" lvl="0" indent="0" algn="l" rtl="0">
              <a:lnSpc>
                <a:spcPct val="100000"/>
              </a:lnSpc>
              <a:spcBef>
                <a:spcPts val="0"/>
              </a:spcBef>
              <a:spcAft>
                <a:spcPts val="0"/>
              </a:spcAft>
              <a:buClr>
                <a:srgbClr val="000000"/>
              </a:buClr>
              <a:buSzPts val="8000"/>
              <a:buFont typeface="Arial"/>
              <a:buNone/>
            </a:pPr>
            <a:r>
              <a:rPr lang="en-US" sz="3600" b="1" i="1">
                <a:solidFill>
                  <a:srgbClr val="2C99B4"/>
                </a:solidFill>
                <a:latin typeface="Nunito Light"/>
                <a:ea typeface="Nunito Light"/>
                <a:cs typeface="Nunito Light"/>
                <a:sym typeface="Nunito Light"/>
              </a:rPr>
              <a:t>(chưa đánh chỉ mục)</a:t>
            </a:r>
            <a:endParaRPr sz="3600" b="1" i="1" u="none" strike="noStrike" cap="none">
              <a:solidFill>
                <a:srgbClr val="2C99B4"/>
              </a:solidFill>
              <a:latin typeface="Nunito Light"/>
              <a:ea typeface="Nunito Light"/>
              <a:cs typeface="Nunito Light"/>
              <a:sym typeface="Nunito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gad888caedd_0_125"/>
          <p:cNvSpPr txBox="1"/>
          <p:nvPr/>
        </p:nvSpPr>
        <p:spPr>
          <a:xfrm>
            <a:off x="4956250" y="4253050"/>
            <a:ext cx="15217800" cy="856800"/>
          </a:xfrm>
          <a:prstGeom prst="rect">
            <a:avLst/>
          </a:prstGeom>
          <a:noFill/>
          <a:ln>
            <a:noFill/>
          </a:ln>
        </p:spPr>
        <p:txBody>
          <a:bodyPr spcFirstLastPara="1" wrap="square" lIns="91425" tIns="45700" rIns="91425" bIns="45700" anchor="t" anchorCtr="0">
            <a:noAutofit/>
          </a:bodyPr>
          <a:lstStyle/>
          <a:p>
            <a:pPr marL="540000" lvl="0" indent="-190500" algn="l" rtl="0">
              <a:lnSpc>
                <a:spcPct val="107916"/>
              </a:lnSpc>
              <a:spcBef>
                <a:spcPts val="0"/>
              </a:spcBef>
              <a:spcAft>
                <a:spcPts val="0"/>
              </a:spcAft>
              <a:buNone/>
            </a:pPr>
            <a:r>
              <a:rPr lang="en-US" sz="3600" b="1">
                <a:latin typeface="Roboto Condensed"/>
                <a:ea typeface="Roboto Condensed"/>
                <a:cs typeface="Roboto Condensed"/>
                <a:sym typeface="Roboto Condensed"/>
              </a:rPr>
              <a:t>MySQL:</a:t>
            </a:r>
            <a:r>
              <a:rPr lang="en-US" sz="3600">
                <a:latin typeface="Roboto Condensed"/>
                <a:ea typeface="Roboto Condensed"/>
                <a:cs typeface="Roboto Condensed"/>
                <a:sym typeface="Roboto Condensed"/>
              </a:rPr>
              <a:t> </a:t>
            </a:r>
            <a:r>
              <a:rPr lang="en-US" sz="3600">
                <a:latin typeface="Courier New"/>
                <a:ea typeface="Courier New"/>
                <a:cs typeface="Courier New"/>
                <a:sym typeface="Courier New"/>
              </a:rPr>
              <a:t>SELECT * FROM customer WHERE id = 18020931</a:t>
            </a:r>
            <a:endParaRPr sz="3600">
              <a:latin typeface="Courier New"/>
              <a:ea typeface="Courier New"/>
              <a:cs typeface="Courier New"/>
              <a:sym typeface="Courier New"/>
            </a:endParaRPr>
          </a:p>
          <a:p>
            <a:pPr marL="540000" lvl="0" indent="-190500" algn="l" rtl="0">
              <a:lnSpc>
                <a:spcPct val="107916"/>
              </a:lnSpc>
              <a:spcBef>
                <a:spcPts val="800"/>
              </a:spcBef>
              <a:spcAft>
                <a:spcPts val="0"/>
              </a:spcAft>
              <a:buNone/>
            </a:pPr>
            <a:r>
              <a:rPr lang="en-US" sz="3600" b="1">
                <a:latin typeface="Roboto Condensed"/>
                <a:ea typeface="Roboto Condensed"/>
                <a:cs typeface="Roboto Condensed"/>
                <a:sym typeface="Roboto Condensed"/>
              </a:rPr>
              <a:t>OrientDB: </a:t>
            </a:r>
            <a:r>
              <a:rPr lang="en-US" sz="3600">
                <a:latin typeface="Courier New"/>
                <a:ea typeface="Courier New"/>
                <a:cs typeface="Courier New"/>
                <a:sym typeface="Courier New"/>
              </a:rPr>
              <a:t>SELECT FROM Customer WHERE id = 18020931</a:t>
            </a:r>
            <a:endParaRPr sz="3600">
              <a:latin typeface="Courier New"/>
              <a:ea typeface="Courier New"/>
              <a:cs typeface="Courier New"/>
              <a:sym typeface="Courier New"/>
            </a:endParaRPr>
          </a:p>
          <a:p>
            <a:pPr marL="540000" lvl="0" indent="-190500" algn="l" rtl="0">
              <a:lnSpc>
                <a:spcPct val="115000"/>
              </a:lnSpc>
              <a:spcBef>
                <a:spcPts val="800"/>
              </a:spcBef>
              <a:spcAft>
                <a:spcPts val="0"/>
              </a:spcAft>
              <a:buNone/>
            </a:pPr>
            <a:endParaRPr sz="3600" b="1">
              <a:latin typeface="Courier New"/>
              <a:ea typeface="Courier New"/>
              <a:cs typeface="Courier New"/>
              <a:sym typeface="Courier New"/>
            </a:endParaRPr>
          </a:p>
        </p:txBody>
      </p:sp>
      <p:sp>
        <p:nvSpPr>
          <p:cNvPr id="476" name="Google Shape;476;gad888caedd_0_125"/>
          <p:cNvSpPr txBox="1"/>
          <p:nvPr/>
        </p:nvSpPr>
        <p:spPr>
          <a:xfrm>
            <a:off x="4956250" y="2806225"/>
            <a:ext cx="11091900" cy="856800"/>
          </a:xfrm>
          <a:prstGeom prst="rect">
            <a:avLst/>
          </a:prstGeom>
          <a:noFill/>
          <a:ln>
            <a:noFill/>
          </a:ln>
        </p:spPr>
        <p:txBody>
          <a:bodyPr spcFirstLastPara="1" wrap="square" lIns="91425" tIns="45700" rIns="91425" bIns="45700" anchor="t" anchorCtr="0">
            <a:noAutofit/>
          </a:bodyPr>
          <a:lstStyle/>
          <a:p>
            <a:pPr marL="540000" lvl="0" indent="-190500" algn="l" rtl="0">
              <a:lnSpc>
                <a:spcPct val="107916"/>
              </a:lnSpc>
              <a:spcBef>
                <a:spcPts val="0"/>
              </a:spcBef>
              <a:spcAft>
                <a:spcPts val="0"/>
              </a:spcAft>
              <a:buNone/>
            </a:pPr>
            <a:r>
              <a:rPr lang="en-US" sz="3600">
                <a:latin typeface="Nunito"/>
                <a:ea typeface="Nunito"/>
                <a:cs typeface="Nunito"/>
                <a:sym typeface="Nunito"/>
              </a:rPr>
              <a:t>Câu lệnh thực hiện như sau:</a:t>
            </a:r>
            <a:endParaRPr sz="3600">
              <a:latin typeface="Nunito"/>
              <a:ea typeface="Nunito"/>
              <a:cs typeface="Nunito"/>
              <a:sym typeface="Nunito"/>
            </a:endParaRPr>
          </a:p>
          <a:p>
            <a:pPr marL="540000" lvl="0" indent="-190500" algn="l" rtl="0">
              <a:lnSpc>
                <a:spcPct val="107916"/>
              </a:lnSpc>
              <a:spcBef>
                <a:spcPts val="800"/>
              </a:spcBef>
              <a:spcAft>
                <a:spcPts val="800"/>
              </a:spcAft>
              <a:buNone/>
            </a:pPr>
            <a:endParaRPr sz="3600" b="1">
              <a:latin typeface="Nunito"/>
              <a:ea typeface="Nunito"/>
              <a:cs typeface="Nunito"/>
              <a:sym typeface="Nunito"/>
            </a:endParaRPr>
          </a:p>
        </p:txBody>
      </p:sp>
      <p:graphicFrame>
        <p:nvGraphicFramePr>
          <p:cNvPr id="477" name="Google Shape;477;gad888caedd_0_125"/>
          <p:cNvGraphicFramePr/>
          <p:nvPr/>
        </p:nvGraphicFramePr>
        <p:xfrm>
          <a:off x="5383900" y="7146675"/>
          <a:ext cx="3000000" cy="3000000"/>
        </p:xfrm>
        <a:graphic>
          <a:graphicData uri="http://schemas.openxmlformats.org/drawingml/2006/table">
            <a:tbl>
              <a:tblPr>
                <a:noFill/>
                <a:tableStyleId>{BBC8E546-6135-4D6B-BADE-C79A56DBFA3E}</a:tableStyleId>
              </a:tblPr>
              <a:tblGrid>
                <a:gridCol w="4753550">
                  <a:extLst>
                    <a:ext uri="{9D8B030D-6E8A-4147-A177-3AD203B41FA5}">
                      <a16:colId xmlns:a16="http://schemas.microsoft.com/office/drawing/2014/main" val="20000"/>
                    </a:ext>
                  </a:extLst>
                </a:gridCol>
                <a:gridCol w="4641975">
                  <a:extLst>
                    <a:ext uri="{9D8B030D-6E8A-4147-A177-3AD203B41FA5}">
                      <a16:colId xmlns:a16="http://schemas.microsoft.com/office/drawing/2014/main" val="20001"/>
                    </a:ext>
                  </a:extLst>
                </a:gridCol>
                <a:gridCol w="4641975">
                  <a:extLst>
                    <a:ext uri="{9D8B030D-6E8A-4147-A177-3AD203B41FA5}">
                      <a16:colId xmlns:a16="http://schemas.microsoft.com/office/drawing/2014/main" val="20002"/>
                    </a:ext>
                  </a:extLst>
                </a:gridCol>
              </a:tblGrid>
              <a:tr h="1483225">
                <a:tc>
                  <a:txBody>
                    <a:bodyPr/>
                    <a:lstStyle/>
                    <a:p>
                      <a:pPr marL="540000" lvl="0" indent="-190500" algn="ctr" rtl="0">
                        <a:spcBef>
                          <a:spcPts val="0"/>
                        </a:spcBef>
                        <a:spcAft>
                          <a:spcPts val="0"/>
                        </a:spcAft>
                        <a:buNone/>
                      </a:pPr>
                      <a:r>
                        <a:rPr lang="en-US" sz="3600">
                          <a:latin typeface="Nunito"/>
                          <a:ea typeface="Nunito"/>
                          <a:cs typeface="Nunito"/>
                          <a:sym typeface="Nunito"/>
                        </a:rPr>
                        <a:t>Số bản ghi</a:t>
                      </a:r>
                      <a:endParaRPr sz="3600">
                        <a:latin typeface="Nunito"/>
                        <a:ea typeface="Nunito"/>
                        <a:cs typeface="Nunito"/>
                        <a:sym typeface="Nunito"/>
                      </a:endParaRPr>
                    </a:p>
                  </a:txBody>
                  <a:tcPr marL="63500" marR="63500" marT="63500" marB="63500" anchor="ctr"/>
                </a:tc>
                <a:tc>
                  <a:txBody>
                    <a:bodyPr/>
                    <a:lstStyle/>
                    <a:p>
                      <a:pPr marL="540000" lvl="0" indent="-190500" algn="ctr" rtl="0">
                        <a:spcBef>
                          <a:spcPts val="0"/>
                        </a:spcBef>
                        <a:spcAft>
                          <a:spcPts val="0"/>
                        </a:spcAft>
                        <a:buNone/>
                      </a:pPr>
                      <a:r>
                        <a:rPr lang="en-US" sz="3600">
                          <a:latin typeface="Nunito"/>
                          <a:ea typeface="Nunito"/>
                          <a:cs typeface="Nunito"/>
                          <a:sym typeface="Nunito"/>
                        </a:rPr>
                        <a:t>MySQL</a:t>
                      </a:r>
                      <a:endParaRPr sz="3600">
                        <a:latin typeface="Nunito"/>
                        <a:ea typeface="Nunito"/>
                        <a:cs typeface="Nunito"/>
                        <a:sym typeface="Nunito"/>
                      </a:endParaRPr>
                    </a:p>
                  </a:txBody>
                  <a:tcPr marL="63500" marR="63500" marT="63500" marB="63500" anchor="ctr">
                    <a:lnB w="12700" cap="flat" cmpd="sng">
                      <a:solidFill>
                        <a:srgbClr val="000000"/>
                      </a:solidFill>
                      <a:prstDash val="solid"/>
                      <a:round/>
                      <a:headEnd type="none" w="sm" len="sm"/>
                      <a:tailEnd type="none" w="sm" len="sm"/>
                    </a:lnB>
                  </a:tcPr>
                </a:tc>
                <a:tc>
                  <a:txBody>
                    <a:bodyPr/>
                    <a:lstStyle/>
                    <a:p>
                      <a:pPr marL="540000" lvl="0" indent="-190500" algn="ctr" rtl="0">
                        <a:spcBef>
                          <a:spcPts val="0"/>
                        </a:spcBef>
                        <a:spcAft>
                          <a:spcPts val="0"/>
                        </a:spcAft>
                        <a:buNone/>
                      </a:pPr>
                      <a:r>
                        <a:rPr lang="en-US" sz="3600">
                          <a:latin typeface="Nunito"/>
                          <a:ea typeface="Nunito"/>
                          <a:cs typeface="Nunito"/>
                          <a:sym typeface="Nunito"/>
                        </a:rPr>
                        <a:t>OrientDB</a:t>
                      </a:r>
                      <a:endParaRPr sz="3600">
                        <a:latin typeface="Nunito"/>
                        <a:ea typeface="Nunito"/>
                        <a:cs typeface="Nunito"/>
                        <a:sym typeface="Nunito"/>
                      </a:endParaRPr>
                    </a:p>
                  </a:txBody>
                  <a:tcPr marL="63500" marR="63500" marT="63500" marB="63500" anchor="ctr">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483225">
                <a:tc>
                  <a:txBody>
                    <a:bodyPr/>
                    <a:lstStyle/>
                    <a:p>
                      <a:pPr marL="540000" lvl="0" indent="-190500" algn="ctr" rtl="0">
                        <a:spcBef>
                          <a:spcPts val="0"/>
                        </a:spcBef>
                        <a:spcAft>
                          <a:spcPts val="0"/>
                        </a:spcAft>
                        <a:buNone/>
                      </a:pPr>
                      <a:r>
                        <a:rPr lang="en-US" sz="3600">
                          <a:latin typeface="Nunito"/>
                          <a:ea typeface="Nunito"/>
                          <a:cs typeface="Nunito"/>
                          <a:sym typeface="Nunito"/>
                        </a:rPr>
                        <a:t>100.000.000</a:t>
                      </a:r>
                      <a:endParaRPr sz="3600">
                        <a:latin typeface="Nunito"/>
                        <a:ea typeface="Nunito"/>
                        <a:cs typeface="Nunito"/>
                        <a:sym typeface="Nunito"/>
                      </a:endParaRPr>
                    </a:p>
                  </a:txBody>
                  <a:tcPr marL="63500" marR="63500" marT="63500" marB="63500" anchor="ctr">
                    <a:lnR w="12700" cap="flat" cmpd="sng">
                      <a:solidFill>
                        <a:srgbClr val="000000"/>
                      </a:solidFill>
                      <a:prstDash val="solid"/>
                      <a:round/>
                      <a:headEnd type="none" w="sm" len="sm"/>
                      <a:tailEnd type="none" w="sm" len="sm"/>
                    </a:lnR>
                  </a:tcPr>
                </a:tc>
                <a:tc>
                  <a:txBody>
                    <a:bodyPr/>
                    <a:lstStyle/>
                    <a:p>
                      <a:pPr marL="540000" lvl="0" indent="-190500" algn="ctr" rtl="0">
                        <a:spcBef>
                          <a:spcPts val="0"/>
                        </a:spcBef>
                        <a:spcAft>
                          <a:spcPts val="0"/>
                        </a:spcAft>
                        <a:buNone/>
                      </a:pPr>
                      <a:r>
                        <a:rPr lang="en-US" sz="3600">
                          <a:latin typeface="Nunito"/>
                          <a:ea typeface="Nunito"/>
                          <a:cs typeface="Nunito"/>
                          <a:sym typeface="Nunito"/>
                        </a:rPr>
                        <a:t>0.0027s</a:t>
                      </a:r>
                      <a:endParaRPr sz="3600">
                        <a:latin typeface="Nunito"/>
                        <a:ea typeface="Nunito"/>
                        <a:cs typeface="Nunito"/>
                        <a:sym typeface="Nunito"/>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40000" lvl="0" indent="-190500" algn="ctr" rtl="0">
                        <a:spcBef>
                          <a:spcPts val="0"/>
                        </a:spcBef>
                        <a:spcAft>
                          <a:spcPts val="0"/>
                        </a:spcAft>
                        <a:buNone/>
                      </a:pPr>
                      <a:r>
                        <a:rPr lang="en-US" sz="3600">
                          <a:latin typeface="Nunito"/>
                          <a:ea typeface="Nunito"/>
                          <a:cs typeface="Nunito"/>
                          <a:sym typeface="Nunito"/>
                        </a:rPr>
                        <a:t>0.032s</a:t>
                      </a:r>
                      <a:endParaRPr sz="3600">
                        <a:latin typeface="Nunito"/>
                        <a:ea typeface="Nunito"/>
                        <a:cs typeface="Nunito"/>
                        <a:sym typeface="Nunito"/>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478" name="Google Shape;478;gad888caedd_0_125"/>
          <p:cNvSpPr txBox="1"/>
          <p:nvPr/>
        </p:nvSpPr>
        <p:spPr>
          <a:xfrm>
            <a:off x="2" y="800100"/>
            <a:ext cx="116088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0"/>
              <a:buFont typeface="Arial"/>
              <a:buNone/>
            </a:pPr>
            <a:r>
              <a:rPr lang="en-US" sz="8000" b="1">
                <a:solidFill>
                  <a:srgbClr val="2C99B4"/>
                </a:solidFill>
                <a:latin typeface="Nunito Light"/>
                <a:ea typeface="Nunito Light"/>
                <a:cs typeface="Nunito Light"/>
                <a:sym typeface="Nunito Light"/>
              </a:rPr>
              <a:t>So Sánh Hiệu Năng </a:t>
            </a:r>
            <a:endParaRPr sz="8000" b="1">
              <a:solidFill>
                <a:srgbClr val="2C99B4"/>
              </a:solidFill>
              <a:latin typeface="Nunito Light"/>
              <a:ea typeface="Nunito Light"/>
              <a:cs typeface="Nunito Light"/>
              <a:sym typeface="Nunito Light"/>
            </a:endParaRPr>
          </a:p>
          <a:p>
            <a:pPr marL="1314450" marR="0" lvl="0" indent="0" algn="l" rtl="0">
              <a:lnSpc>
                <a:spcPct val="100000"/>
              </a:lnSpc>
              <a:spcBef>
                <a:spcPts val="0"/>
              </a:spcBef>
              <a:spcAft>
                <a:spcPts val="0"/>
              </a:spcAft>
              <a:buClr>
                <a:srgbClr val="000000"/>
              </a:buClr>
              <a:buSzPts val="8000"/>
              <a:buFont typeface="Arial"/>
              <a:buNone/>
            </a:pPr>
            <a:r>
              <a:rPr lang="en-US" sz="3600" b="1" i="1">
                <a:solidFill>
                  <a:srgbClr val="2C99B4"/>
                </a:solidFill>
                <a:latin typeface="Nunito Light"/>
                <a:ea typeface="Nunito Light"/>
                <a:cs typeface="Nunito Light"/>
                <a:sym typeface="Nunito Light"/>
              </a:rPr>
              <a:t>(chưa đánh chỉ mục)</a:t>
            </a:r>
            <a:endParaRPr sz="3600" b="1" i="1" u="none" strike="noStrike" cap="none">
              <a:solidFill>
                <a:srgbClr val="2C99B4"/>
              </a:solidFill>
              <a:latin typeface="Nunito Light"/>
              <a:ea typeface="Nunito Light"/>
              <a:cs typeface="Nunito Light"/>
              <a:sym typeface="Nunito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gad888caedd_0_133"/>
          <p:cNvSpPr txBox="1"/>
          <p:nvPr/>
        </p:nvSpPr>
        <p:spPr>
          <a:xfrm>
            <a:off x="4956250" y="4253050"/>
            <a:ext cx="16074900" cy="856800"/>
          </a:xfrm>
          <a:prstGeom prst="rect">
            <a:avLst/>
          </a:prstGeom>
          <a:noFill/>
          <a:ln>
            <a:noFill/>
          </a:ln>
        </p:spPr>
        <p:txBody>
          <a:bodyPr spcFirstLastPara="1" wrap="square" lIns="91425" tIns="45700" rIns="91425" bIns="45700" anchor="t" anchorCtr="0">
            <a:noAutofit/>
          </a:bodyPr>
          <a:lstStyle/>
          <a:p>
            <a:pPr marL="540000" lvl="0" indent="-190500" algn="l" rtl="0">
              <a:lnSpc>
                <a:spcPct val="107916"/>
              </a:lnSpc>
              <a:spcBef>
                <a:spcPts val="0"/>
              </a:spcBef>
              <a:spcAft>
                <a:spcPts val="0"/>
              </a:spcAft>
              <a:buNone/>
            </a:pPr>
            <a:r>
              <a:rPr lang="en-US" sz="3600" b="1">
                <a:latin typeface="Roboto Condensed"/>
                <a:ea typeface="Roboto Condensed"/>
                <a:cs typeface="Roboto Condensed"/>
                <a:sym typeface="Roboto Condensed"/>
              </a:rPr>
              <a:t>MySQL:</a:t>
            </a:r>
            <a:r>
              <a:rPr lang="en-US" sz="3600">
                <a:latin typeface="Courier New"/>
                <a:ea typeface="Courier New"/>
                <a:cs typeface="Courier New"/>
                <a:sym typeface="Courier New"/>
              </a:rPr>
              <a:t> SELECT COUNT(*) FROM customer GROUP BY city_id</a:t>
            </a:r>
            <a:endParaRPr sz="3600">
              <a:latin typeface="Courier New"/>
              <a:ea typeface="Courier New"/>
              <a:cs typeface="Courier New"/>
              <a:sym typeface="Courier New"/>
            </a:endParaRPr>
          </a:p>
          <a:p>
            <a:pPr marL="540000" lvl="0" indent="-190500" algn="l" rtl="0">
              <a:lnSpc>
                <a:spcPct val="107916"/>
              </a:lnSpc>
              <a:spcBef>
                <a:spcPts val="800"/>
              </a:spcBef>
              <a:spcAft>
                <a:spcPts val="0"/>
              </a:spcAft>
              <a:buNone/>
            </a:pPr>
            <a:r>
              <a:rPr lang="en-US" sz="3600" b="1">
                <a:latin typeface="Roboto Condensed"/>
                <a:ea typeface="Roboto Condensed"/>
                <a:cs typeface="Roboto Condensed"/>
                <a:sym typeface="Roboto Condensed"/>
              </a:rPr>
              <a:t>OrientDB:</a:t>
            </a:r>
            <a:r>
              <a:rPr lang="en-US" sz="3600">
                <a:latin typeface="Roboto Condensed"/>
                <a:ea typeface="Roboto Condensed"/>
                <a:cs typeface="Roboto Condensed"/>
                <a:sym typeface="Roboto Condensed"/>
              </a:rPr>
              <a:t> </a:t>
            </a:r>
            <a:r>
              <a:rPr lang="en-US" sz="3600">
                <a:latin typeface="Courier New"/>
                <a:ea typeface="Courier New"/>
                <a:cs typeface="Courier New"/>
                <a:sym typeface="Courier New"/>
              </a:rPr>
              <a:t>SELECT COUNT(*) FROM Customer GROUP BY city_id</a:t>
            </a:r>
            <a:endParaRPr sz="3600" b="1">
              <a:latin typeface="Roboto Condensed"/>
              <a:ea typeface="Roboto Condensed"/>
              <a:cs typeface="Roboto Condensed"/>
              <a:sym typeface="Roboto Condensed"/>
            </a:endParaRPr>
          </a:p>
          <a:p>
            <a:pPr marL="540000" lvl="0" indent="-190500" algn="l" rtl="0">
              <a:lnSpc>
                <a:spcPct val="107916"/>
              </a:lnSpc>
              <a:spcBef>
                <a:spcPts val="800"/>
              </a:spcBef>
              <a:spcAft>
                <a:spcPts val="800"/>
              </a:spcAft>
              <a:buNone/>
            </a:pPr>
            <a:endParaRPr sz="3600" b="1">
              <a:latin typeface="Nunito"/>
              <a:ea typeface="Nunito"/>
              <a:cs typeface="Nunito"/>
              <a:sym typeface="Nunito"/>
            </a:endParaRPr>
          </a:p>
        </p:txBody>
      </p:sp>
      <p:sp>
        <p:nvSpPr>
          <p:cNvPr id="484" name="Google Shape;484;gad888caedd_0_133"/>
          <p:cNvSpPr txBox="1"/>
          <p:nvPr/>
        </p:nvSpPr>
        <p:spPr>
          <a:xfrm>
            <a:off x="4956250" y="2806225"/>
            <a:ext cx="11091900" cy="856800"/>
          </a:xfrm>
          <a:prstGeom prst="rect">
            <a:avLst/>
          </a:prstGeom>
          <a:noFill/>
          <a:ln>
            <a:noFill/>
          </a:ln>
        </p:spPr>
        <p:txBody>
          <a:bodyPr spcFirstLastPara="1" wrap="square" lIns="91425" tIns="45700" rIns="91425" bIns="45700" anchor="t" anchorCtr="0">
            <a:noAutofit/>
          </a:bodyPr>
          <a:lstStyle/>
          <a:p>
            <a:pPr marL="540000" lvl="0" indent="-190500" algn="l" rtl="0">
              <a:lnSpc>
                <a:spcPct val="107916"/>
              </a:lnSpc>
              <a:spcBef>
                <a:spcPts val="0"/>
              </a:spcBef>
              <a:spcAft>
                <a:spcPts val="0"/>
              </a:spcAft>
              <a:buNone/>
            </a:pPr>
            <a:r>
              <a:rPr lang="en-US" sz="3600">
                <a:latin typeface="Nunito"/>
                <a:ea typeface="Nunito"/>
                <a:cs typeface="Nunito"/>
                <a:sym typeface="Nunito"/>
              </a:rPr>
              <a:t>Câu lệnh thực hiện như sau:</a:t>
            </a:r>
            <a:endParaRPr sz="3600">
              <a:latin typeface="Nunito"/>
              <a:ea typeface="Nunito"/>
              <a:cs typeface="Nunito"/>
              <a:sym typeface="Nunito"/>
            </a:endParaRPr>
          </a:p>
          <a:p>
            <a:pPr marL="540000" lvl="0" indent="-190500" algn="l" rtl="0">
              <a:lnSpc>
                <a:spcPct val="107916"/>
              </a:lnSpc>
              <a:spcBef>
                <a:spcPts val="800"/>
              </a:spcBef>
              <a:spcAft>
                <a:spcPts val="800"/>
              </a:spcAft>
              <a:buNone/>
            </a:pPr>
            <a:endParaRPr sz="3600" b="1">
              <a:latin typeface="Nunito"/>
              <a:ea typeface="Nunito"/>
              <a:cs typeface="Nunito"/>
              <a:sym typeface="Nunito"/>
            </a:endParaRPr>
          </a:p>
        </p:txBody>
      </p:sp>
      <p:graphicFrame>
        <p:nvGraphicFramePr>
          <p:cNvPr id="485" name="Google Shape;485;gad888caedd_0_133"/>
          <p:cNvGraphicFramePr/>
          <p:nvPr/>
        </p:nvGraphicFramePr>
        <p:xfrm>
          <a:off x="5383900" y="7146675"/>
          <a:ext cx="3000000" cy="3000000"/>
        </p:xfrm>
        <a:graphic>
          <a:graphicData uri="http://schemas.openxmlformats.org/drawingml/2006/table">
            <a:tbl>
              <a:tblPr>
                <a:noFill/>
                <a:tableStyleId>{BBC8E546-6135-4D6B-BADE-C79A56DBFA3E}</a:tableStyleId>
              </a:tblPr>
              <a:tblGrid>
                <a:gridCol w="4753550">
                  <a:extLst>
                    <a:ext uri="{9D8B030D-6E8A-4147-A177-3AD203B41FA5}">
                      <a16:colId xmlns:a16="http://schemas.microsoft.com/office/drawing/2014/main" val="20000"/>
                    </a:ext>
                  </a:extLst>
                </a:gridCol>
                <a:gridCol w="4641975">
                  <a:extLst>
                    <a:ext uri="{9D8B030D-6E8A-4147-A177-3AD203B41FA5}">
                      <a16:colId xmlns:a16="http://schemas.microsoft.com/office/drawing/2014/main" val="20001"/>
                    </a:ext>
                  </a:extLst>
                </a:gridCol>
                <a:gridCol w="4641975">
                  <a:extLst>
                    <a:ext uri="{9D8B030D-6E8A-4147-A177-3AD203B41FA5}">
                      <a16:colId xmlns:a16="http://schemas.microsoft.com/office/drawing/2014/main" val="20002"/>
                    </a:ext>
                  </a:extLst>
                </a:gridCol>
              </a:tblGrid>
              <a:tr h="1483225">
                <a:tc>
                  <a:txBody>
                    <a:bodyPr/>
                    <a:lstStyle/>
                    <a:p>
                      <a:pPr marL="540000" lvl="0" indent="-190500" algn="ctr" rtl="0">
                        <a:spcBef>
                          <a:spcPts val="0"/>
                        </a:spcBef>
                        <a:spcAft>
                          <a:spcPts val="0"/>
                        </a:spcAft>
                        <a:buNone/>
                      </a:pPr>
                      <a:r>
                        <a:rPr lang="en-US" sz="3600">
                          <a:latin typeface="Nunito"/>
                          <a:ea typeface="Nunito"/>
                          <a:cs typeface="Nunito"/>
                          <a:sym typeface="Nunito"/>
                        </a:rPr>
                        <a:t>Số bản ghi</a:t>
                      </a:r>
                      <a:endParaRPr sz="3600">
                        <a:latin typeface="Nunito"/>
                        <a:ea typeface="Nunito"/>
                        <a:cs typeface="Nunito"/>
                        <a:sym typeface="Nunito"/>
                      </a:endParaRPr>
                    </a:p>
                  </a:txBody>
                  <a:tcPr marL="63500" marR="63500" marT="63500" marB="63500" anchor="ctr"/>
                </a:tc>
                <a:tc>
                  <a:txBody>
                    <a:bodyPr/>
                    <a:lstStyle/>
                    <a:p>
                      <a:pPr marL="540000" lvl="0" indent="-190500" algn="ctr" rtl="0">
                        <a:spcBef>
                          <a:spcPts val="0"/>
                        </a:spcBef>
                        <a:spcAft>
                          <a:spcPts val="0"/>
                        </a:spcAft>
                        <a:buNone/>
                      </a:pPr>
                      <a:r>
                        <a:rPr lang="en-US" sz="3600">
                          <a:latin typeface="Nunito"/>
                          <a:ea typeface="Nunito"/>
                          <a:cs typeface="Nunito"/>
                          <a:sym typeface="Nunito"/>
                        </a:rPr>
                        <a:t>MySQL</a:t>
                      </a:r>
                      <a:endParaRPr sz="3600">
                        <a:latin typeface="Nunito"/>
                        <a:ea typeface="Nunito"/>
                        <a:cs typeface="Nunito"/>
                        <a:sym typeface="Nunito"/>
                      </a:endParaRPr>
                    </a:p>
                  </a:txBody>
                  <a:tcPr marL="63500" marR="63500" marT="63500" marB="63500" anchor="ctr">
                    <a:lnB w="12700" cap="flat" cmpd="sng">
                      <a:solidFill>
                        <a:srgbClr val="000000"/>
                      </a:solidFill>
                      <a:prstDash val="solid"/>
                      <a:round/>
                      <a:headEnd type="none" w="sm" len="sm"/>
                      <a:tailEnd type="none" w="sm" len="sm"/>
                    </a:lnB>
                  </a:tcPr>
                </a:tc>
                <a:tc>
                  <a:txBody>
                    <a:bodyPr/>
                    <a:lstStyle/>
                    <a:p>
                      <a:pPr marL="540000" lvl="0" indent="-190500" algn="ctr" rtl="0">
                        <a:spcBef>
                          <a:spcPts val="0"/>
                        </a:spcBef>
                        <a:spcAft>
                          <a:spcPts val="0"/>
                        </a:spcAft>
                        <a:buNone/>
                      </a:pPr>
                      <a:r>
                        <a:rPr lang="en-US" sz="3600">
                          <a:latin typeface="Nunito"/>
                          <a:ea typeface="Nunito"/>
                          <a:cs typeface="Nunito"/>
                          <a:sym typeface="Nunito"/>
                        </a:rPr>
                        <a:t>OrientDB</a:t>
                      </a:r>
                      <a:endParaRPr sz="3600">
                        <a:latin typeface="Nunito"/>
                        <a:ea typeface="Nunito"/>
                        <a:cs typeface="Nunito"/>
                        <a:sym typeface="Nunito"/>
                      </a:endParaRPr>
                    </a:p>
                  </a:txBody>
                  <a:tcPr marL="63500" marR="63500" marT="63500" marB="63500" anchor="ctr">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483225">
                <a:tc>
                  <a:txBody>
                    <a:bodyPr/>
                    <a:lstStyle/>
                    <a:p>
                      <a:pPr marL="540000" lvl="0" indent="-190500" algn="ctr" rtl="0">
                        <a:spcBef>
                          <a:spcPts val="0"/>
                        </a:spcBef>
                        <a:spcAft>
                          <a:spcPts val="0"/>
                        </a:spcAft>
                        <a:buNone/>
                      </a:pPr>
                      <a:r>
                        <a:rPr lang="en-US" sz="3600">
                          <a:latin typeface="Nunito"/>
                          <a:ea typeface="Nunito"/>
                          <a:cs typeface="Nunito"/>
                          <a:sym typeface="Nunito"/>
                        </a:rPr>
                        <a:t>100.000.000</a:t>
                      </a:r>
                      <a:endParaRPr sz="3600">
                        <a:latin typeface="Nunito"/>
                        <a:ea typeface="Nunito"/>
                        <a:cs typeface="Nunito"/>
                        <a:sym typeface="Nunito"/>
                      </a:endParaRPr>
                    </a:p>
                  </a:txBody>
                  <a:tcPr marL="63500" marR="63500" marT="63500" marB="63500" anchor="ctr">
                    <a:lnR w="12700" cap="flat" cmpd="sng">
                      <a:solidFill>
                        <a:srgbClr val="000000"/>
                      </a:solidFill>
                      <a:prstDash val="solid"/>
                      <a:round/>
                      <a:headEnd type="none" w="sm" len="sm"/>
                      <a:tailEnd type="none" w="sm" len="sm"/>
                    </a:lnR>
                  </a:tcPr>
                </a:tc>
                <a:tc>
                  <a:txBody>
                    <a:bodyPr/>
                    <a:lstStyle/>
                    <a:p>
                      <a:pPr marL="540000" lvl="0" indent="-190500" algn="ctr" rtl="0">
                        <a:spcBef>
                          <a:spcPts val="0"/>
                        </a:spcBef>
                        <a:spcAft>
                          <a:spcPts val="0"/>
                        </a:spcAft>
                        <a:buNone/>
                      </a:pPr>
                      <a:r>
                        <a:rPr lang="en-US" sz="3600">
                          <a:latin typeface="Nunito"/>
                          <a:ea typeface="Nunito"/>
                          <a:cs typeface="Nunito"/>
                          <a:sym typeface="Nunito"/>
                        </a:rPr>
                        <a:t>68.557s</a:t>
                      </a:r>
                      <a:endParaRPr sz="3600">
                        <a:latin typeface="Nunito"/>
                        <a:ea typeface="Nunito"/>
                        <a:cs typeface="Nunito"/>
                        <a:sym typeface="Nunito"/>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40000" lvl="0" indent="-190500" algn="ctr" rtl="0">
                        <a:spcBef>
                          <a:spcPts val="0"/>
                        </a:spcBef>
                        <a:spcAft>
                          <a:spcPts val="0"/>
                        </a:spcAft>
                        <a:buNone/>
                      </a:pPr>
                      <a:r>
                        <a:rPr lang="en-US" sz="3600">
                          <a:latin typeface="Nunito"/>
                          <a:ea typeface="Nunito"/>
                          <a:cs typeface="Nunito"/>
                          <a:sym typeface="Nunito"/>
                        </a:rPr>
                        <a:t>696.524s</a:t>
                      </a:r>
                      <a:endParaRPr sz="3600">
                        <a:latin typeface="Nunito"/>
                        <a:ea typeface="Nunito"/>
                        <a:cs typeface="Nunito"/>
                        <a:sym typeface="Nunito"/>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486" name="Google Shape;486;gad888caedd_0_133"/>
          <p:cNvSpPr txBox="1"/>
          <p:nvPr/>
        </p:nvSpPr>
        <p:spPr>
          <a:xfrm>
            <a:off x="2" y="800100"/>
            <a:ext cx="116088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0"/>
              <a:buFont typeface="Arial"/>
              <a:buNone/>
            </a:pPr>
            <a:r>
              <a:rPr lang="en-US" sz="8000" b="1">
                <a:solidFill>
                  <a:srgbClr val="2C99B4"/>
                </a:solidFill>
                <a:latin typeface="Nunito Light"/>
                <a:ea typeface="Nunito Light"/>
                <a:cs typeface="Nunito Light"/>
                <a:sym typeface="Nunito Light"/>
              </a:rPr>
              <a:t>So Sánh Hiệu Năng </a:t>
            </a:r>
            <a:endParaRPr sz="8000" b="1">
              <a:solidFill>
                <a:srgbClr val="2C99B4"/>
              </a:solidFill>
              <a:latin typeface="Nunito Light"/>
              <a:ea typeface="Nunito Light"/>
              <a:cs typeface="Nunito Light"/>
              <a:sym typeface="Nunito Light"/>
            </a:endParaRPr>
          </a:p>
          <a:p>
            <a:pPr marL="1314450" marR="0" lvl="0" indent="0" algn="l" rtl="0">
              <a:lnSpc>
                <a:spcPct val="100000"/>
              </a:lnSpc>
              <a:spcBef>
                <a:spcPts val="0"/>
              </a:spcBef>
              <a:spcAft>
                <a:spcPts val="0"/>
              </a:spcAft>
              <a:buClr>
                <a:srgbClr val="000000"/>
              </a:buClr>
              <a:buSzPts val="8000"/>
              <a:buFont typeface="Arial"/>
              <a:buNone/>
            </a:pPr>
            <a:r>
              <a:rPr lang="en-US" sz="3600" b="1" i="1">
                <a:solidFill>
                  <a:srgbClr val="2C99B4"/>
                </a:solidFill>
                <a:latin typeface="Nunito Light"/>
                <a:ea typeface="Nunito Light"/>
                <a:cs typeface="Nunito Light"/>
                <a:sym typeface="Nunito Light"/>
              </a:rPr>
              <a:t>(chưa đánh chỉ mục)</a:t>
            </a:r>
            <a:endParaRPr sz="3600" b="1" i="1" u="none" strike="noStrike" cap="none">
              <a:solidFill>
                <a:srgbClr val="2C99B4"/>
              </a:solidFill>
              <a:latin typeface="Nunito Light"/>
              <a:ea typeface="Nunito Light"/>
              <a:cs typeface="Nunito Light"/>
              <a:sym typeface="Nunito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gad888caedd_0_157"/>
          <p:cNvSpPr txBox="1"/>
          <p:nvPr/>
        </p:nvSpPr>
        <p:spPr>
          <a:xfrm>
            <a:off x="4956250" y="4253050"/>
            <a:ext cx="14241600" cy="856800"/>
          </a:xfrm>
          <a:prstGeom prst="rect">
            <a:avLst/>
          </a:prstGeom>
          <a:noFill/>
          <a:ln>
            <a:noFill/>
          </a:ln>
        </p:spPr>
        <p:txBody>
          <a:bodyPr spcFirstLastPara="1" wrap="square" lIns="91425" tIns="45700" rIns="91425" bIns="45700" anchor="t" anchorCtr="0">
            <a:noAutofit/>
          </a:bodyPr>
          <a:lstStyle/>
          <a:p>
            <a:pPr marL="540000" lvl="0" indent="-190500" algn="l" rtl="0">
              <a:lnSpc>
                <a:spcPct val="107916"/>
              </a:lnSpc>
              <a:spcBef>
                <a:spcPts val="0"/>
              </a:spcBef>
              <a:spcAft>
                <a:spcPts val="0"/>
              </a:spcAft>
              <a:buNone/>
            </a:pPr>
            <a:r>
              <a:rPr lang="en-US" sz="3600">
                <a:latin typeface="Courier New"/>
                <a:ea typeface="Courier New"/>
                <a:cs typeface="Courier New"/>
                <a:sym typeface="Courier New"/>
              </a:rPr>
              <a:t>INSERT INTO Customer(id, first_name, last_name, city_id) VALUES (100000001, “John”, “Wick”, 2);</a:t>
            </a:r>
            <a:endParaRPr sz="3600">
              <a:latin typeface="Courier New"/>
              <a:ea typeface="Courier New"/>
              <a:cs typeface="Courier New"/>
              <a:sym typeface="Courier New"/>
            </a:endParaRPr>
          </a:p>
          <a:p>
            <a:pPr marL="540000" lvl="0" indent="-190500" algn="l" rtl="0">
              <a:lnSpc>
                <a:spcPct val="115000"/>
              </a:lnSpc>
              <a:spcBef>
                <a:spcPts val="800"/>
              </a:spcBef>
              <a:spcAft>
                <a:spcPts val="0"/>
              </a:spcAft>
              <a:buNone/>
            </a:pPr>
            <a:endParaRPr sz="3600">
              <a:latin typeface="Nunito"/>
              <a:ea typeface="Nunito"/>
              <a:cs typeface="Nunito"/>
              <a:sym typeface="Nunito"/>
            </a:endParaRPr>
          </a:p>
        </p:txBody>
      </p:sp>
      <p:sp>
        <p:nvSpPr>
          <p:cNvPr id="492" name="Google Shape;492;gad888caedd_0_157"/>
          <p:cNvSpPr txBox="1"/>
          <p:nvPr/>
        </p:nvSpPr>
        <p:spPr>
          <a:xfrm>
            <a:off x="4956250" y="2806225"/>
            <a:ext cx="11091900" cy="856800"/>
          </a:xfrm>
          <a:prstGeom prst="rect">
            <a:avLst/>
          </a:prstGeom>
          <a:noFill/>
          <a:ln>
            <a:noFill/>
          </a:ln>
        </p:spPr>
        <p:txBody>
          <a:bodyPr spcFirstLastPara="1" wrap="square" lIns="91425" tIns="45700" rIns="91425" bIns="45700" anchor="t" anchorCtr="0">
            <a:noAutofit/>
          </a:bodyPr>
          <a:lstStyle/>
          <a:p>
            <a:pPr marL="540000" lvl="0" indent="-190500" algn="l" rtl="0">
              <a:lnSpc>
                <a:spcPct val="107916"/>
              </a:lnSpc>
              <a:spcBef>
                <a:spcPts val="0"/>
              </a:spcBef>
              <a:spcAft>
                <a:spcPts val="0"/>
              </a:spcAft>
              <a:buNone/>
            </a:pPr>
            <a:r>
              <a:rPr lang="en-US" sz="3600">
                <a:latin typeface="Nunito"/>
                <a:ea typeface="Nunito"/>
                <a:cs typeface="Nunito"/>
                <a:sym typeface="Nunito"/>
              </a:rPr>
              <a:t>Câu lệnh thêm mới bản ghi:</a:t>
            </a:r>
            <a:endParaRPr sz="3600">
              <a:latin typeface="Nunito"/>
              <a:ea typeface="Nunito"/>
              <a:cs typeface="Nunito"/>
              <a:sym typeface="Nunito"/>
            </a:endParaRPr>
          </a:p>
          <a:p>
            <a:pPr marL="540000" lvl="0" indent="-190500" algn="l" rtl="0">
              <a:lnSpc>
                <a:spcPct val="107916"/>
              </a:lnSpc>
              <a:spcBef>
                <a:spcPts val="800"/>
              </a:spcBef>
              <a:spcAft>
                <a:spcPts val="800"/>
              </a:spcAft>
              <a:buNone/>
            </a:pPr>
            <a:endParaRPr sz="3600" b="1">
              <a:latin typeface="Nunito"/>
              <a:ea typeface="Nunito"/>
              <a:cs typeface="Nunito"/>
              <a:sym typeface="Nunito"/>
            </a:endParaRPr>
          </a:p>
        </p:txBody>
      </p:sp>
      <p:graphicFrame>
        <p:nvGraphicFramePr>
          <p:cNvPr id="493" name="Google Shape;493;gad888caedd_0_157"/>
          <p:cNvGraphicFramePr/>
          <p:nvPr/>
        </p:nvGraphicFramePr>
        <p:xfrm>
          <a:off x="5383900" y="7146675"/>
          <a:ext cx="3000000" cy="3000000"/>
        </p:xfrm>
        <a:graphic>
          <a:graphicData uri="http://schemas.openxmlformats.org/drawingml/2006/table">
            <a:tbl>
              <a:tblPr>
                <a:noFill/>
                <a:tableStyleId>{BBC8E546-6135-4D6B-BADE-C79A56DBFA3E}</a:tableStyleId>
              </a:tblPr>
              <a:tblGrid>
                <a:gridCol w="4753550">
                  <a:extLst>
                    <a:ext uri="{9D8B030D-6E8A-4147-A177-3AD203B41FA5}">
                      <a16:colId xmlns:a16="http://schemas.microsoft.com/office/drawing/2014/main" val="20000"/>
                    </a:ext>
                  </a:extLst>
                </a:gridCol>
                <a:gridCol w="4641975">
                  <a:extLst>
                    <a:ext uri="{9D8B030D-6E8A-4147-A177-3AD203B41FA5}">
                      <a16:colId xmlns:a16="http://schemas.microsoft.com/office/drawing/2014/main" val="20001"/>
                    </a:ext>
                  </a:extLst>
                </a:gridCol>
                <a:gridCol w="4641975">
                  <a:extLst>
                    <a:ext uri="{9D8B030D-6E8A-4147-A177-3AD203B41FA5}">
                      <a16:colId xmlns:a16="http://schemas.microsoft.com/office/drawing/2014/main" val="20002"/>
                    </a:ext>
                  </a:extLst>
                </a:gridCol>
              </a:tblGrid>
              <a:tr h="1483225">
                <a:tc>
                  <a:txBody>
                    <a:bodyPr/>
                    <a:lstStyle/>
                    <a:p>
                      <a:pPr marL="540000" lvl="0" indent="-190500" algn="ctr" rtl="0">
                        <a:spcBef>
                          <a:spcPts val="0"/>
                        </a:spcBef>
                        <a:spcAft>
                          <a:spcPts val="0"/>
                        </a:spcAft>
                        <a:buNone/>
                      </a:pPr>
                      <a:r>
                        <a:rPr lang="en-US" sz="3600">
                          <a:latin typeface="Nunito"/>
                          <a:ea typeface="Nunito"/>
                          <a:cs typeface="Nunito"/>
                          <a:sym typeface="Nunito"/>
                        </a:rPr>
                        <a:t>Số bản ghi</a:t>
                      </a:r>
                      <a:endParaRPr sz="3600">
                        <a:latin typeface="Nunito"/>
                        <a:ea typeface="Nunito"/>
                        <a:cs typeface="Nunito"/>
                        <a:sym typeface="Nunito"/>
                      </a:endParaRPr>
                    </a:p>
                  </a:txBody>
                  <a:tcPr marL="63500" marR="63500" marT="63500" marB="63500" anchor="ctr"/>
                </a:tc>
                <a:tc>
                  <a:txBody>
                    <a:bodyPr/>
                    <a:lstStyle/>
                    <a:p>
                      <a:pPr marL="540000" lvl="0" indent="-190500" algn="ctr" rtl="0">
                        <a:spcBef>
                          <a:spcPts val="0"/>
                        </a:spcBef>
                        <a:spcAft>
                          <a:spcPts val="0"/>
                        </a:spcAft>
                        <a:buNone/>
                      </a:pPr>
                      <a:r>
                        <a:rPr lang="en-US" sz="3600">
                          <a:latin typeface="Nunito"/>
                          <a:ea typeface="Nunito"/>
                          <a:cs typeface="Nunito"/>
                          <a:sym typeface="Nunito"/>
                        </a:rPr>
                        <a:t>MySQL</a:t>
                      </a:r>
                      <a:endParaRPr sz="3600">
                        <a:latin typeface="Nunito"/>
                        <a:ea typeface="Nunito"/>
                        <a:cs typeface="Nunito"/>
                        <a:sym typeface="Nunito"/>
                      </a:endParaRPr>
                    </a:p>
                  </a:txBody>
                  <a:tcPr marL="63500" marR="63500" marT="63500" marB="63500" anchor="ctr">
                    <a:lnB w="12700" cap="flat" cmpd="sng">
                      <a:solidFill>
                        <a:srgbClr val="000000"/>
                      </a:solidFill>
                      <a:prstDash val="solid"/>
                      <a:round/>
                      <a:headEnd type="none" w="sm" len="sm"/>
                      <a:tailEnd type="none" w="sm" len="sm"/>
                    </a:lnB>
                  </a:tcPr>
                </a:tc>
                <a:tc>
                  <a:txBody>
                    <a:bodyPr/>
                    <a:lstStyle/>
                    <a:p>
                      <a:pPr marL="540000" lvl="0" indent="-190500" algn="ctr" rtl="0">
                        <a:spcBef>
                          <a:spcPts val="0"/>
                        </a:spcBef>
                        <a:spcAft>
                          <a:spcPts val="0"/>
                        </a:spcAft>
                        <a:buNone/>
                      </a:pPr>
                      <a:r>
                        <a:rPr lang="en-US" sz="3600">
                          <a:latin typeface="Nunito"/>
                          <a:ea typeface="Nunito"/>
                          <a:cs typeface="Nunito"/>
                          <a:sym typeface="Nunito"/>
                        </a:rPr>
                        <a:t>OrientDB</a:t>
                      </a:r>
                      <a:endParaRPr sz="3600">
                        <a:latin typeface="Nunito"/>
                        <a:ea typeface="Nunito"/>
                        <a:cs typeface="Nunito"/>
                        <a:sym typeface="Nunito"/>
                      </a:endParaRPr>
                    </a:p>
                  </a:txBody>
                  <a:tcPr marL="63500" marR="63500" marT="63500" marB="63500" anchor="ctr">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483225">
                <a:tc>
                  <a:txBody>
                    <a:bodyPr/>
                    <a:lstStyle/>
                    <a:p>
                      <a:pPr marL="540000" lvl="0" indent="-190500" algn="ctr" rtl="0">
                        <a:spcBef>
                          <a:spcPts val="0"/>
                        </a:spcBef>
                        <a:spcAft>
                          <a:spcPts val="0"/>
                        </a:spcAft>
                        <a:buNone/>
                      </a:pPr>
                      <a:r>
                        <a:rPr lang="en-US" sz="3600">
                          <a:latin typeface="Nunito"/>
                          <a:ea typeface="Nunito"/>
                          <a:cs typeface="Nunito"/>
                          <a:sym typeface="Nunito"/>
                        </a:rPr>
                        <a:t>100.000.000</a:t>
                      </a:r>
                      <a:endParaRPr sz="3600">
                        <a:latin typeface="Nunito"/>
                        <a:ea typeface="Nunito"/>
                        <a:cs typeface="Nunito"/>
                        <a:sym typeface="Nunito"/>
                      </a:endParaRPr>
                    </a:p>
                  </a:txBody>
                  <a:tcPr marL="63500" marR="63500" marT="63500" marB="63500" anchor="ctr">
                    <a:lnR w="12700" cap="flat" cmpd="sng">
                      <a:solidFill>
                        <a:srgbClr val="000000"/>
                      </a:solidFill>
                      <a:prstDash val="solid"/>
                      <a:round/>
                      <a:headEnd type="none" w="sm" len="sm"/>
                      <a:tailEnd type="none" w="sm" len="sm"/>
                    </a:lnR>
                  </a:tcPr>
                </a:tc>
                <a:tc>
                  <a:txBody>
                    <a:bodyPr/>
                    <a:lstStyle/>
                    <a:p>
                      <a:pPr marL="0" lvl="0" indent="0" algn="ctr" rtl="0">
                        <a:spcBef>
                          <a:spcPts val="0"/>
                        </a:spcBef>
                        <a:spcAft>
                          <a:spcPts val="0"/>
                        </a:spcAft>
                        <a:buNone/>
                      </a:pPr>
                      <a:r>
                        <a:rPr lang="en-US" sz="3600">
                          <a:latin typeface="Nunito"/>
                          <a:ea typeface="Nunito"/>
                          <a:cs typeface="Nunito"/>
                          <a:sym typeface="Nunito"/>
                        </a:rPr>
                        <a:t>0.0202s</a:t>
                      </a:r>
                      <a:endParaRPr sz="3600">
                        <a:latin typeface="Nunito"/>
                        <a:ea typeface="Nunito"/>
                        <a:cs typeface="Nunito"/>
                        <a:sym typeface="Nunito"/>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3600">
                          <a:latin typeface="Nunito"/>
                          <a:ea typeface="Nunito"/>
                          <a:cs typeface="Nunito"/>
                          <a:sym typeface="Nunito"/>
                        </a:rPr>
                        <a:t>0.129s</a:t>
                      </a:r>
                      <a:endParaRPr sz="3600">
                        <a:latin typeface="Nunito"/>
                        <a:ea typeface="Nunito"/>
                        <a:cs typeface="Nunito"/>
                        <a:sym typeface="Nunito"/>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494" name="Google Shape;494;gad888caedd_0_157"/>
          <p:cNvSpPr txBox="1"/>
          <p:nvPr/>
        </p:nvSpPr>
        <p:spPr>
          <a:xfrm>
            <a:off x="2" y="800100"/>
            <a:ext cx="116088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0"/>
              <a:buFont typeface="Arial"/>
              <a:buNone/>
            </a:pPr>
            <a:r>
              <a:rPr lang="en-US" sz="8000" b="1">
                <a:solidFill>
                  <a:srgbClr val="2C99B4"/>
                </a:solidFill>
                <a:latin typeface="Nunito Light"/>
                <a:ea typeface="Nunito Light"/>
                <a:cs typeface="Nunito Light"/>
                <a:sym typeface="Nunito Light"/>
              </a:rPr>
              <a:t>So Sánh Hiệu Năng </a:t>
            </a:r>
            <a:endParaRPr sz="8000" b="1">
              <a:solidFill>
                <a:srgbClr val="2C99B4"/>
              </a:solidFill>
              <a:latin typeface="Nunito Light"/>
              <a:ea typeface="Nunito Light"/>
              <a:cs typeface="Nunito Light"/>
              <a:sym typeface="Nunito Light"/>
            </a:endParaRPr>
          </a:p>
          <a:p>
            <a:pPr marL="1314450" marR="0" lvl="0" indent="0" algn="l" rtl="0">
              <a:lnSpc>
                <a:spcPct val="100000"/>
              </a:lnSpc>
              <a:spcBef>
                <a:spcPts val="0"/>
              </a:spcBef>
              <a:spcAft>
                <a:spcPts val="0"/>
              </a:spcAft>
              <a:buClr>
                <a:srgbClr val="000000"/>
              </a:buClr>
              <a:buSzPts val="8000"/>
              <a:buFont typeface="Arial"/>
              <a:buNone/>
            </a:pPr>
            <a:r>
              <a:rPr lang="en-US" sz="3600" b="1" i="1">
                <a:solidFill>
                  <a:srgbClr val="2C99B4"/>
                </a:solidFill>
                <a:latin typeface="Nunito Light"/>
                <a:ea typeface="Nunito Light"/>
                <a:cs typeface="Nunito Light"/>
                <a:sym typeface="Nunito Light"/>
              </a:rPr>
              <a:t>(chưa đánh chỉ mục)</a:t>
            </a:r>
            <a:endParaRPr sz="3600" b="1" i="1" u="none" strike="noStrike" cap="none">
              <a:solidFill>
                <a:srgbClr val="2C99B4"/>
              </a:solidFill>
              <a:latin typeface="Nunito Light"/>
              <a:ea typeface="Nunito Light"/>
              <a:cs typeface="Nunito Light"/>
              <a:sym typeface="Nunito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gad888caedd_0_141"/>
          <p:cNvSpPr txBox="1"/>
          <p:nvPr/>
        </p:nvSpPr>
        <p:spPr>
          <a:xfrm>
            <a:off x="5907800" y="2980200"/>
            <a:ext cx="18859800" cy="856800"/>
          </a:xfrm>
          <a:prstGeom prst="rect">
            <a:avLst/>
          </a:prstGeom>
          <a:noFill/>
          <a:ln>
            <a:noFill/>
          </a:ln>
        </p:spPr>
        <p:txBody>
          <a:bodyPr spcFirstLastPara="1" wrap="square" lIns="91425" tIns="45700" rIns="91425" bIns="45700" anchor="t" anchorCtr="0">
            <a:noAutofit/>
          </a:bodyPr>
          <a:lstStyle/>
          <a:p>
            <a:pPr marL="532800" lvl="0" indent="0" algn="l" rtl="0">
              <a:lnSpc>
                <a:spcPct val="115000"/>
              </a:lnSpc>
              <a:spcBef>
                <a:spcPts val="0"/>
              </a:spcBef>
              <a:spcAft>
                <a:spcPts val="0"/>
              </a:spcAft>
              <a:buNone/>
            </a:pPr>
            <a:r>
              <a:rPr lang="en-US" sz="3600" b="1">
                <a:latin typeface="Roboto Condensed"/>
                <a:ea typeface="Roboto Condensed"/>
                <a:cs typeface="Roboto Condensed"/>
                <a:sym typeface="Roboto Condensed"/>
              </a:rPr>
              <a:t>MySQL: </a:t>
            </a:r>
            <a:endParaRPr sz="3600" b="1">
              <a:latin typeface="Roboto Condensed"/>
              <a:ea typeface="Roboto Condensed"/>
              <a:cs typeface="Roboto Condensed"/>
              <a:sym typeface="Roboto Condensed"/>
            </a:endParaRPr>
          </a:p>
          <a:p>
            <a:pPr marL="532800" lvl="0" indent="0" algn="l" rtl="0">
              <a:lnSpc>
                <a:spcPct val="115000"/>
              </a:lnSpc>
              <a:spcBef>
                <a:spcPts val="0"/>
              </a:spcBef>
              <a:spcAft>
                <a:spcPts val="0"/>
              </a:spcAft>
              <a:buNone/>
            </a:pPr>
            <a:r>
              <a:rPr lang="en-US" sz="3600">
                <a:latin typeface="Courier New"/>
                <a:ea typeface="Courier New"/>
                <a:cs typeface="Courier New"/>
                <a:sym typeface="Courier New"/>
              </a:rPr>
              <a:t>SELECT * FROM Customer cus JOIN city c ON cus.city_id = c.city_id</a:t>
            </a:r>
            <a:endParaRPr sz="3600">
              <a:latin typeface="Courier New"/>
              <a:ea typeface="Courier New"/>
              <a:cs typeface="Courier New"/>
              <a:sym typeface="Courier New"/>
            </a:endParaRPr>
          </a:p>
          <a:p>
            <a:pPr marL="532800" lvl="0" indent="0" algn="l" rtl="0">
              <a:lnSpc>
                <a:spcPct val="115000"/>
              </a:lnSpc>
              <a:spcBef>
                <a:spcPts val="0"/>
              </a:spcBef>
              <a:spcAft>
                <a:spcPts val="0"/>
              </a:spcAft>
              <a:buNone/>
            </a:pPr>
            <a:r>
              <a:rPr lang="en-US" sz="3600">
                <a:latin typeface="Courier New"/>
                <a:ea typeface="Courier New"/>
                <a:cs typeface="Courier New"/>
                <a:sym typeface="Courier New"/>
              </a:rPr>
              <a:t>WHERE c.name = “</a:t>
            </a:r>
            <a:r>
              <a:rPr lang="en-US" sz="3600">
                <a:highlight>
                  <a:srgbClr val="FFFFFF"/>
                </a:highlight>
                <a:latin typeface="Courier New"/>
                <a:ea typeface="Courier New"/>
                <a:cs typeface="Courier New"/>
                <a:sym typeface="Courier New"/>
              </a:rPr>
              <a:t>Ouagadougou”;</a:t>
            </a:r>
            <a:endParaRPr sz="3600">
              <a:highlight>
                <a:srgbClr val="FFFFFF"/>
              </a:highlight>
              <a:latin typeface="Courier New"/>
              <a:ea typeface="Courier New"/>
              <a:cs typeface="Courier New"/>
              <a:sym typeface="Courier New"/>
            </a:endParaRPr>
          </a:p>
          <a:p>
            <a:pPr marL="532800" lvl="0" indent="0" algn="l" rtl="0">
              <a:lnSpc>
                <a:spcPct val="115000"/>
              </a:lnSpc>
              <a:spcBef>
                <a:spcPts val="0"/>
              </a:spcBef>
              <a:spcAft>
                <a:spcPts val="0"/>
              </a:spcAft>
              <a:buNone/>
            </a:pPr>
            <a:r>
              <a:rPr lang="en-US" sz="3600" b="1">
                <a:highlight>
                  <a:srgbClr val="FFFFFF"/>
                </a:highlight>
                <a:latin typeface="Roboto Condensed"/>
                <a:ea typeface="Roboto Condensed"/>
                <a:cs typeface="Roboto Condensed"/>
                <a:sym typeface="Roboto Condensed"/>
              </a:rPr>
              <a:t>OrientDB: </a:t>
            </a:r>
            <a:endParaRPr sz="3600" b="1">
              <a:highlight>
                <a:srgbClr val="FFFFFF"/>
              </a:highlight>
              <a:latin typeface="Roboto Condensed"/>
              <a:ea typeface="Roboto Condensed"/>
              <a:cs typeface="Roboto Condensed"/>
              <a:sym typeface="Roboto Condensed"/>
            </a:endParaRPr>
          </a:p>
          <a:p>
            <a:pPr marL="532800" lvl="0" indent="0" algn="l" rtl="0">
              <a:lnSpc>
                <a:spcPct val="115000"/>
              </a:lnSpc>
              <a:spcBef>
                <a:spcPts val="0"/>
              </a:spcBef>
              <a:spcAft>
                <a:spcPts val="0"/>
              </a:spcAft>
              <a:buNone/>
            </a:pPr>
            <a:r>
              <a:rPr lang="en-US" sz="3600">
                <a:highlight>
                  <a:srgbClr val="FFFFFF"/>
                </a:highlight>
                <a:latin typeface="Courier New"/>
                <a:ea typeface="Courier New"/>
                <a:cs typeface="Courier New"/>
                <a:sym typeface="Courier New"/>
              </a:rPr>
              <a:t>SELECT FROM Customer WHERE city_id.name = ‘KOuagadougou’;</a:t>
            </a:r>
            <a:endParaRPr sz="3600"/>
          </a:p>
          <a:p>
            <a:pPr marL="540000" lvl="0" indent="-190500" algn="l" rtl="0">
              <a:lnSpc>
                <a:spcPct val="107916"/>
              </a:lnSpc>
              <a:spcBef>
                <a:spcPts val="0"/>
              </a:spcBef>
              <a:spcAft>
                <a:spcPts val="800"/>
              </a:spcAft>
              <a:buNone/>
            </a:pPr>
            <a:endParaRPr sz="3600" b="1">
              <a:latin typeface="Roboto Condensed"/>
              <a:ea typeface="Roboto Condensed"/>
              <a:cs typeface="Roboto Condensed"/>
              <a:sym typeface="Roboto Condensed"/>
            </a:endParaRPr>
          </a:p>
        </p:txBody>
      </p:sp>
      <p:sp>
        <p:nvSpPr>
          <p:cNvPr id="500" name="Google Shape;500;gad888caedd_0_141"/>
          <p:cNvSpPr txBox="1"/>
          <p:nvPr/>
        </p:nvSpPr>
        <p:spPr>
          <a:xfrm>
            <a:off x="5907800" y="2123400"/>
            <a:ext cx="11091900" cy="856800"/>
          </a:xfrm>
          <a:prstGeom prst="rect">
            <a:avLst/>
          </a:prstGeom>
          <a:noFill/>
          <a:ln>
            <a:noFill/>
          </a:ln>
        </p:spPr>
        <p:txBody>
          <a:bodyPr spcFirstLastPara="1" wrap="square" lIns="91425" tIns="45700" rIns="91425" bIns="45700" anchor="t" anchorCtr="0">
            <a:noAutofit/>
          </a:bodyPr>
          <a:lstStyle/>
          <a:p>
            <a:pPr marL="540000" lvl="0" indent="-190500" algn="l" rtl="0">
              <a:lnSpc>
                <a:spcPct val="107916"/>
              </a:lnSpc>
              <a:spcBef>
                <a:spcPts val="0"/>
              </a:spcBef>
              <a:spcAft>
                <a:spcPts val="0"/>
              </a:spcAft>
              <a:buNone/>
            </a:pPr>
            <a:r>
              <a:rPr lang="en-US" sz="3600">
                <a:latin typeface="Nunito"/>
                <a:ea typeface="Nunito"/>
                <a:cs typeface="Nunito"/>
                <a:sym typeface="Nunito"/>
              </a:rPr>
              <a:t>Câu lệnh nối 2 bảng:</a:t>
            </a:r>
            <a:endParaRPr sz="3600">
              <a:latin typeface="Nunito"/>
              <a:ea typeface="Nunito"/>
              <a:cs typeface="Nunito"/>
              <a:sym typeface="Nunito"/>
            </a:endParaRPr>
          </a:p>
          <a:p>
            <a:pPr marL="540000" lvl="0" indent="-190500" algn="l" rtl="0">
              <a:lnSpc>
                <a:spcPct val="107916"/>
              </a:lnSpc>
              <a:spcBef>
                <a:spcPts val="800"/>
              </a:spcBef>
              <a:spcAft>
                <a:spcPts val="800"/>
              </a:spcAft>
              <a:buNone/>
            </a:pPr>
            <a:endParaRPr sz="3600" b="1">
              <a:latin typeface="Nunito"/>
              <a:ea typeface="Nunito"/>
              <a:cs typeface="Nunito"/>
              <a:sym typeface="Nunito"/>
            </a:endParaRPr>
          </a:p>
        </p:txBody>
      </p:sp>
      <p:graphicFrame>
        <p:nvGraphicFramePr>
          <p:cNvPr id="501" name="Google Shape;501;gad888caedd_0_141"/>
          <p:cNvGraphicFramePr/>
          <p:nvPr/>
        </p:nvGraphicFramePr>
        <p:xfrm>
          <a:off x="6335450" y="7146675"/>
          <a:ext cx="3000000" cy="3000000"/>
        </p:xfrm>
        <a:graphic>
          <a:graphicData uri="http://schemas.openxmlformats.org/drawingml/2006/table">
            <a:tbl>
              <a:tblPr>
                <a:noFill/>
                <a:tableStyleId>{BBC8E546-6135-4D6B-BADE-C79A56DBFA3E}</a:tableStyleId>
              </a:tblPr>
              <a:tblGrid>
                <a:gridCol w="4753550">
                  <a:extLst>
                    <a:ext uri="{9D8B030D-6E8A-4147-A177-3AD203B41FA5}">
                      <a16:colId xmlns:a16="http://schemas.microsoft.com/office/drawing/2014/main" val="20000"/>
                    </a:ext>
                  </a:extLst>
                </a:gridCol>
                <a:gridCol w="4641975">
                  <a:extLst>
                    <a:ext uri="{9D8B030D-6E8A-4147-A177-3AD203B41FA5}">
                      <a16:colId xmlns:a16="http://schemas.microsoft.com/office/drawing/2014/main" val="20001"/>
                    </a:ext>
                  </a:extLst>
                </a:gridCol>
                <a:gridCol w="4641975">
                  <a:extLst>
                    <a:ext uri="{9D8B030D-6E8A-4147-A177-3AD203B41FA5}">
                      <a16:colId xmlns:a16="http://schemas.microsoft.com/office/drawing/2014/main" val="20002"/>
                    </a:ext>
                  </a:extLst>
                </a:gridCol>
              </a:tblGrid>
              <a:tr h="1483225">
                <a:tc>
                  <a:txBody>
                    <a:bodyPr/>
                    <a:lstStyle/>
                    <a:p>
                      <a:pPr marL="540000" lvl="0" indent="-190500" algn="ctr" rtl="0">
                        <a:spcBef>
                          <a:spcPts val="0"/>
                        </a:spcBef>
                        <a:spcAft>
                          <a:spcPts val="0"/>
                        </a:spcAft>
                        <a:buNone/>
                      </a:pPr>
                      <a:r>
                        <a:rPr lang="en-US" sz="3600">
                          <a:latin typeface="Nunito"/>
                          <a:ea typeface="Nunito"/>
                          <a:cs typeface="Nunito"/>
                          <a:sym typeface="Nunito"/>
                        </a:rPr>
                        <a:t>Số bản ghi</a:t>
                      </a:r>
                      <a:endParaRPr sz="3600">
                        <a:latin typeface="Nunito"/>
                        <a:ea typeface="Nunito"/>
                        <a:cs typeface="Nunito"/>
                        <a:sym typeface="Nunito"/>
                      </a:endParaRPr>
                    </a:p>
                  </a:txBody>
                  <a:tcPr marL="63500" marR="63500" marT="63500" marB="63500" anchor="ctr"/>
                </a:tc>
                <a:tc>
                  <a:txBody>
                    <a:bodyPr/>
                    <a:lstStyle/>
                    <a:p>
                      <a:pPr marL="540000" lvl="0" indent="-190500" algn="ctr" rtl="0">
                        <a:spcBef>
                          <a:spcPts val="0"/>
                        </a:spcBef>
                        <a:spcAft>
                          <a:spcPts val="0"/>
                        </a:spcAft>
                        <a:buNone/>
                      </a:pPr>
                      <a:r>
                        <a:rPr lang="en-US" sz="3600">
                          <a:latin typeface="Nunito"/>
                          <a:ea typeface="Nunito"/>
                          <a:cs typeface="Nunito"/>
                          <a:sym typeface="Nunito"/>
                        </a:rPr>
                        <a:t>MySQL</a:t>
                      </a:r>
                      <a:endParaRPr sz="3600">
                        <a:latin typeface="Nunito"/>
                        <a:ea typeface="Nunito"/>
                        <a:cs typeface="Nunito"/>
                        <a:sym typeface="Nunito"/>
                      </a:endParaRPr>
                    </a:p>
                  </a:txBody>
                  <a:tcPr marL="63500" marR="63500" marT="63500" marB="63500" anchor="ctr">
                    <a:lnB w="12700" cap="flat" cmpd="sng">
                      <a:solidFill>
                        <a:srgbClr val="000000"/>
                      </a:solidFill>
                      <a:prstDash val="solid"/>
                      <a:round/>
                      <a:headEnd type="none" w="sm" len="sm"/>
                      <a:tailEnd type="none" w="sm" len="sm"/>
                    </a:lnB>
                  </a:tcPr>
                </a:tc>
                <a:tc>
                  <a:txBody>
                    <a:bodyPr/>
                    <a:lstStyle/>
                    <a:p>
                      <a:pPr marL="540000" lvl="0" indent="-190500" algn="ctr" rtl="0">
                        <a:spcBef>
                          <a:spcPts val="0"/>
                        </a:spcBef>
                        <a:spcAft>
                          <a:spcPts val="0"/>
                        </a:spcAft>
                        <a:buNone/>
                      </a:pPr>
                      <a:r>
                        <a:rPr lang="en-US" sz="3600">
                          <a:latin typeface="Nunito"/>
                          <a:ea typeface="Nunito"/>
                          <a:cs typeface="Nunito"/>
                          <a:sym typeface="Nunito"/>
                        </a:rPr>
                        <a:t>OrientDB</a:t>
                      </a:r>
                      <a:endParaRPr sz="3600">
                        <a:latin typeface="Nunito"/>
                        <a:ea typeface="Nunito"/>
                        <a:cs typeface="Nunito"/>
                        <a:sym typeface="Nunito"/>
                      </a:endParaRPr>
                    </a:p>
                  </a:txBody>
                  <a:tcPr marL="63500" marR="63500" marT="63500" marB="63500" anchor="ctr">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483225">
                <a:tc>
                  <a:txBody>
                    <a:bodyPr/>
                    <a:lstStyle/>
                    <a:p>
                      <a:pPr marL="540000" lvl="0" indent="-190500" algn="ctr" rtl="0">
                        <a:spcBef>
                          <a:spcPts val="0"/>
                        </a:spcBef>
                        <a:spcAft>
                          <a:spcPts val="0"/>
                        </a:spcAft>
                        <a:buNone/>
                      </a:pPr>
                      <a:r>
                        <a:rPr lang="en-US" sz="3600">
                          <a:latin typeface="Nunito"/>
                          <a:ea typeface="Nunito"/>
                          <a:cs typeface="Nunito"/>
                          <a:sym typeface="Nunito"/>
                        </a:rPr>
                        <a:t>100.000.000</a:t>
                      </a:r>
                      <a:endParaRPr sz="3600">
                        <a:latin typeface="Nunito"/>
                        <a:ea typeface="Nunito"/>
                        <a:cs typeface="Nunito"/>
                        <a:sym typeface="Nunito"/>
                      </a:endParaRPr>
                    </a:p>
                  </a:txBody>
                  <a:tcPr marL="63500" marR="63500" marT="63500" marB="63500" anchor="ctr">
                    <a:lnR w="12700" cap="flat" cmpd="sng">
                      <a:solidFill>
                        <a:srgbClr val="000000"/>
                      </a:solidFill>
                      <a:prstDash val="solid"/>
                      <a:round/>
                      <a:headEnd type="none" w="sm" len="sm"/>
                      <a:tailEnd type="none" w="sm" len="sm"/>
                    </a:lnR>
                  </a:tcPr>
                </a:tc>
                <a:tc>
                  <a:txBody>
                    <a:bodyPr/>
                    <a:lstStyle/>
                    <a:p>
                      <a:pPr marL="540000" lvl="0" indent="-190500" algn="ctr" rtl="0">
                        <a:spcBef>
                          <a:spcPts val="0"/>
                        </a:spcBef>
                        <a:spcAft>
                          <a:spcPts val="0"/>
                        </a:spcAft>
                        <a:buNone/>
                      </a:pPr>
                      <a:r>
                        <a:rPr lang="en-US" sz="3600">
                          <a:latin typeface="Nunito"/>
                          <a:ea typeface="Nunito"/>
                          <a:cs typeface="Nunito"/>
                          <a:sym typeface="Nunito"/>
                        </a:rPr>
                        <a:t>102.129s</a:t>
                      </a:r>
                      <a:endParaRPr sz="3600">
                        <a:latin typeface="Nunito"/>
                        <a:ea typeface="Nunito"/>
                        <a:cs typeface="Nunito"/>
                        <a:sym typeface="Nunito"/>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40000" lvl="0" indent="-190500" algn="ctr" rtl="0">
                        <a:spcBef>
                          <a:spcPts val="0"/>
                        </a:spcBef>
                        <a:spcAft>
                          <a:spcPts val="0"/>
                        </a:spcAft>
                        <a:buNone/>
                      </a:pPr>
                      <a:r>
                        <a:rPr lang="en-US" sz="3600">
                          <a:latin typeface="Nunito"/>
                          <a:ea typeface="Nunito"/>
                          <a:cs typeface="Nunito"/>
                          <a:sym typeface="Nunito"/>
                        </a:rPr>
                        <a:t>607.234s</a:t>
                      </a:r>
                      <a:endParaRPr sz="3600">
                        <a:latin typeface="Nunito"/>
                        <a:ea typeface="Nunito"/>
                        <a:cs typeface="Nunito"/>
                        <a:sym typeface="Nunito"/>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502" name="Google Shape;502;gad888caedd_0_141"/>
          <p:cNvSpPr txBox="1"/>
          <p:nvPr/>
        </p:nvSpPr>
        <p:spPr>
          <a:xfrm>
            <a:off x="2" y="800100"/>
            <a:ext cx="116088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0"/>
              <a:buFont typeface="Arial"/>
              <a:buNone/>
            </a:pPr>
            <a:r>
              <a:rPr lang="en-US" sz="8000" b="1">
                <a:solidFill>
                  <a:srgbClr val="2C99B4"/>
                </a:solidFill>
                <a:latin typeface="Nunito Light"/>
                <a:ea typeface="Nunito Light"/>
                <a:cs typeface="Nunito Light"/>
                <a:sym typeface="Nunito Light"/>
              </a:rPr>
              <a:t>So Sánh Hiệu Năng </a:t>
            </a:r>
            <a:endParaRPr sz="8000" b="1">
              <a:solidFill>
                <a:srgbClr val="2C99B4"/>
              </a:solidFill>
              <a:latin typeface="Nunito Light"/>
              <a:ea typeface="Nunito Light"/>
              <a:cs typeface="Nunito Light"/>
              <a:sym typeface="Nunito Light"/>
            </a:endParaRPr>
          </a:p>
          <a:p>
            <a:pPr marL="1314450" marR="0" lvl="0" indent="0" algn="l" rtl="0">
              <a:lnSpc>
                <a:spcPct val="100000"/>
              </a:lnSpc>
              <a:spcBef>
                <a:spcPts val="0"/>
              </a:spcBef>
              <a:spcAft>
                <a:spcPts val="0"/>
              </a:spcAft>
              <a:buClr>
                <a:srgbClr val="000000"/>
              </a:buClr>
              <a:buSzPts val="8000"/>
              <a:buFont typeface="Arial"/>
              <a:buNone/>
            </a:pPr>
            <a:r>
              <a:rPr lang="en-US" sz="3600" b="1" i="1">
                <a:solidFill>
                  <a:srgbClr val="2C99B4"/>
                </a:solidFill>
                <a:latin typeface="Nunito Light"/>
                <a:ea typeface="Nunito Light"/>
                <a:cs typeface="Nunito Light"/>
                <a:sym typeface="Nunito Light"/>
              </a:rPr>
              <a:t>(chưa đánh chỉ mục)</a:t>
            </a:r>
            <a:endParaRPr sz="3600" b="1" i="1" u="none" strike="noStrike" cap="none">
              <a:solidFill>
                <a:srgbClr val="2C99B4"/>
              </a:solidFill>
              <a:latin typeface="Nunito Light"/>
              <a:ea typeface="Nunito Light"/>
              <a:cs typeface="Nunito Light"/>
              <a:sym typeface="Nunito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gad888caedd_0_149"/>
          <p:cNvSpPr txBox="1"/>
          <p:nvPr/>
        </p:nvSpPr>
        <p:spPr>
          <a:xfrm>
            <a:off x="5838125" y="2980200"/>
            <a:ext cx="18859800" cy="856800"/>
          </a:xfrm>
          <a:prstGeom prst="rect">
            <a:avLst/>
          </a:prstGeom>
          <a:noFill/>
          <a:ln>
            <a:noFill/>
          </a:ln>
        </p:spPr>
        <p:txBody>
          <a:bodyPr spcFirstLastPara="1" wrap="square" lIns="91425" tIns="45700" rIns="91425" bIns="45700" anchor="t" anchorCtr="0">
            <a:noAutofit/>
          </a:bodyPr>
          <a:lstStyle/>
          <a:p>
            <a:pPr marL="990000" lvl="0" indent="0" algn="l" rtl="0">
              <a:lnSpc>
                <a:spcPct val="115000"/>
              </a:lnSpc>
              <a:spcBef>
                <a:spcPts val="0"/>
              </a:spcBef>
              <a:spcAft>
                <a:spcPts val="0"/>
              </a:spcAft>
              <a:buNone/>
            </a:pPr>
            <a:r>
              <a:rPr lang="en-US" sz="3600" b="1">
                <a:latin typeface="Roboto Condensed"/>
                <a:ea typeface="Roboto Condensed"/>
                <a:cs typeface="Roboto Condensed"/>
                <a:sym typeface="Roboto Condensed"/>
              </a:rPr>
              <a:t>MySQL:</a:t>
            </a:r>
            <a:endParaRPr sz="3600" b="1">
              <a:latin typeface="Roboto Condensed"/>
              <a:ea typeface="Roboto Condensed"/>
              <a:cs typeface="Roboto Condensed"/>
              <a:sym typeface="Roboto Condensed"/>
            </a:endParaRPr>
          </a:p>
          <a:p>
            <a:pPr marL="990000" lvl="0" indent="0" algn="l" rtl="0">
              <a:lnSpc>
                <a:spcPct val="115000"/>
              </a:lnSpc>
              <a:spcBef>
                <a:spcPts val="0"/>
              </a:spcBef>
              <a:spcAft>
                <a:spcPts val="0"/>
              </a:spcAft>
              <a:buNone/>
            </a:pPr>
            <a:r>
              <a:rPr lang="en-US" sz="3600">
                <a:latin typeface="Courier New"/>
                <a:ea typeface="Courier New"/>
                <a:cs typeface="Courier New"/>
                <a:sym typeface="Courier New"/>
              </a:rPr>
              <a:t>SELECT * FROM Customer cus JOIN city c ON cus.city_id = c.city_id</a:t>
            </a:r>
            <a:endParaRPr sz="3600">
              <a:latin typeface="Courier New"/>
              <a:ea typeface="Courier New"/>
              <a:cs typeface="Courier New"/>
              <a:sym typeface="Courier New"/>
            </a:endParaRPr>
          </a:p>
          <a:p>
            <a:pPr marL="990000" lvl="0" indent="0" algn="l" rtl="0">
              <a:lnSpc>
                <a:spcPct val="115000"/>
              </a:lnSpc>
              <a:spcBef>
                <a:spcPts val="0"/>
              </a:spcBef>
              <a:spcAft>
                <a:spcPts val="0"/>
              </a:spcAft>
              <a:buNone/>
            </a:pPr>
            <a:r>
              <a:rPr lang="en-US" sz="3600">
                <a:latin typeface="Courier New"/>
                <a:ea typeface="Courier New"/>
                <a:cs typeface="Courier New"/>
                <a:sym typeface="Courier New"/>
              </a:rPr>
              <a:t>JOIN country cou ON c.country_id = cou.country_id</a:t>
            </a:r>
            <a:endParaRPr sz="3600">
              <a:latin typeface="Courier New"/>
              <a:ea typeface="Courier New"/>
              <a:cs typeface="Courier New"/>
              <a:sym typeface="Courier New"/>
            </a:endParaRPr>
          </a:p>
          <a:p>
            <a:pPr marL="990000" lvl="0" indent="0" algn="l" rtl="0">
              <a:lnSpc>
                <a:spcPct val="115000"/>
              </a:lnSpc>
              <a:spcBef>
                <a:spcPts val="0"/>
              </a:spcBef>
              <a:spcAft>
                <a:spcPts val="0"/>
              </a:spcAft>
              <a:buNone/>
            </a:pPr>
            <a:r>
              <a:rPr lang="en-US" sz="3600">
                <a:latin typeface="Courier New"/>
                <a:ea typeface="Courier New"/>
                <a:cs typeface="Courier New"/>
                <a:sym typeface="Courier New"/>
              </a:rPr>
              <a:t>WHERE cou.name = “Chile”;</a:t>
            </a:r>
            <a:endParaRPr sz="3600">
              <a:latin typeface="Courier New"/>
              <a:ea typeface="Courier New"/>
              <a:cs typeface="Courier New"/>
              <a:sym typeface="Courier New"/>
            </a:endParaRPr>
          </a:p>
          <a:p>
            <a:pPr marL="990000" lvl="0" indent="0" algn="l" rtl="0">
              <a:lnSpc>
                <a:spcPct val="115000"/>
              </a:lnSpc>
              <a:spcBef>
                <a:spcPts val="0"/>
              </a:spcBef>
              <a:spcAft>
                <a:spcPts val="0"/>
              </a:spcAft>
              <a:buNone/>
            </a:pPr>
            <a:r>
              <a:rPr lang="en-US" sz="3600" b="1">
                <a:latin typeface="Roboto"/>
                <a:ea typeface="Roboto"/>
                <a:cs typeface="Roboto"/>
                <a:sym typeface="Roboto"/>
              </a:rPr>
              <a:t>OrientDB:</a:t>
            </a:r>
            <a:endParaRPr sz="3600" b="1">
              <a:latin typeface="Roboto"/>
              <a:ea typeface="Roboto"/>
              <a:cs typeface="Roboto"/>
              <a:sym typeface="Roboto"/>
            </a:endParaRPr>
          </a:p>
          <a:p>
            <a:pPr marL="990000" lvl="0" indent="0" algn="l" rtl="0">
              <a:lnSpc>
                <a:spcPct val="115000"/>
              </a:lnSpc>
              <a:spcBef>
                <a:spcPts val="0"/>
              </a:spcBef>
              <a:spcAft>
                <a:spcPts val="0"/>
              </a:spcAft>
              <a:buNone/>
            </a:pPr>
            <a:r>
              <a:rPr lang="en-US" sz="3600">
                <a:latin typeface="Courier New"/>
                <a:ea typeface="Courier New"/>
                <a:cs typeface="Courier New"/>
                <a:sym typeface="Courier New"/>
              </a:rPr>
              <a:t>SELECT FROM Customer WHERE city_id.country_id.name = ‘Chile’;</a:t>
            </a:r>
            <a:endParaRPr sz="3600" b="1">
              <a:latin typeface="Roboto Condensed"/>
              <a:ea typeface="Roboto Condensed"/>
              <a:cs typeface="Roboto Condensed"/>
              <a:sym typeface="Roboto Condensed"/>
            </a:endParaRPr>
          </a:p>
        </p:txBody>
      </p:sp>
      <p:sp>
        <p:nvSpPr>
          <p:cNvPr id="508" name="Google Shape;508;gad888caedd_0_149"/>
          <p:cNvSpPr txBox="1"/>
          <p:nvPr/>
        </p:nvSpPr>
        <p:spPr>
          <a:xfrm>
            <a:off x="5838125" y="2123400"/>
            <a:ext cx="11091900" cy="856800"/>
          </a:xfrm>
          <a:prstGeom prst="rect">
            <a:avLst/>
          </a:prstGeom>
          <a:noFill/>
          <a:ln>
            <a:noFill/>
          </a:ln>
        </p:spPr>
        <p:txBody>
          <a:bodyPr spcFirstLastPara="1" wrap="square" lIns="91425" tIns="45700" rIns="91425" bIns="45700" anchor="t" anchorCtr="0">
            <a:noAutofit/>
          </a:bodyPr>
          <a:lstStyle/>
          <a:p>
            <a:pPr marL="540000" lvl="0" indent="-190500" algn="l" rtl="0">
              <a:lnSpc>
                <a:spcPct val="107916"/>
              </a:lnSpc>
              <a:spcBef>
                <a:spcPts val="0"/>
              </a:spcBef>
              <a:spcAft>
                <a:spcPts val="0"/>
              </a:spcAft>
              <a:buNone/>
            </a:pPr>
            <a:r>
              <a:rPr lang="en-US" sz="3600">
                <a:latin typeface="Nunito"/>
                <a:ea typeface="Nunito"/>
                <a:cs typeface="Nunito"/>
                <a:sym typeface="Nunito"/>
              </a:rPr>
              <a:t>Câu lệnh nối 3 bảng:</a:t>
            </a:r>
            <a:endParaRPr sz="3600">
              <a:latin typeface="Nunito"/>
              <a:ea typeface="Nunito"/>
              <a:cs typeface="Nunito"/>
              <a:sym typeface="Nunito"/>
            </a:endParaRPr>
          </a:p>
          <a:p>
            <a:pPr marL="540000" lvl="0" indent="-190500" algn="l" rtl="0">
              <a:lnSpc>
                <a:spcPct val="107916"/>
              </a:lnSpc>
              <a:spcBef>
                <a:spcPts val="800"/>
              </a:spcBef>
              <a:spcAft>
                <a:spcPts val="800"/>
              </a:spcAft>
              <a:buNone/>
            </a:pPr>
            <a:endParaRPr sz="3600" b="1">
              <a:latin typeface="Nunito"/>
              <a:ea typeface="Nunito"/>
              <a:cs typeface="Nunito"/>
              <a:sym typeface="Nunito"/>
            </a:endParaRPr>
          </a:p>
        </p:txBody>
      </p:sp>
      <p:graphicFrame>
        <p:nvGraphicFramePr>
          <p:cNvPr id="509" name="Google Shape;509;gad888caedd_0_149"/>
          <p:cNvGraphicFramePr/>
          <p:nvPr/>
        </p:nvGraphicFramePr>
        <p:xfrm>
          <a:off x="6172950" y="8191050"/>
          <a:ext cx="3000000" cy="3000000"/>
        </p:xfrm>
        <a:graphic>
          <a:graphicData uri="http://schemas.openxmlformats.org/drawingml/2006/table">
            <a:tbl>
              <a:tblPr>
                <a:noFill/>
                <a:tableStyleId>{BBC8E546-6135-4D6B-BADE-C79A56DBFA3E}</a:tableStyleId>
              </a:tblPr>
              <a:tblGrid>
                <a:gridCol w="4753550">
                  <a:extLst>
                    <a:ext uri="{9D8B030D-6E8A-4147-A177-3AD203B41FA5}">
                      <a16:colId xmlns:a16="http://schemas.microsoft.com/office/drawing/2014/main" val="20000"/>
                    </a:ext>
                  </a:extLst>
                </a:gridCol>
                <a:gridCol w="4641975">
                  <a:extLst>
                    <a:ext uri="{9D8B030D-6E8A-4147-A177-3AD203B41FA5}">
                      <a16:colId xmlns:a16="http://schemas.microsoft.com/office/drawing/2014/main" val="20001"/>
                    </a:ext>
                  </a:extLst>
                </a:gridCol>
                <a:gridCol w="4641975">
                  <a:extLst>
                    <a:ext uri="{9D8B030D-6E8A-4147-A177-3AD203B41FA5}">
                      <a16:colId xmlns:a16="http://schemas.microsoft.com/office/drawing/2014/main" val="20002"/>
                    </a:ext>
                  </a:extLst>
                </a:gridCol>
              </a:tblGrid>
              <a:tr h="1483225">
                <a:tc>
                  <a:txBody>
                    <a:bodyPr/>
                    <a:lstStyle/>
                    <a:p>
                      <a:pPr marL="540000" lvl="0" indent="-190500" algn="ctr" rtl="0">
                        <a:spcBef>
                          <a:spcPts val="0"/>
                        </a:spcBef>
                        <a:spcAft>
                          <a:spcPts val="0"/>
                        </a:spcAft>
                        <a:buNone/>
                      </a:pPr>
                      <a:r>
                        <a:rPr lang="en-US" sz="3600">
                          <a:latin typeface="Nunito"/>
                          <a:ea typeface="Nunito"/>
                          <a:cs typeface="Nunito"/>
                          <a:sym typeface="Nunito"/>
                        </a:rPr>
                        <a:t>Số bản ghi</a:t>
                      </a:r>
                      <a:endParaRPr sz="3600">
                        <a:latin typeface="Nunito"/>
                        <a:ea typeface="Nunito"/>
                        <a:cs typeface="Nunito"/>
                        <a:sym typeface="Nunito"/>
                      </a:endParaRPr>
                    </a:p>
                  </a:txBody>
                  <a:tcPr marL="63500" marR="63500" marT="63500" marB="63500" anchor="ctr"/>
                </a:tc>
                <a:tc>
                  <a:txBody>
                    <a:bodyPr/>
                    <a:lstStyle/>
                    <a:p>
                      <a:pPr marL="540000" lvl="0" indent="-190500" algn="ctr" rtl="0">
                        <a:spcBef>
                          <a:spcPts val="0"/>
                        </a:spcBef>
                        <a:spcAft>
                          <a:spcPts val="0"/>
                        </a:spcAft>
                        <a:buNone/>
                      </a:pPr>
                      <a:r>
                        <a:rPr lang="en-US" sz="3600">
                          <a:latin typeface="Nunito"/>
                          <a:ea typeface="Nunito"/>
                          <a:cs typeface="Nunito"/>
                          <a:sym typeface="Nunito"/>
                        </a:rPr>
                        <a:t>MySQL</a:t>
                      </a:r>
                      <a:endParaRPr sz="3600">
                        <a:latin typeface="Nunito"/>
                        <a:ea typeface="Nunito"/>
                        <a:cs typeface="Nunito"/>
                        <a:sym typeface="Nunito"/>
                      </a:endParaRPr>
                    </a:p>
                  </a:txBody>
                  <a:tcPr marL="63500" marR="63500" marT="63500" marB="63500" anchor="ctr">
                    <a:lnB w="12700" cap="flat" cmpd="sng">
                      <a:solidFill>
                        <a:srgbClr val="000000"/>
                      </a:solidFill>
                      <a:prstDash val="solid"/>
                      <a:round/>
                      <a:headEnd type="none" w="sm" len="sm"/>
                      <a:tailEnd type="none" w="sm" len="sm"/>
                    </a:lnB>
                  </a:tcPr>
                </a:tc>
                <a:tc>
                  <a:txBody>
                    <a:bodyPr/>
                    <a:lstStyle/>
                    <a:p>
                      <a:pPr marL="540000" lvl="0" indent="-190500" algn="ctr" rtl="0">
                        <a:spcBef>
                          <a:spcPts val="0"/>
                        </a:spcBef>
                        <a:spcAft>
                          <a:spcPts val="0"/>
                        </a:spcAft>
                        <a:buNone/>
                      </a:pPr>
                      <a:r>
                        <a:rPr lang="en-US" sz="3600">
                          <a:latin typeface="Nunito"/>
                          <a:ea typeface="Nunito"/>
                          <a:cs typeface="Nunito"/>
                          <a:sym typeface="Nunito"/>
                        </a:rPr>
                        <a:t>OrientDB</a:t>
                      </a:r>
                      <a:endParaRPr sz="3600">
                        <a:latin typeface="Nunito"/>
                        <a:ea typeface="Nunito"/>
                        <a:cs typeface="Nunito"/>
                        <a:sym typeface="Nunito"/>
                      </a:endParaRPr>
                    </a:p>
                  </a:txBody>
                  <a:tcPr marL="63500" marR="63500" marT="63500" marB="63500" anchor="ctr">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483225">
                <a:tc>
                  <a:txBody>
                    <a:bodyPr/>
                    <a:lstStyle/>
                    <a:p>
                      <a:pPr marL="540000" lvl="0" indent="-190500" algn="ctr" rtl="0">
                        <a:spcBef>
                          <a:spcPts val="0"/>
                        </a:spcBef>
                        <a:spcAft>
                          <a:spcPts val="0"/>
                        </a:spcAft>
                        <a:buNone/>
                      </a:pPr>
                      <a:r>
                        <a:rPr lang="en-US" sz="3600">
                          <a:latin typeface="Nunito"/>
                          <a:ea typeface="Nunito"/>
                          <a:cs typeface="Nunito"/>
                          <a:sym typeface="Nunito"/>
                        </a:rPr>
                        <a:t>100.000.000</a:t>
                      </a:r>
                      <a:endParaRPr sz="3600">
                        <a:latin typeface="Nunito"/>
                        <a:ea typeface="Nunito"/>
                        <a:cs typeface="Nunito"/>
                        <a:sym typeface="Nunito"/>
                      </a:endParaRPr>
                    </a:p>
                  </a:txBody>
                  <a:tcPr marL="63500" marR="63500" marT="63500" marB="63500" anchor="ctr">
                    <a:lnR w="12700" cap="flat" cmpd="sng">
                      <a:solidFill>
                        <a:srgbClr val="000000"/>
                      </a:solidFill>
                      <a:prstDash val="solid"/>
                      <a:round/>
                      <a:headEnd type="none" w="sm" len="sm"/>
                      <a:tailEnd type="none" w="sm" len="sm"/>
                    </a:lnR>
                  </a:tcPr>
                </a:tc>
                <a:tc>
                  <a:txBody>
                    <a:bodyPr/>
                    <a:lstStyle/>
                    <a:p>
                      <a:pPr marL="0" lvl="0" indent="0" algn="ctr" rtl="0">
                        <a:spcBef>
                          <a:spcPts val="0"/>
                        </a:spcBef>
                        <a:spcAft>
                          <a:spcPts val="0"/>
                        </a:spcAft>
                        <a:buNone/>
                      </a:pPr>
                      <a:r>
                        <a:rPr lang="en-US" sz="3600">
                          <a:latin typeface="Nunito"/>
                          <a:ea typeface="Nunito"/>
                          <a:cs typeface="Nunito"/>
                          <a:sym typeface="Nunito"/>
                        </a:rPr>
                        <a:t>104.734s</a:t>
                      </a:r>
                      <a:endParaRPr sz="3600">
                        <a:latin typeface="Nunito"/>
                        <a:ea typeface="Nunito"/>
                        <a:cs typeface="Nunito"/>
                        <a:sym typeface="Nunito"/>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3600">
                          <a:latin typeface="Nunito"/>
                          <a:ea typeface="Nunito"/>
                          <a:cs typeface="Nunito"/>
                          <a:sym typeface="Nunito"/>
                        </a:rPr>
                        <a:t>643.657s</a:t>
                      </a:r>
                      <a:endParaRPr sz="3600">
                        <a:latin typeface="Nunito"/>
                        <a:ea typeface="Nunito"/>
                        <a:cs typeface="Nunito"/>
                        <a:sym typeface="Nunito"/>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510" name="Google Shape;510;gad888caedd_0_149"/>
          <p:cNvSpPr txBox="1"/>
          <p:nvPr/>
        </p:nvSpPr>
        <p:spPr>
          <a:xfrm>
            <a:off x="2" y="800100"/>
            <a:ext cx="116088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0"/>
              <a:buFont typeface="Arial"/>
              <a:buNone/>
            </a:pPr>
            <a:r>
              <a:rPr lang="en-US" sz="8000" b="1">
                <a:solidFill>
                  <a:srgbClr val="2C99B4"/>
                </a:solidFill>
                <a:latin typeface="Nunito Light"/>
                <a:ea typeface="Nunito Light"/>
                <a:cs typeface="Nunito Light"/>
                <a:sym typeface="Nunito Light"/>
              </a:rPr>
              <a:t>So Sánh Hiệu Năng </a:t>
            </a:r>
            <a:endParaRPr sz="8000" b="1">
              <a:solidFill>
                <a:srgbClr val="2C99B4"/>
              </a:solidFill>
              <a:latin typeface="Nunito Light"/>
              <a:ea typeface="Nunito Light"/>
              <a:cs typeface="Nunito Light"/>
              <a:sym typeface="Nunito Light"/>
            </a:endParaRPr>
          </a:p>
          <a:p>
            <a:pPr marL="1314450" marR="0" lvl="0" indent="0" algn="l" rtl="0">
              <a:lnSpc>
                <a:spcPct val="100000"/>
              </a:lnSpc>
              <a:spcBef>
                <a:spcPts val="0"/>
              </a:spcBef>
              <a:spcAft>
                <a:spcPts val="0"/>
              </a:spcAft>
              <a:buClr>
                <a:srgbClr val="000000"/>
              </a:buClr>
              <a:buSzPts val="8000"/>
              <a:buFont typeface="Arial"/>
              <a:buNone/>
            </a:pPr>
            <a:r>
              <a:rPr lang="en-US" sz="3600" b="1" i="1">
                <a:solidFill>
                  <a:srgbClr val="2C99B4"/>
                </a:solidFill>
                <a:latin typeface="Nunito Light"/>
                <a:ea typeface="Nunito Light"/>
                <a:cs typeface="Nunito Light"/>
                <a:sym typeface="Nunito Light"/>
              </a:rPr>
              <a:t>(chưa đánh chỉ mục)</a:t>
            </a:r>
            <a:endParaRPr sz="3600" b="1" i="1" u="none" strike="noStrike" cap="none">
              <a:solidFill>
                <a:srgbClr val="2C99B4"/>
              </a:solidFill>
              <a:latin typeface="Nunito Light"/>
              <a:ea typeface="Nunito Light"/>
              <a:cs typeface="Nunito Light"/>
              <a:sym typeface="Nunito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gad888caedd_0_176"/>
          <p:cNvSpPr txBox="1"/>
          <p:nvPr/>
        </p:nvSpPr>
        <p:spPr>
          <a:xfrm>
            <a:off x="4956250" y="3904925"/>
            <a:ext cx="15835800" cy="856800"/>
          </a:xfrm>
          <a:prstGeom prst="rect">
            <a:avLst/>
          </a:prstGeom>
          <a:noFill/>
          <a:ln>
            <a:noFill/>
          </a:ln>
        </p:spPr>
        <p:txBody>
          <a:bodyPr spcFirstLastPara="1" wrap="square" lIns="91425" tIns="45700" rIns="91425" bIns="45700" anchor="t" anchorCtr="0">
            <a:noAutofit/>
          </a:bodyPr>
          <a:lstStyle/>
          <a:p>
            <a:pPr marL="540000" lvl="0" indent="-190500" algn="l" rtl="0">
              <a:lnSpc>
                <a:spcPct val="107916"/>
              </a:lnSpc>
              <a:spcBef>
                <a:spcPts val="0"/>
              </a:spcBef>
              <a:spcAft>
                <a:spcPts val="0"/>
              </a:spcAft>
              <a:buNone/>
            </a:pPr>
            <a:r>
              <a:rPr lang="en-US" sz="3600" b="1">
                <a:latin typeface="Roboto Condensed"/>
                <a:ea typeface="Roboto Condensed"/>
                <a:cs typeface="Roboto Condensed"/>
                <a:sym typeface="Roboto Condensed"/>
              </a:rPr>
              <a:t>MySQL:</a:t>
            </a:r>
            <a:r>
              <a:rPr lang="en-US" sz="3600">
                <a:latin typeface="Courier New"/>
                <a:ea typeface="Courier New"/>
                <a:cs typeface="Courier New"/>
                <a:sym typeface="Courier New"/>
              </a:rPr>
              <a:t> CREATE UNIQUE INDEX Customer_id ON customer (id);</a:t>
            </a:r>
            <a:endParaRPr sz="3600">
              <a:latin typeface="Courier New"/>
              <a:ea typeface="Courier New"/>
              <a:cs typeface="Courier New"/>
              <a:sym typeface="Courier New"/>
            </a:endParaRPr>
          </a:p>
          <a:p>
            <a:pPr marL="540000" lvl="0" indent="-190500" algn="l" rtl="0">
              <a:lnSpc>
                <a:spcPct val="107916"/>
              </a:lnSpc>
              <a:spcBef>
                <a:spcPts val="800"/>
              </a:spcBef>
              <a:spcAft>
                <a:spcPts val="0"/>
              </a:spcAft>
              <a:buNone/>
            </a:pPr>
            <a:r>
              <a:rPr lang="en-US" sz="3600" b="1">
                <a:latin typeface="Roboto Condensed"/>
                <a:ea typeface="Roboto Condensed"/>
                <a:cs typeface="Roboto Condensed"/>
                <a:sym typeface="Roboto Condensed"/>
              </a:rPr>
              <a:t>OrientDB:</a:t>
            </a:r>
            <a:r>
              <a:rPr lang="en-US" sz="3600">
                <a:latin typeface="Roboto Condensed"/>
                <a:ea typeface="Roboto Condensed"/>
                <a:cs typeface="Roboto Condensed"/>
                <a:sym typeface="Roboto Condensed"/>
              </a:rPr>
              <a:t>  </a:t>
            </a:r>
            <a:r>
              <a:rPr lang="en-US" sz="3600">
                <a:latin typeface="Courier New"/>
                <a:ea typeface="Courier New"/>
                <a:cs typeface="Courier New"/>
                <a:sym typeface="Courier New"/>
              </a:rPr>
              <a:t>CREATE INDEX Customer.id UNIQUE;</a:t>
            </a:r>
            <a:endParaRPr sz="3600" b="1">
              <a:latin typeface="Roboto Condensed"/>
              <a:ea typeface="Roboto Condensed"/>
              <a:cs typeface="Roboto Condensed"/>
              <a:sym typeface="Roboto Condensed"/>
            </a:endParaRPr>
          </a:p>
          <a:p>
            <a:pPr marL="540000" lvl="0" indent="-190500" algn="l" rtl="0">
              <a:lnSpc>
                <a:spcPct val="107916"/>
              </a:lnSpc>
              <a:spcBef>
                <a:spcPts val="800"/>
              </a:spcBef>
              <a:spcAft>
                <a:spcPts val="800"/>
              </a:spcAft>
              <a:buNone/>
            </a:pPr>
            <a:endParaRPr sz="3600" b="1">
              <a:latin typeface="Nunito"/>
              <a:ea typeface="Nunito"/>
              <a:cs typeface="Nunito"/>
              <a:sym typeface="Nunito"/>
            </a:endParaRPr>
          </a:p>
        </p:txBody>
      </p:sp>
      <p:sp>
        <p:nvSpPr>
          <p:cNvPr id="516" name="Google Shape;516;gad888caedd_0_176"/>
          <p:cNvSpPr txBox="1"/>
          <p:nvPr/>
        </p:nvSpPr>
        <p:spPr>
          <a:xfrm>
            <a:off x="4956250" y="2806225"/>
            <a:ext cx="11091900" cy="856800"/>
          </a:xfrm>
          <a:prstGeom prst="rect">
            <a:avLst/>
          </a:prstGeom>
          <a:noFill/>
          <a:ln>
            <a:noFill/>
          </a:ln>
        </p:spPr>
        <p:txBody>
          <a:bodyPr spcFirstLastPara="1" wrap="square" lIns="91425" tIns="45700" rIns="91425" bIns="45700" anchor="t" anchorCtr="0">
            <a:noAutofit/>
          </a:bodyPr>
          <a:lstStyle/>
          <a:p>
            <a:pPr marL="540000" lvl="0" indent="-190500" algn="l" rtl="0">
              <a:lnSpc>
                <a:spcPct val="107916"/>
              </a:lnSpc>
              <a:spcBef>
                <a:spcPts val="0"/>
              </a:spcBef>
              <a:spcAft>
                <a:spcPts val="0"/>
              </a:spcAft>
              <a:buNone/>
            </a:pPr>
            <a:r>
              <a:rPr lang="en-US" sz="3600">
                <a:latin typeface="Nunito"/>
                <a:ea typeface="Nunito"/>
                <a:cs typeface="Nunito"/>
                <a:sym typeface="Nunito"/>
              </a:rPr>
              <a:t>Câu lệnh:</a:t>
            </a:r>
            <a:endParaRPr sz="3600">
              <a:latin typeface="Nunito"/>
              <a:ea typeface="Nunito"/>
              <a:cs typeface="Nunito"/>
              <a:sym typeface="Nunito"/>
            </a:endParaRPr>
          </a:p>
          <a:p>
            <a:pPr marL="540000" lvl="0" indent="-190500" algn="l" rtl="0">
              <a:lnSpc>
                <a:spcPct val="107916"/>
              </a:lnSpc>
              <a:spcBef>
                <a:spcPts val="800"/>
              </a:spcBef>
              <a:spcAft>
                <a:spcPts val="800"/>
              </a:spcAft>
              <a:buNone/>
            </a:pPr>
            <a:endParaRPr sz="3600" b="1">
              <a:latin typeface="Nunito"/>
              <a:ea typeface="Nunito"/>
              <a:cs typeface="Nunito"/>
              <a:sym typeface="Nunito"/>
            </a:endParaRPr>
          </a:p>
        </p:txBody>
      </p:sp>
      <p:graphicFrame>
        <p:nvGraphicFramePr>
          <p:cNvPr id="517" name="Google Shape;517;gad888caedd_0_176"/>
          <p:cNvGraphicFramePr/>
          <p:nvPr/>
        </p:nvGraphicFramePr>
        <p:xfrm>
          <a:off x="5383900" y="7146675"/>
          <a:ext cx="3000000" cy="3000000"/>
        </p:xfrm>
        <a:graphic>
          <a:graphicData uri="http://schemas.openxmlformats.org/drawingml/2006/table">
            <a:tbl>
              <a:tblPr>
                <a:noFill/>
                <a:tableStyleId>{BBC8E546-6135-4D6B-BADE-C79A56DBFA3E}</a:tableStyleId>
              </a:tblPr>
              <a:tblGrid>
                <a:gridCol w="4753550">
                  <a:extLst>
                    <a:ext uri="{9D8B030D-6E8A-4147-A177-3AD203B41FA5}">
                      <a16:colId xmlns:a16="http://schemas.microsoft.com/office/drawing/2014/main" val="20000"/>
                    </a:ext>
                  </a:extLst>
                </a:gridCol>
                <a:gridCol w="4641975">
                  <a:extLst>
                    <a:ext uri="{9D8B030D-6E8A-4147-A177-3AD203B41FA5}">
                      <a16:colId xmlns:a16="http://schemas.microsoft.com/office/drawing/2014/main" val="20001"/>
                    </a:ext>
                  </a:extLst>
                </a:gridCol>
                <a:gridCol w="4641975">
                  <a:extLst>
                    <a:ext uri="{9D8B030D-6E8A-4147-A177-3AD203B41FA5}">
                      <a16:colId xmlns:a16="http://schemas.microsoft.com/office/drawing/2014/main" val="20002"/>
                    </a:ext>
                  </a:extLst>
                </a:gridCol>
              </a:tblGrid>
              <a:tr h="1483225">
                <a:tc>
                  <a:txBody>
                    <a:bodyPr/>
                    <a:lstStyle/>
                    <a:p>
                      <a:pPr marL="540000" lvl="0" indent="-190500" algn="ctr" rtl="0">
                        <a:spcBef>
                          <a:spcPts val="0"/>
                        </a:spcBef>
                        <a:spcAft>
                          <a:spcPts val="0"/>
                        </a:spcAft>
                        <a:buNone/>
                      </a:pPr>
                      <a:r>
                        <a:rPr lang="en-US" sz="3600">
                          <a:latin typeface="Nunito"/>
                          <a:ea typeface="Nunito"/>
                          <a:cs typeface="Nunito"/>
                          <a:sym typeface="Nunito"/>
                        </a:rPr>
                        <a:t>Số bản ghi</a:t>
                      </a:r>
                      <a:endParaRPr sz="3600">
                        <a:latin typeface="Nunito"/>
                        <a:ea typeface="Nunito"/>
                        <a:cs typeface="Nunito"/>
                        <a:sym typeface="Nunito"/>
                      </a:endParaRPr>
                    </a:p>
                  </a:txBody>
                  <a:tcPr marL="63500" marR="63500" marT="63500" marB="63500" anchor="ctr"/>
                </a:tc>
                <a:tc>
                  <a:txBody>
                    <a:bodyPr/>
                    <a:lstStyle/>
                    <a:p>
                      <a:pPr marL="540000" lvl="0" indent="-190500" algn="ctr" rtl="0">
                        <a:spcBef>
                          <a:spcPts val="0"/>
                        </a:spcBef>
                        <a:spcAft>
                          <a:spcPts val="0"/>
                        </a:spcAft>
                        <a:buNone/>
                      </a:pPr>
                      <a:r>
                        <a:rPr lang="en-US" sz="3600">
                          <a:latin typeface="Nunito"/>
                          <a:ea typeface="Nunito"/>
                          <a:cs typeface="Nunito"/>
                          <a:sym typeface="Nunito"/>
                        </a:rPr>
                        <a:t>MySQL</a:t>
                      </a:r>
                      <a:endParaRPr sz="3600">
                        <a:latin typeface="Nunito"/>
                        <a:ea typeface="Nunito"/>
                        <a:cs typeface="Nunito"/>
                        <a:sym typeface="Nunito"/>
                      </a:endParaRPr>
                    </a:p>
                  </a:txBody>
                  <a:tcPr marL="63500" marR="63500" marT="63500" marB="63500" anchor="ctr">
                    <a:lnB w="12700" cap="flat" cmpd="sng">
                      <a:solidFill>
                        <a:srgbClr val="000000"/>
                      </a:solidFill>
                      <a:prstDash val="solid"/>
                      <a:round/>
                      <a:headEnd type="none" w="sm" len="sm"/>
                      <a:tailEnd type="none" w="sm" len="sm"/>
                    </a:lnB>
                  </a:tcPr>
                </a:tc>
                <a:tc>
                  <a:txBody>
                    <a:bodyPr/>
                    <a:lstStyle/>
                    <a:p>
                      <a:pPr marL="540000" lvl="0" indent="-190500" algn="ctr" rtl="0">
                        <a:spcBef>
                          <a:spcPts val="0"/>
                        </a:spcBef>
                        <a:spcAft>
                          <a:spcPts val="0"/>
                        </a:spcAft>
                        <a:buNone/>
                      </a:pPr>
                      <a:r>
                        <a:rPr lang="en-US" sz="3600">
                          <a:latin typeface="Nunito"/>
                          <a:ea typeface="Nunito"/>
                          <a:cs typeface="Nunito"/>
                          <a:sym typeface="Nunito"/>
                        </a:rPr>
                        <a:t>OrientDB</a:t>
                      </a:r>
                      <a:endParaRPr sz="3600">
                        <a:latin typeface="Nunito"/>
                        <a:ea typeface="Nunito"/>
                        <a:cs typeface="Nunito"/>
                        <a:sym typeface="Nunito"/>
                      </a:endParaRPr>
                    </a:p>
                  </a:txBody>
                  <a:tcPr marL="63500" marR="63500" marT="63500" marB="63500" anchor="ctr">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483225">
                <a:tc>
                  <a:txBody>
                    <a:bodyPr/>
                    <a:lstStyle/>
                    <a:p>
                      <a:pPr marL="540000" lvl="0" indent="-190500" algn="ctr" rtl="0">
                        <a:spcBef>
                          <a:spcPts val="0"/>
                        </a:spcBef>
                        <a:spcAft>
                          <a:spcPts val="0"/>
                        </a:spcAft>
                        <a:buNone/>
                      </a:pPr>
                      <a:r>
                        <a:rPr lang="en-US" sz="3600">
                          <a:latin typeface="Nunito"/>
                          <a:ea typeface="Nunito"/>
                          <a:cs typeface="Nunito"/>
                          <a:sym typeface="Nunito"/>
                        </a:rPr>
                        <a:t>100.000.000</a:t>
                      </a:r>
                      <a:endParaRPr sz="3600">
                        <a:latin typeface="Nunito"/>
                        <a:ea typeface="Nunito"/>
                        <a:cs typeface="Nunito"/>
                        <a:sym typeface="Nunito"/>
                      </a:endParaRPr>
                    </a:p>
                  </a:txBody>
                  <a:tcPr marL="63500" marR="63500" marT="63500" marB="63500" anchor="ctr">
                    <a:lnR w="12700" cap="flat" cmpd="sng">
                      <a:solidFill>
                        <a:srgbClr val="000000"/>
                      </a:solidFill>
                      <a:prstDash val="solid"/>
                      <a:round/>
                      <a:headEnd type="none" w="sm" len="sm"/>
                      <a:tailEnd type="none" w="sm" len="sm"/>
                    </a:lnR>
                  </a:tcPr>
                </a:tc>
                <a:tc>
                  <a:txBody>
                    <a:bodyPr/>
                    <a:lstStyle/>
                    <a:p>
                      <a:pPr marL="540000" lvl="0" indent="-190500" algn="ctr" rtl="0">
                        <a:spcBef>
                          <a:spcPts val="0"/>
                        </a:spcBef>
                        <a:spcAft>
                          <a:spcPts val="0"/>
                        </a:spcAft>
                        <a:buNone/>
                      </a:pPr>
                      <a:r>
                        <a:rPr lang="en-US" sz="3600">
                          <a:latin typeface="Nunito"/>
                          <a:ea typeface="Nunito"/>
                          <a:cs typeface="Nunito"/>
                          <a:sym typeface="Nunito"/>
                        </a:rPr>
                        <a:t>264.738s</a:t>
                      </a:r>
                      <a:endParaRPr sz="3600">
                        <a:latin typeface="Nunito"/>
                        <a:ea typeface="Nunito"/>
                        <a:cs typeface="Nunito"/>
                        <a:sym typeface="Nunito"/>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40000" lvl="0" indent="-190500" algn="ctr" rtl="0">
                        <a:spcBef>
                          <a:spcPts val="0"/>
                        </a:spcBef>
                        <a:spcAft>
                          <a:spcPts val="0"/>
                        </a:spcAft>
                        <a:buNone/>
                      </a:pPr>
                      <a:r>
                        <a:rPr lang="en-US" sz="3600">
                          <a:latin typeface="Nunito"/>
                          <a:ea typeface="Nunito"/>
                          <a:cs typeface="Nunito"/>
                          <a:sym typeface="Nunito"/>
                        </a:rPr>
                        <a:t>7210s</a:t>
                      </a:r>
                      <a:endParaRPr sz="3600">
                        <a:latin typeface="Nunito"/>
                        <a:ea typeface="Nunito"/>
                        <a:cs typeface="Nunito"/>
                        <a:sym typeface="Nunito"/>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518" name="Google Shape;518;gad888caedd_0_176"/>
          <p:cNvSpPr txBox="1"/>
          <p:nvPr/>
        </p:nvSpPr>
        <p:spPr>
          <a:xfrm>
            <a:off x="2" y="800100"/>
            <a:ext cx="116088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0"/>
              <a:buFont typeface="Arial"/>
              <a:buNone/>
            </a:pPr>
            <a:r>
              <a:rPr lang="en-US" sz="8000" b="1">
                <a:solidFill>
                  <a:srgbClr val="2C99B4"/>
                </a:solidFill>
                <a:latin typeface="Nunito Light"/>
                <a:ea typeface="Nunito Light"/>
                <a:cs typeface="Nunito Light"/>
                <a:sym typeface="Nunito Light"/>
              </a:rPr>
              <a:t>So Sánh Hiệu Năng </a:t>
            </a:r>
            <a:endParaRPr sz="8000" b="1">
              <a:solidFill>
                <a:srgbClr val="2C99B4"/>
              </a:solidFill>
              <a:latin typeface="Nunito Light"/>
              <a:ea typeface="Nunito Light"/>
              <a:cs typeface="Nunito Light"/>
              <a:sym typeface="Nunito Light"/>
            </a:endParaRPr>
          </a:p>
          <a:p>
            <a:pPr marL="1314450" marR="0" lvl="0" indent="0" algn="l" rtl="0">
              <a:lnSpc>
                <a:spcPct val="100000"/>
              </a:lnSpc>
              <a:spcBef>
                <a:spcPts val="0"/>
              </a:spcBef>
              <a:spcAft>
                <a:spcPts val="0"/>
              </a:spcAft>
              <a:buClr>
                <a:srgbClr val="000000"/>
              </a:buClr>
              <a:buSzPts val="8000"/>
              <a:buFont typeface="Arial"/>
              <a:buNone/>
            </a:pPr>
            <a:r>
              <a:rPr lang="en-US" sz="3600" b="1" i="1">
                <a:solidFill>
                  <a:srgbClr val="2C99B4"/>
                </a:solidFill>
                <a:latin typeface="Nunito Light"/>
                <a:ea typeface="Nunito Light"/>
                <a:cs typeface="Nunito Light"/>
                <a:sym typeface="Nunito Light"/>
              </a:rPr>
              <a:t>(đánh chỉ mục)</a:t>
            </a:r>
            <a:endParaRPr sz="3600" b="1" i="1" u="none" strike="noStrike" cap="none">
              <a:solidFill>
                <a:srgbClr val="2C99B4"/>
              </a:solidFill>
              <a:latin typeface="Nunito Light"/>
              <a:ea typeface="Nunito Light"/>
              <a:cs typeface="Nunito Light"/>
              <a:sym typeface="Nunito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
          <p:cNvSpPr txBox="1"/>
          <p:nvPr/>
        </p:nvSpPr>
        <p:spPr>
          <a:xfrm>
            <a:off x="4752123" y="4351750"/>
            <a:ext cx="12663900" cy="3747600"/>
          </a:xfrm>
          <a:prstGeom prst="rect">
            <a:avLst/>
          </a:prstGeom>
          <a:noFill/>
          <a:ln>
            <a:noFill/>
          </a:ln>
        </p:spPr>
        <p:txBody>
          <a:bodyPr spcFirstLastPara="1" wrap="square" lIns="91425" tIns="45700" rIns="91425" bIns="45700" anchor="t" anchorCtr="0">
            <a:noAutofit/>
          </a:bodyPr>
          <a:lstStyle/>
          <a:p>
            <a:pPr marL="0" marR="0" lvl="0" indent="0" algn="l" rtl="0">
              <a:lnSpc>
                <a:spcPct val="93333"/>
              </a:lnSpc>
              <a:spcBef>
                <a:spcPts val="0"/>
              </a:spcBef>
              <a:spcAft>
                <a:spcPts val="0"/>
              </a:spcAft>
              <a:buClr>
                <a:srgbClr val="000000"/>
              </a:buClr>
              <a:buSzPts val="15000"/>
              <a:buFont typeface="Arial"/>
              <a:buNone/>
            </a:pPr>
            <a:r>
              <a:rPr lang="en-US" sz="13200" i="0" u="none" strike="noStrike" cap="none">
                <a:solidFill>
                  <a:schemeClr val="dk2"/>
                </a:solidFill>
                <a:latin typeface="Nunito"/>
                <a:ea typeface="Nunito"/>
                <a:cs typeface="Nunito"/>
                <a:sym typeface="Nunito"/>
              </a:rPr>
              <a:t>Tổng quan về NoSQL</a:t>
            </a:r>
            <a:endParaRPr sz="13200" i="0" u="none" strike="noStrike" cap="none">
              <a:solidFill>
                <a:schemeClr val="dk2"/>
              </a:solidFill>
              <a:latin typeface="Nunito"/>
              <a:ea typeface="Nunito"/>
              <a:cs typeface="Nunito"/>
              <a:sym typeface="Nunito"/>
            </a:endParaRPr>
          </a:p>
        </p:txBody>
      </p:sp>
      <p:grpSp>
        <p:nvGrpSpPr>
          <p:cNvPr id="231" name="Google Shape;231;p3"/>
          <p:cNvGrpSpPr/>
          <p:nvPr/>
        </p:nvGrpSpPr>
        <p:grpSpPr>
          <a:xfrm>
            <a:off x="-858390" y="4477832"/>
            <a:ext cx="4092370" cy="4233061"/>
            <a:chOff x="-858390" y="4477832"/>
            <a:chExt cx="4092370" cy="4233061"/>
          </a:xfrm>
        </p:grpSpPr>
        <p:sp>
          <p:nvSpPr>
            <p:cNvPr id="232" name="Google Shape;232;p3"/>
            <p:cNvSpPr/>
            <p:nvPr/>
          </p:nvSpPr>
          <p:spPr>
            <a:xfrm>
              <a:off x="2099658" y="6974920"/>
              <a:ext cx="1134322" cy="1716691"/>
            </a:xfrm>
            <a:custGeom>
              <a:avLst/>
              <a:gdLst/>
              <a:ahLst/>
              <a:cxnLst/>
              <a:rect l="l" t="t" r="r" b="b"/>
              <a:pathLst>
                <a:path w="1152" h="1740" extrusionOk="0">
                  <a:moveTo>
                    <a:pt x="0" y="1739"/>
                  </a:moveTo>
                  <a:lnTo>
                    <a:pt x="1151" y="918"/>
                  </a:lnTo>
                  <a:lnTo>
                    <a:pt x="1151" y="0"/>
                  </a:lnTo>
                  <a:lnTo>
                    <a:pt x="0" y="1739"/>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233" name="Google Shape;233;p3"/>
            <p:cNvSpPr/>
            <p:nvPr/>
          </p:nvSpPr>
          <p:spPr>
            <a:xfrm>
              <a:off x="1777142" y="4477832"/>
              <a:ext cx="1455931" cy="4233061"/>
            </a:xfrm>
            <a:custGeom>
              <a:avLst/>
              <a:gdLst/>
              <a:ahLst/>
              <a:cxnLst/>
              <a:rect l="l" t="t" r="r" b="b"/>
              <a:pathLst>
                <a:path w="1479" h="4296" extrusionOk="0">
                  <a:moveTo>
                    <a:pt x="0" y="0"/>
                  </a:moveTo>
                  <a:lnTo>
                    <a:pt x="327" y="4295"/>
                  </a:lnTo>
                  <a:lnTo>
                    <a:pt x="1478" y="2556"/>
                  </a:lnTo>
                  <a:lnTo>
                    <a:pt x="1478"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234" name="Google Shape;234;p3"/>
            <p:cNvSpPr/>
            <p:nvPr/>
          </p:nvSpPr>
          <p:spPr>
            <a:xfrm>
              <a:off x="-525459" y="4477832"/>
              <a:ext cx="2646748" cy="4233061"/>
            </a:xfrm>
            <a:custGeom>
              <a:avLst/>
              <a:gdLst/>
              <a:ahLst/>
              <a:cxnLst/>
              <a:rect l="l" t="t" r="r" b="b"/>
              <a:pathLst>
                <a:path w="2687" h="4296" extrusionOk="0">
                  <a:moveTo>
                    <a:pt x="0" y="0"/>
                  </a:moveTo>
                  <a:lnTo>
                    <a:pt x="2686" y="4295"/>
                  </a:lnTo>
                  <a:lnTo>
                    <a:pt x="2359" y="0"/>
                  </a:lnTo>
                  <a:lnTo>
                    <a:pt x="0"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235" name="Google Shape;235;p3"/>
            <p:cNvSpPr/>
            <p:nvPr/>
          </p:nvSpPr>
          <p:spPr>
            <a:xfrm>
              <a:off x="-858390" y="4477832"/>
              <a:ext cx="3003125" cy="4233061"/>
            </a:xfrm>
            <a:custGeom>
              <a:avLst/>
              <a:gdLst/>
              <a:ahLst/>
              <a:cxnLst/>
              <a:rect l="l" t="t" r="r" b="b"/>
              <a:pathLst>
                <a:path w="3049" h="4296" extrusionOk="0">
                  <a:moveTo>
                    <a:pt x="0" y="0"/>
                  </a:moveTo>
                  <a:lnTo>
                    <a:pt x="43" y="3187"/>
                  </a:lnTo>
                  <a:lnTo>
                    <a:pt x="3048" y="4295"/>
                  </a:lnTo>
                  <a:lnTo>
                    <a:pt x="362"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grpSp>
      <p:sp>
        <p:nvSpPr>
          <p:cNvPr id="236" name="Google Shape;236;p3"/>
          <p:cNvSpPr txBox="1"/>
          <p:nvPr/>
        </p:nvSpPr>
        <p:spPr>
          <a:xfrm>
            <a:off x="18137966" y="4507271"/>
            <a:ext cx="1895071" cy="36317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3000"/>
              <a:buFont typeface="Arial"/>
              <a:buNone/>
            </a:pPr>
            <a:endParaRPr sz="23000" b="0" i="0" u="none" strike="noStrike" cap="none">
              <a:solidFill>
                <a:schemeClr val="dk2"/>
              </a:solidFill>
              <a:latin typeface="Nunito"/>
              <a:ea typeface="Nunito"/>
              <a:cs typeface="Nunito"/>
              <a:sym typeface="Nuni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gad888caedd_0_184"/>
          <p:cNvSpPr txBox="1"/>
          <p:nvPr/>
        </p:nvSpPr>
        <p:spPr>
          <a:xfrm>
            <a:off x="4956250" y="3904925"/>
            <a:ext cx="16181400" cy="856800"/>
          </a:xfrm>
          <a:prstGeom prst="rect">
            <a:avLst/>
          </a:prstGeom>
          <a:noFill/>
          <a:ln>
            <a:noFill/>
          </a:ln>
        </p:spPr>
        <p:txBody>
          <a:bodyPr spcFirstLastPara="1" wrap="square" lIns="91425" tIns="45700" rIns="91425" bIns="45700" anchor="t" anchorCtr="0">
            <a:noAutofit/>
          </a:bodyPr>
          <a:lstStyle/>
          <a:p>
            <a:pPr marL="540000" lvl="0" indent="-190500" algn="l" rtl="0">
              <a:lnSpc>
                <a:spcPct val="107916"/>
              </a:lnSpc>
              <a:spcBef>
                <a:spcPts val="0"/>
              </a:spcBef>
              <a:spcAft>
                <a:spcPts val="0"/>
              </a:spcAft>
              <a:buNone/>
            </a:pPr>
            <a:r>
              <a:rPr lang="en-US" sz="3600" b="1">
                <a:latin typeface="Roboto Condensed"/>
                <a:ea typeface="Roboto Condensed"/>
                <a:cs typeface="Roboto Condensed"/>
                <a:sym typeface="Roboto Condensed"/>
              </a:rPr>
              <a:t>MySQL:</a:t>
            </a:r>
            <a:r>
              <a:rPr lang="en-US" sz="3600">
                <a:latin typeface="Courier New"/>
                <a:ea typeface="Courier New"/>
                <a:cs typeface="Courier New"/>
                <a:sym typeface="Courier New"/>
              </a:rPr>
              <a:t> SELECT COUNT(*) FROM customer GROUP BY city_id</a:t>
            </a:r>
            <a:endParaRPr sz="3600">
              <a:latin typeface="Courier New"/>
              <a:ea typeface="Courier New"/>
              <a:cs typeface="Courier New"/>
              <a:sym typeface="Courier New"/>
            </a:endParaRPr>
          </a:p>
          <a:p>
            <a:pPr marL="540000" lvl="0" indent="-190500" algn="l" rtl="0">
              <a:lnSpc>
                <a:spcPct val="107916"/>
              </a:lnSpc>
              <a:spcBef>
                <a:spcPts val="800"/>
              </a:spcBef>
              <a:spcAft>
                <a:spcPts val="0"/>
              </a:spcAft>
              <a:buNone/>
            </a:pPr>
            <a:r>
              <a:rPr lang="en-US" sz="3600" b="1">
                <a:latin typeface="Roboto Condensed"/>
                <a:ea typeface="Roboto Condensed"/>
                <a:cs typeface="Roboto Condensed"/>
                <a:sym typeface="Roboto Condensed"/>
              </a:rPr>
              <a:t>OrientDB:</a:t>
            </a:r>
            <a:r>
              <a:rPr lang="en-US" sz="3600">
                <a:latin typeface="Roboto Condensed"/>
                <a:ea typeface="Roboto Condensed"/>
                <a:cs typeface="Roboto Condensed"/>
                <a:sym typeface="Roboto Condensed"/>
              </a:rPr>
              <a:t> </a:t>
            </a:r>
            <a:r>
              <a:rPr lang="en-US" sz="3600">
                <a:latin typeface="Courier New"/>
                <a:ea typeface="Courier New"/>
                <a:cs typeface="Courier New"/>
                <a:sym typeface="Courier New"/>
              </a:rPr>
              <a:t>SELECT COUNT(*) FROM Customer GROUP BY city_id</a:t>
            </a:r>
            <a:endParaRPr sz="3600">
              <a:latin typeface="Courier New"/>
              <a:ea typeface="Courier New"/>
              <a:cs typeface="Courier New"/>
              <a:sym typeface="Courier New"/>
            </a:endParaRPr>
          </a:p>
          <a:p>
            <a:pPr marL="540000" lvl="0" indent="-190500" algn="l" rtl="0">
              <a:lnSpc>
                <a:spcPct val="107916"/>
              </a:lnSpc>
              <a:spcBef>
                <a:spcPts val="800"/>
              </a:spcBef>
              <a:spcAft>
                <a:spcPts val="800"/>
              </a:spcAft>
              <a:buNone/>
            </a:pPr>
            <a:endParaRPr sz="3600">
              <a:latin typeface="Nunito"/>
              <a:ea typeface="Nunito"/>
              <a:cs typeface="Nunito"/>
              <a:sym typeface="Nunito"/>
            </a:endParaRPr>
          </a:p>
        </p:txBody>
      </p:sp>
      <p:sp>
        <p:nvSpPr>
          <p:cNvPr id="524" name="Google Shape;524;gad888caedd_0_184"/>
          <p:cNvSpPr txBox="1"/>
          <p:nvPr/>
        </p:nvSpPr>
        <p:spPr>
          <a:xfrm>
            <a:off x="4956250" y="2806225"/>
            <a:ext cx="11091900" cy="856800"/>
          </a:xfrm>
          <a:prstGeom prst="rect">
            <a:avLst/>
          </a:prstGeom>
          <a:noFill/>
          <a:ln>
            <a:noFill/>
          </a:ln>
        </p:spPr>
        <p:txBody>
          <a:bodyPr spcFirstLastPara="1" wrap="square" lIns="91425" tIns="45700" rIns="91425" bIns="45700" anchor="t" anchorCtr="0">
            <a:noAutofit/>
          </a:bodyPr>
          <a:lstStyle/>
          <a:p>
            <a:pPr marL="540000" lvl="0" indent="-190500" algn="l" rtl="0">
              <a:lnSpc>
                <a:spcPct val="107916"/>
              </a:lnSpc>
              <a:spcBef>
                <a:spcPts val="0"/>
              </a:spcBef>
              <a:spcAft>
                <a:spcPts val="0"/>
              </a:spcAft>
              <a:buNone/>
            </a:pPr>
            <a:r>
              <a:rPr lang="en-US" sz="3600">
                <a:latin typeface="Nunito"/>
                <a:ea typeface="Nunito"/>
                <a:cs typeface="Nunito"/>
                <a:sym typeface="Nunito"/>
              </a:rPr>
              <a:t>Câu lệnh:</a:t>
            </a:r>
            <a:endParaRPr sz="3600">
              <a:latin typeface="Nunito"/>
              <a:ea typeface="Nunito"/>
              <a:cs typeface="Nunito"/>
              <a:sym typeface="Nunito"/>
            </a:endParaRPr>
          </a:p>
          <a:p>
            <a:pPr marL="540000" lvl="0" indent="-190500" algn="l" rtl="0">
              <a:lnSpc>
                <a:spcPct val="107916"/>
              </a:lnSpc>
              <a:spcBef>
                <a:spcPts val="800"/>
              </a:spcBef>
              <a:spcAft>
                <a:spcPts val="800"/>
              </a:spcAft>
              <a:buNone/>
            </a:pPr>
            <a:endParaRPr sz="3600" b="1">
              <a:latin typeface="Nunito"/>
              <a:ea typeface="Nunito"/>
              <a:cs typeface="Nunito"/>
              <a:sym typeface="Nunito"/>
            </a:endParaRPr>
          </a:p>
        </p:txBody>
      </p:sp>
      <p:graphicFrame>
        <p:nvGraphicFramePr>
          <p:cNvPr id="525" name="Google Shape;525;gad888caedd_0_184"/>
          <p:cNvGraphicFramePr/>
          <p:nvPr/>
        </p:nvGraphicFramePr>
        <p:xfrm>
          <a:off x="5383900" y="7146675"/>
          <a:ext cx="3000000" cy="3000000"/>
        </p:xfrm>
        <a:graphic>
          <a:graphicData uri="http://schemas.openxmlformats.org/drawingml/2006/table">
            <a:tbl>
              <a:tblPr>
                <a:noFill/>
                <a:tableStyleId>{BBC8E546-6135-4D6B-BADE-C79A56DBFA3E}</a:tableStyleId>
              </a:tblPr>
              <a:tblGrid>
                <a:gridCol w="4753550">
                  <a:extLst>
                    <a:ext uri="{9D8B030D-6E8A-4147-A177-3AD203B41FA5}">
                      <a16:colId xmlns:a16="http://schemas.microsoft.com/office/drawing/2014/main" val="20000"/>
                    </a:ext>
                  </a:extLst>
                </a:gridCol>
                <a:gridCol w="4641975">
                  <a:extLst>
                    <a:ext uri="{9D8B030D-6E8A-4147-A177-3AD203B41FA5}">
                      <a16:colId xmlns:a16="http://schemas.microsoft.com/office/drawing/2014/main" val="20001"/>
                    </a:ext>
                  </a:extLst>
                </a:gridCol>
                <a:gridCol w="4641975">
                  <a:extLst>
                    <a:ext uri="{9D8B030D-6E8A-4147-A177-3AD203B41FA5}">
                      <a16:colId xmlns:a16="http://schemas.microsoft.com/office/drawing/2014/main" val="20002"/>
                    </a:ext>
                  </a:extLst>
                </a:gridCol>
              </a:tblGrid>
              <a:tr h="1483225">
                <a:tc>
                  <a:txBody>
                    <a:bodyPr/>
                    <a:lstStyle/>
                    <a:p>
                      <a:pPr marL="540000" lvl="0" indent="-190500" algn="ctr" rtl="0">
                        <a:spcBef>
                          <a:spcPts val="0"/>
                        </a:spcBef>
                        <a:spcAft>
                          <a:spcPts val="0"/>
                        </a:spcAft>
                        <a:buNone/>
                      </a:pPr>
                      <a:r>
                        <a:rPr lang="en-US" sz="3600">
                          <a:latin typeface="Nunito"/>
                          <a:ea typeface="Nunito"/>
                          <a:cs typeface="Nunito"/>
                          <a:sym typeface="Nunito"/>
                        </a:rPr>
                        <a:t>Số bản ghi</a:t>
                      </a:r>
                      <a:endParaRPr sz="3600">
                        <a:latin typeface="Nunito"/>
                        <a:ea typeface="Nunito"/>
                        <a:cs typeface="Nunito"/>
                        <a:sym typeface="Nunito"/>
                      </a:endParaRPr>
                    </a:p>
                  </a:txBody>
                  <a:tcPr marL="63500" marR="63500" marT="63500" marB="63500" anchor="ctr"/>
                </a:tc>
                <a:tc>
                  <a:txBody>
                    <a:bodyPr/>
                    <a:lstStyle/>
                    <a:p>
                      <a:pPr marL="540000" lvl="0" indent="-190500" algn="ctr" rtl="0">
                        <a:spcBef>
                          <a:spcPts val="0"/>
                        </a:spcBef>
                        <a:spcAft>
                          <a:spcPts val="0"/>
                        </a:spcAft>
                        <a:buNone/>
                      </a:pPr>
                      <a:r>
                        <a:rPr lang="en-US" sz="3600">
                          <a:latin typeface="Nunito"/>
                          <a:ea typeface="Nunito"/>
                          <a:cs typeface="Nunito"/>
                          <a:sym typeface="Nunito"/>
                        </a:rPr>
                        <a:t>MySQL</a:t>
                      </a:r>
                      <a:endParaRPr sz="3600">
                        <a:latin typeface="Nunito"/>
                        <a:ea typeface="Nunito"/>
                        <a:cs typeface="Nunito"/>
                        <a:sym typeface="Nunito"/>
                      </a:endParaRPr>
                    </a:p>
                  </a:txBody>
                  <a:tcPr marL="63500" marR="63500" marT="63500" marB="63500" anchor="ctr">
                    <a:lnB w="12700" cap="flat" cmpd="sng">
                      <a:solidFill>
                        <a:srgbClr val="000000"/>
                      </a:solidFill>
                      <a:prstDash val="solid"/>
                      <a:round/>
                      <a:headEnd type="none" w="sm" len="sm"/>
                      <a:tailEnd type="none" w="sm" len="sm"/>
                    </a:lnB>
                  </a:tcPr>
                </a:tc>
                <a:tc>
                  <a:txBody>
                    <a:bodyPr/>
                    <a:lstStyle/>
                    <a:p>
                      <a:pPr marL="540000" lvl="0" indent="-190500" algn="ctr" rtl="0">
                        <a:spcBef>
                          <a:spcPts val="0"/>
                        </a:spcBef>
                        <a:spcAft>
                          <a:spcPts val="0"/>
                        </a:spcAft>
                        <a:buNone/>
                      </a:pPr>
                      <a:r>
                        <a:rPr lang="en-US" sz="3600">
                          <a:latin typeface="Nunito"/>
                          <a:ea typeface="Nunito"/>
                          <a:cs typeface="Nunito"/>
                          <a:sym typeface="Nunito"/>
                        </a:rPr>
                        <a:t>OrientDB</a:t>
                      </a:r>
                      <a:endParaRPr sz="3600">
                        <a:latin typeface="Nunito"/>
                        <a:ea typeface="Nunito"/>
                        <a:cs typeface="Nunito"/>
                        <a:sym typeface="Nunito"/>
                      </a:endParaRPr>
                    </a:p>
                  </a:txBody>
                  <a:tcPr marL="63500" marR="63500" marT="63500" marB="63500" anchor="ctr">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483225">
                <a:tc>
                  <a:txBody>
                    <a:bodyPr/>
                    <a:lstStyle/>
                    <a:p>
                      <a:pPr marL="540000" lvl="0" indent="-190500" algn="ctr" rtl="0">
                        <a:spcBef>
                          <a:spcPts val="0"/>
                        </a:spcBef>
                        <a:spcAft>
                          <a:spcPts val="0"/>
                        </a:spcAft>
                        <a:buNone/>
                      </a:pPr>
                      <a:r>
                        <a:rPr lang="en-US" sz="3600">
                          <a:latin typeface="Nunito"/>
                          <a:ea typeface="Nunito"/>
                          <a:cs typeface="Nunito"/>
                          <a:sym typeface="Nunito"/>
                        </a:rPr>
                        <a:t>100.000.000</a:t>
                      </a:r>
                      <a:endParaRPr sz="3600">
                        <a:latin typeface="Nunito"/>
                        <a:ea typeface="Nunito"/>
                        <a:cs typeface="Nunito"/>
                        <a:sym typeface="Nunito"/>
                      </a:endParaRPr>
                    </a:p>
                  </a:txBody>
                  <a:tcPr marL="63500" marR="63500" marT="63500" marB="63500" anchor="ctr">
                    <a:lnR w="12700" cap="flat" cmpd="sng">
                      <a:solidFill>
                        <a:srgbClr val="000000"/>
                      </a:solidFill>
                      <a:prstDash val="solid"/>
                      <a:round/>
                      <a:headEnd type="none" w="sm" len="sm"/>
                      <a:tailEnd type="none" w="sm" len="sm"/>
                    </a:lnR>
                  </a:tcPr>
                </a:tc>
                <a:tc>
                  <a:txBody>
                    <a:bodyPr/>
                    <a:lstStyle/>
                    <a:p>
                      <a:pPr marL="540000" lvl="0" indent="-190500" algn="ctr" rtl="0">
                        <a:spcBef>
                          <a:spcPts val="0"/>
                        </a:spcBef>
                        <a:spcAft>
                          <a:spcPts val="0"/>
                        </a:spcAft>
                        <a:buNone/>
                      </a:pPr>
                      <a:r>
                        <a:rPr lang="en-US" sz="3600">
                          <a:latin typeface="Nunito"/>
                          <a:ea typeface="Nunito"/>
                          <a:cs typeface="Nunito"/>
                          <a:sym typeface="Nunito"/>
                        </a:rPr>
                        <a:t>21.076s</a:t>
                      </a:r>
                      <a:endParaRPr sz="3600">
                        <a:latin typeface="Nunito"/>
                        <a:ea typeface="Nunito"/>
                        <a:cs typeface="Nunito"/>
                        <a:sym typeface="Nunito"/>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40000" lvl="0" indent="-190500" algn="ctr" rtl="0">
                        <a:spcBef>
                          <a:spcPts val="0"/>
                        </a:spcBef>
                        <a:spcAft>
                          <a:spcPts val="0"/>
                        </a:spcAft>
                        <a:buNone/>
                      </a:pPr>
                      <a:r>
                        <a:rPr lang="en-US" sz="3600">
                          <a:latin typeface="Nunito"/>
                          <a:ea typeface="Nunito"/>
                          <a:cs typeface="Nunito"/>
                          <a:sym typeface="Nunito"/>
                        </a:rPr>
                        <a:t>0.015s</a:t>
                      </a:r>
                      <a:endParaRPr sz="3600">
                        <a:latin typeface="Nunito"/>
                        <a:ea typeface="Nunito"/>
                        <a:cs typeface="Nunito"/>
                        <a:sym typeface="Nunito"/>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526" name="Google Shape;526;gad888caedd_0_184"/>
          <p:cNvSpPr txBox="1"/>
          <p:nvPr/>
        </p:nvSpPr>
        <p:spPr>
          <a:xfrm>
            <a:off x="2" y="800100"/>
            <a:ext cx="116088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0"/>
              <a:buFont typeface="Arial"/>
              <a:buNone/>
            </a:pPr>
            <a:r>
              <a:rPr lang="en-US" sz="8000" b="1">
                <a:solidFill>
                  <a:srgbClr val="2C99B4"/>
                </a:solidFill>
                <a:latin typeface="Nunito Light"/>
                <a:ea typeface="Nunito Light"/>
                <a:cs typeface="Nunito Light"/>
                <a:sym typeface="Nunito Light"/>
              </a:rPr>
              <a:t>So Sánh Hiệu Năng </a:t>
            </a:r>
            <a:endParaRPr sz="8000" b="1">
              <a:solidFill>
                <a:srgbClr val="2C99B4"/>
              </a:solidFill>
              <a:latin typeface="Nunito Light"/>
              <a:ea typeface="Nunito Light"/>
              <a:cs typeface="Nunito Light"/>
              <a:sym typeface="Nunito Light"/>
            </a:endParaRPr>
          </a:p>
          <a:p>
            <a:pPr marL="1314450" marR="0" lvl="0" indent="0" algn="l" rtl="0">
              <a:lnSpc>
                <a:spcPct val="100000"/>
              </a:lnSpc>
              <a:spcBef>
                <a:spcPts val="0"/>
              </a:spcBef>
              <a:spcAft>
                <a:spcPts val="0"/>
              </a:spcAft>
              <a:buClr>
                <a:srgbClr val="000000"/>
              </a:buClr>
              <a:buSzPts val="8000"/>
              <a:buFont typeface="Arial"/>
              <a:buNone/>
            </a:pPr>
            <a:r>
              <a:rPr lang="en-US" sz="3600" b="1" i="1">
                <a:solidFill>
                  <a:srgbClr val="2C99B4"/>
                </a:solidFill>
                <a:latin typeface="Nunito Light"/>
                <a:ea typeface="Nunito Light"/>
                <a:cs typeface="Nunito Light"/>
                <a:sym typeface="Nunito Light"/>
              </a:rPr>
              <a:t>(đánh chỉ mục)</a:t>
            </a:r>
            <a:endParaRPr sz="3600" b="1" i="1" u="none" strike="noStrike" cap="none">
              <a:solidFill>
                <a:srgbClr val="2C99B4"/>
              </a:solidFill>
              <a:latin typeface="Nunito Light"/>
              <a:ea typeface="Nunito Light"/>
              <a:cs typeface="Nunito Light"/>
              <a:sym typeface="Nunito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gad888caedd_0_192"/>
          <p:cNvSpPr txBox="1"/>
          <p:nvPr/>
        </p:nvSpPr>
        <p:spPr>
          <a:xfrm>
            <a:off x="4956250" y="3904925"/>
            <a:ext cx="14241600" cy="856800"/>
          </a:xfrm>
          <a:prstGeom prst="rect">
            <a:avLst/>
          </a:prstGeom>
          <a:noFill/>
          <a:ln>
            <a:noFill/>
          </a:ln>
        </p:spPr>
        <p:txBody>
          <a:bodyPr spcFirstLastPara="1" wrap="square" lIns="91425" tIns="45700" rIns="91425" bIns="45700" anchor="t" anchorCtr="0">
            <a:noAutofit/>
          </a:bodyPr>
          <a:lstStyle/>
          <a:p>
            <a:pPr marL="540000" lvl="0" indent="-190500" algn="l" rtl="0">
              <a:lnSpc>
                <a:spcPct val="107916"/>
              </a:lnSpc>
              <a:spcBef>
                <a:spcPts val="0"/>
              </a:spcBef>
              <a:spcAft>
                <a:spcPts val="0"/>
              </a:spcAft>
              <a:buNone/>
            </a:pPr>
            <a:r>
              <a:rPr lang="en-US" sz="3600" b="1">
                <a:latin typeface="Roboto Condensed"/>
                <a:ea typeface="Roboto Condensed"/>
                <a:cs typeface="Roboto Condensed"/>
                <a:sym typeface="Roboto Condensed"/>
              </a:rPr>
              <a:t>MySQL:</a:t>
            </a:r>
            <a:r>
              <a:rPr lang="en-US" sz="3600">
                <a:latin typeface="Roboto Condensed"/>
                <a:ea typeface="Roboto Condensed"/>
                <a:cs typeface="Roboto Condensed"/>
                <a:sym typeface="Roboto Condensed"/>
              </a:rPr>
              <a:t> </a:t>
            </a:r>
            <a:r>
              <a:rPr lang="en-US" sz="3600">
                <a:latin typeface="Courier New"/>
                <a:ea typeface="Courier New"/>
                <a:cs typeface="Courier New"/>
                <a:sym typeface="Courier New"/>
              </a:rPr>
              <a:t>SELECT * FROM customer WHERE id = 18020931</a:t>
            </a:r>
            <a:endParaRPr sz="3600">
              <a:latin typeface="Courier New"/>
              <a:ea typeface="Courier New"/>
              <a:cs typeface="Courier New"/>
              <a:sym typeface="Courier New"/>
            </a:endParaRPr>
          </a:p>
          <a:p>
            <a:pPr marL="540000" lvl="0" indent="-190500" algn="l" rtl="0">
              <a:lnSpc>
                <a:spcPct val="107916"/>
              </a:lnSpc>
              <a:spcBef>
                <a:spcPts val="800"/>
              </a:spcBef>
              <a:spcAft>
                <a:spcPts val="0"/>
              </a:spcAft>
              <a:buNone/>
            </a:pPr>
            <a:r>
              <a:rPr lang="en-US" sz="3600" b="1">
                <a:latin typeface="Roboto Condensed"/>
                <a:ea typeface="Roboto Condensed"/>
                <a:cs typeface="Roboto Condensed"/>
                <a:sym typeface="Roboto Condensed"/>
              </a:rPr>
              <a:t>OrientDB: </a:t>
            </a:r>
            <a:r>
              <a:rPr lang="en-US" sz="3600">
                <a:latin typeface="Courier New"/>
                <a:ea typeface="Courier New"/>
                <a:cs typeface="Courier New"/>
                <a:sym typeface="Courier New"/>
              </a:rPr>
              <a:t>SELECT FROM Customer WHERE id = 18020931</a:t>
            </a:r>
            <a:endParaRPr sz="3600">
              <a:latin typeface="Roboto Condensed"/>
              <a:ea typeface="Roboto Condensed"/>
              <a:cs typeface="Roboto Condensed"/>
              <a:sym typeface="Roboto Condensed"/>
            </a:endParaRPr>
          </a:p>
          <a:p>
            <a:pPr marL="540000" lvl="0" indent="-190500" algn="l" rtl="0">
              <a:lnSpc>
                <a:spcPct val="107916"/>
              </a:lnSpc>
              <a:spcBef>
                <a:spcPts val="800"/>
              </a:spcBef>
              <a:spcAft>
                <a:spcPts val="800"/>
              </a:spcAft>
              <a:buNone/>
            </a:pPr>
            <a:endParaRPr sz="3600">
              <a:latin typeface="Nunito"/>
              <a:ea typeface="Nunito"/>
              <a:cs typeface="Nunito"/>
              <a:sym typeface="Nunito"/>
            </a:endParaRPr>
          </a:p>
        </p:txBody>
      </p:sp>
      <p:sp>
        <p:nvSpPr>
          <p:cNvPr id="532" name="Google Shape;532;gad888caedd_0_192"/>
          <p:cNvSpPr txBox="1"/>
          <p:nvPr/>
        </p:nvSpPr>
        <p:spPr>
          <a:xfrm>
            <a:off x="4956250" y="2806225"/>
            <a:ext cx="11091900" cy="856800"/>
          </a:xfrm>
          <a:prstGeom prst="rect">
            <a:avLst/>
          </a:prstGeom>
          <a:noFill/>
          <a:ln>
            <a:noFill/>
          </a:ln>
        </p:spPr>
        <p:txBody>
          <a:bodyPr spcFirstLastPara="1" wrap="square" lIns="91425" tIns="45700" rIns="91425" bIns="45700" anchor="t" anchorCtr="0">
            <a:noAutofit/>
          </a:bodyPr>
          <a:lstStyle/>
          <a:p>
            <a:pPr marL="540000" lvl="0" indent="-190500" algn="l" rtl="0">
              <a:lnSpc>
                <a:spcPct val="107916"/>
              </a:lnSpc>
              <a:spcBef>
                <a:spcPts val="0"/>
              </a:spcBef>
              <a:spcAft>
                <a:spcPts val="0"/>
              </a:spcAft>
              <a:buNone/>
            </a:pPr>
            <a:r>
              <a:rPr lang="en-US" sz="3600">
                <a:latin typeface="Nunito"/>
                <a:ea typeface="Nunito"/>
                <a:cs typeface="Nunito"/>
                <a:sym typeface="Nunito"/>
              </a:rPr>
              <a:t>Câu lệnh:</a:t>
            </a:r>
            <a:endParaRPr sz="3600">
              <a:latin typeface="Nunito"/>
              <a:ea typeface="Nunito"/>
              <a:cs typeface="Nunito"/>
              <a:sym typeface="Nunito"/>
            </a:endParaRPr>
          </a:p>
          <a:p>
            <a:pPr marL="540000" lvl="0" indent="-190500" algn="l" rtl="0">
              <a:lnSpc>
                <a:spcPct val="107916"/>
              </a:lnSpc>
              <a:spcBef>
                <a:spcPts val="800"/>
              </a:spcBef>
              <a:spcAft>
                <a:spcPts val="800"/>
              </a:spcAft>
              <a:buNone/>
            </a:pPr>
            <a:endParaRPr sz="3600" b="1">
              <a:latin typeface="Nunito"/>
              <a:ea typeface="Nunito"/>
              <a:cs typeface="Nunito"/>
              <a:sym typeface="Nunito"/>
            </a:endParaRPr>
          </a:p>
        </p:txBody>
      </p:sp>
      <p:graphicFrame>
        <p:nvGraphicFramePr>
          <p:cNvPr id="533" name="Google Shape;533;gad888caedd_0_192"/>
          <p:cNvGraphicFramePr/>
          <p:nvPr/>
        </p:nvGraphicFramePr>
        <p:xfrm>
          <a:off x="5383900" y="7146675"/>
          <a:ext cx="3000000" cy="3000000"/>
        </p:xfrm>
        <a:graphic>
          <a:graphicData uri="http://schemas.openxmlformats.org/drawingml/2006/table">
            <a:tbl>
              <a:tblPr>
                <a:noFill/>
                <a:tableStyleId>{BBC8E546-6135-4D6B-BADE-C79A56DBFA3E}</a:tableStyleId>
              </a:tblPr>
              <a:tblGrid>
                <a:gridCol w="4753550">
                  <a:extLst>
                    <a:ext uri="{9D8B030D-6E8A-4147-A177-3AD203B41FA5}">
                      <a16:colId xmlns:a16="http://schemas.microsoft.com/office/drawing/2014/main" val="20000"/>
                    </a:ext>
                  </a:extLst>
                </a:gridCol>
                <a:gridCol w="4641975">
                  <a:extLst>
                    <a:ext uri="{9D8B030D-6E8A-4147-A177-3AD203B41FA5}">
                      <a16:colId xmlns:a16="http://schemas.microsoft.com/office/drawing/2014/main" val="20001"/>
                    </a:ext>
                  </a:extLst>
                </a:gridCol>
                <a:gridCol w="4641975">
                  <a:extLst>
                    <a:ext uri="{9D8B030D-6E8A-4147-A177-3AD203B41FA5}">
                      <a16:colId xmlns:a16="http://schemas.microsoft.com/office/drawing/2014/main" val="20002"/>
                    </a:ext>
                  </a:extLst>
                </a:gridCol>
              </a:tblGrid>
              <a:tr h="1483225">
                <a:tc>
                  <a:txBody>
                    <a:bodyPr/>
                    <a:lstStyle/>
                    <a:p>
                      <a:pPr marL="540000" lvl="0" indent="-190500" algn="ctr" rtl="0">
                        <a:spcBef>
                          <a:spcPts val="0"/>
                        </a:spcBef>
                        <a:spcAft>
                          <a:spcPts val="0"/>
                        </a:spcAft>
                        <a:buNone/>
                      </a:pPr>
                      <a:r>
                        <a:rPr lang="en-US" sz="3600">
                          <a:latin typeface="Nunito"/>
                          <a:ea typeface="Nunito"/>
                          <a:cs typeface="Nunito"/>
                          <a:sym typeface="Nunito"/>
                        </a:rPr>
                        <a:t>Số bản ghi</a:t>
                      </a:r>
                      <a:endParaRPr sz="3600">
                        <a:latin typeface="Nunito"/>
                        <a:ea typeface="Nunito"/>
                        <a:cs typeface="Nunito"/>
                        <a:sym typeface="Nunito"/>
                      </a:endParaRPr>
                    </a:p>
                  </a:txBody>
                  <a:tcPr marL="63500" marR="63500" marT="63500" marB="63500" anchor="ctr"/>
                </a:tc>
                <a:tc>
                  <a:txBody>
                    <a:bodyPr/>
                    <a:lstStyle/>
                    <a:p>
                      <a:pPr marL="540000" lvl="0" indent="-190500" algn="ctr" rtl="0">
                        <a:spcBef>
                          <a:spcPts val="0"/>
                        </a:spcBef>
                        <a:spcAft>
                          <a:spcPts val="0"/>
                        </a:spcAft>
                        <a:buNone/>
                      </a:pPr>
                      <a:r>
                        <a:rPr lang="en-US" sz="3600">
                          <a:latin typeface="Nunito"/>
                          <a:ea typeface="Nunito"/>
                          <a:cs typeface="Nunito"/>
                          <a:sym typeface="Nunito"/>
                        </a:rPr>
                        <a:t>MySQL</a:t>
                      </a:r>
                      <a:endParaRPr sz="3600">
                        <a:latin typeface="Nunito"/>
                        <a:ea typeface="Nunito"/>
                        <a:cs typeface="Nunito"/>
                        <a:sym typeface="Nunito"/>
                      </a:endParaRPr>
                    </a:p>
                  </a:txBody>
                  <a:tcPr marL="63500" marR="63500" marT="63500" marB="63500" anchor="ctr">
                    <a:lnB w="12700" cap="flat" cmpd="sng">
                      <a:solidFill>
                        <a:srgbClr val="000000"/>
                      </a:solidFill>
                      <a:prstDash val="solid"/>
                      <a:round/>
                      <a:headEnd type="none" w="sm" len="sm"/>
                      <a:tailEnd type="none" w="sm" len="sm"/>
                    </a:lnB>
                  </a:tcPr>
                </a:tc>
                <a:tc>
                  <a:txBody>
                    <a:bodyPr/>
                    <a:lstStyle/>
                    <a:p>
                      <a:pPr marL="540000" lvl="0" indent="-190500" algn="ctr" rtl="0">
                        <a:spcBef>
                          <a:spcPts val="0"/>
                        </a:spcBef>
                        <a:spcAft>
                          <a:spcPts val="0"/>
                        </a:spcAft>
                        <a:buNone/>
                      </a:pPr>
                      <a:r>
                        <a:rPr lang="en-US" sz="3600">
                          <a:latin typeface="Nunito"/>
                          <a:ea typeface="Nunito"/>
                          <a:cs typeface="Nunito"/>
                          <a:sym typeface="Nunito"/>
                        </a:rPr>
                        <a:t>OrientDB</a:t>
                      </a:r>
                      <a:endParaRPr sz="3600">
                        <a:latin typeface="Nunito"/>
                        <a:ea typeface="Nunito"/>
                        <a:cs typeface="Nunito"/>
                        <a:sym typeface="Nunito"/>
                      </a:endParaRPr>
                    </a:p>
                  </a:txBody>
                  <a:tcPr marL="63500" marR="63500" marT="63500" marB="63500" anchor="ctr">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483225">
                <a:tc>
                  <a:txBody>
                    <a:bodyPr/>
                    <a:lstStyle/>
                    <a:p>
                      <a:pPr marL="540000" lvl="0" indent="-190500" algn="ctr" rtl="0">
                        <a:spcBef>
                          <a:spcPts val="0"/>
                        </a:spcBef>
                        <a:spcAft>
                          <a:spcPts val="0"/>
                        </a:spcAft>
                        <a:buNone/>
                      </a:pPr>
                      <a:r>
                        <a:rPr lang="en-US" sz="3600">
                          <a:latin typeface="Nunito"/>
                          <a:ea typeface="Nunito"/>
                          <a:cs typeface="Nunito"/>
                          <a:sym typeface="Nunito"/>
                        </a:rPr>
                        <a:t>100.000.000</a:t>
                      </a:r>
                      <a:endParaRPr sz="3600">
                        <a:latin typeface="Nunito"/>
                        <a:ea typeface="Nunito"/>
                        <a:cs typeface="Nunito"/>
                        <a:sym typeface="Nunito"/>
                      </a:endParaRPr>
                    </a:p>
                  </a:txBody>
                  <a:tcPr marL="63500" marR="63500" marT="63500" marB="63500" anchor="ctr">
                    <a:lnR w="12700" cap="flat" cmpd="sng">
                      <a:solidFill>
                        <a:srgbClr val="000000"/>
                      </a:solidFill>
                      <a:prstDash val="solid"/>
                      <a:round/>
                      <a:headEnd type="none" w="sm" len="sm"/>
                      <a:tailEnd type="none" w="sm" len="sm"/>
                    </a:lnR>
                  </a:tcPr>
                </a:tc>
                <a:tc>
                  <a:txBody>
                    <a:bodyPr/>
                    <a:lstStyle/>
                    <a:p>
                      <a:pPr marL="540000" lvl="0" indent="-190500" algn="ctr" rtl="0">
                        <a:spcBef>
                          <a:spcPts val="0"/>
                        </a:spcBef>
                        <a:spcAft>
                          <a:spcPts val="0"/>
                        </a:spcAft>
                        <a:buNone/>
                      </a:pPr>
                      <a:r>
                        <a:rPr lang="en-US" sz="3600">
                          <a:latin typeface="Nunito"/>
                          <a:ea typeface="Nunito"/>
                          <a:cs typeface="Nunito"/>
                          <a:sym typeface="Nunito"/>
                        </a:rPr>
                        <a:t>0.0024s</a:t>
                      </a:r>
                      <a:endParaRPr sz="3600">
                        <a:latin typeface="Nunito"/>
                        <a:ea typeface="Nunito"/>
                        <a:cs typeface="Nunito"/>
                        <a:sym typeface="Nunito"/>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40000" lvl="0" indent="-190500" algn="ctr" rtl="0">
                        <a:spcBef>
                          <a:spcPts val="0"/>
                        </a:spcBef>
                        <a:spcAft>
                          <a:spcPts val="0"/>
                        </a:spcAft>
                        <a:buNone/>
                      </a:pPr>
                      <a:r>
                        <a:rPr lang="en-US" sz="3600">
                          <a:latin typeface="Nunito"/>
                          <a:ea typeface="Nunito"/>
                          <a:cs typeface="Nunito"/>
                          <a:sym typeface="Nunito"/>
                        </a:rPr>
                        <a:t>0.039s</a:t>
                      </a:r>
                      <a:endParaRPr sz="3600">
                        <a:latin typeface="Nunito"/>
                        <a:ea typeface="Nunito"/>
                        <a:cs typeface="Nunito"/>
                        <a:sym typeface="Nunito"/>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534" name="Google Shape;534;gad888caedd_0_192"/>
          <p:cNvSpPr txBox="1"/>
          <p:nvPr/>
        </p:nvSpPr>
        <p:spPr>
          <a:xfrm>
            <a:off x="2" y="800100"/>
            <a:ext cx="116088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0"/>
              <a:buFont typeface="Arial"/>
              <a:buNone/>
            </a:pPr>
            <a:r>
              <a:rPr lang="en-US" sz="8000" b="1">
                <a:solidFill>
                  <a:srgbClr val="2C99B4"/>
                </a:solidFill>
                <a:latin typeface="Nunito Light"/>
                <a:ea typeface="Nunito Light"/>
                <a:cs typeface="Nunito Light"/>
                <a:sym typeface="Nunito Light"/>
              </a:rPr>
              <a:t>So Sánh Hiệu Năng </a:t>
            </a:r>
            <a:endParaRPr sz="8000" b="1">
              <a:solidFill>
                <a:srgbClr val="2C99B4"/>
              </a:solidFill>
              <a:latin typeface="Nunito Light"/>
              <a:ea typeface="Nunito Light"/>
              <a:cs typeface="Nunito Light"/>
              <a:sym typeface="Nunito Light"/>
            </a:endParaRPr>
          </a:p>
          <a:p>
            <a:pPr marL="1314450" marR="0" lvl="0" indent="0" algn="l" rtl="0">
              <a:lnSpc>
                <a:spcPct val="100000"/>
              </a:lnSpc>
              <a:spcBef>
                <a:spcPts val="0"/>
              </a:spcBef>
              <a:spcAft>
                <a:spcPts val="0"/>
              </a:spcAft>
              <a:buClr>
                <a:srgbClr val="000000"/>
              </a:buClr>
              <a:buSzPts val="8000"/>
              <a:buFont typeface="Arial"/>
              <a:buNone/>
            </a:pPr>
            <a:r>
              <a:rPr lang="en-US" sz="3600" b="1" i="1">
                <a:solidFill>
                  <a:srgbClr val="2C99B4"/>
                </a:solidFill>
                <a:latin typeface="Nunito Light"/>
                <a:ea typeface="Nunito Light"/>
                <a:cs typeface="Nunito Light"/>
                <a:sym typeface="Nunito Light"/>
              </a:rPr>
              <a:t>(đánh chỉ mục)</a:t>
            </a:r>
            <a:endParaRPr sz="3600" b="1" i="1" u="none" strike="noStrike" cap="none">
              <a:solidFill>
                <a:srgbClr val="2C99B4"/>
              </a:solidFill>
              <a:latin typeface="Nunito Light"/>
              <a:ea typeface="Nunito Light"/>
              <a:cs typeface="Nunito Light"/>
              <a:sym typeface="Nunito 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gad888caedd_0_200"/>
          <p:cNvSpPr txBox="1"/>
          <p:nvPr/>
        </p:nvSpPr>
        <p:spPr>
          <a:xfrm>
            <a:off x="4956250" y="3904925"/>
            <a:ext cx="16260900" cy="856800"/>
          </a:xfrm>
          <a:prstGeom prst="rect">
            <a:avLst/>
          </a:prstGeom>
          <a:noFill/>
          <a:ln>
            <a:noFill/>
          </a:ln>
        </p:spPr>
        <p:txBody>
          <a:bodyPr spcFirstLastPara="1" wrap="square" lIns="91425" tIns="45700" rIns="91425" bIns="45700" anchor="t" anchorCtr="0">
            <a:noAutofit/>
          </a:bodyPr>
          <a:lstStyle/>
          <a:p>
            <a:pPr marL="540000" lvl="0" indent="-190500" algn="l" rtl="0">
              <a:lnSpc>
                <a:spcPct val="107916"/>
              </a:lnSpc>
              <a:spcBef>
                <a:spcPts val="0"/>
              </a:spcBef>
              <a:spcAft>
                <a:spcPts val="0"/>
              </a:spcAft>
              <a:buNone/>
            </a:pPr>
            <a:r>
              <a:rPr lang="en-US" sz="3600" b="1">
                <a:latin typeface="Roboto Condensed"/>
                <a:ea typeface="Roboto Condensed"/>
                <a:cs typeface="Roboto Condensed"/>
                <a:sym typeface="Roboto Condensed"/>
              </a:rPr>
              <a:t>MySQL:</a:t>
            </a:r>
            <a:r>
              <a:rPr lang="en-US" sz="3600">
                <a:latin typeface="Courier New"/>
                <a:ea typeface="Courier New"/>
                <a:cs typeface="Courier New"/>
                <a:sym typeface="Courier New"/>
              </a:rPr>
              <a:t> SELECT COUNT(*) FROM customer GROUP BY city_id</a:t>
            </a:r>
            <a:endParaRPr sz="3600">
              <a:latin typeface="Courier New"/>
              <a:ea typeface="Courier New"/>
              <a:cs typeface="Courier New"/>
              <a:sym typeface="Courier New"/>
            </a:endParaRPr>
          </a:p>
          <a:p>
            <a:pPr marL="540000" lvl="0" indent="-190500" algn="l" rtl="0">
              <a:lnSpc>
                <a:spcPct val="107916"/>
              </a:lnSpc>
              <a:spcBef>
                <a:spcPts val="800"/>
              </a:spcBef>
              <a:spcAft>
                <a:spcPts val="0"/>
              </a:spcAft>
              <a:buNone/>
            </a:pPr>
            <a:r>
              <a:rPr lang="en-US" sz="3600" b="1">
                <a:latin typeface="Roboto Condensed"/>
                <a:ea typeface="Roboto Condensed"/>
                <a:cs typeface="Roboto Condensed"/>
                <a:sym typeface="Roboto Condensed"/>
              </a:rPr>
              <a:t>OrientDB:</a:t>
            </a:r>
            <a:r>
              <a:rPr lang="en-US" sz="3600">
                <a:latin typeface="Roboto Condensed"/>
                <a:ea typeface="Roboto Condensed"/>
                <a:cs typeface="Roboto Condensed"/>
                <a:sym typeface="Roboto Condensed"/>
              </a:rPr>
              <a:t> </a:t>
            </a:r>
            <a:r>
              <a:rPr lang="en-US" sz="3600">
                <a:latin typeface="Courier New"/>
                <a:ea typeface="Courier New"/>
                <a:cs typeface="Courier New"/>
                <a:sym typeface="Courier New"/>
              </a:rPr>
              <a:t>SELECT COUNT(*) FROM Customer GROUP BY city_id</a:t>
            </a:r>
            <a:endParaRPr sz="3600">
              <a:latin typeface="Courier New"/>
              <a:ea typeface="Courier New"/>
              <a:cs typeface="Courier New"/>
              <a:sym typeface="Courier New"/>
            </a:endParaRPr>
          </a:p>
          <a:p>
            <a:pPr marL="540000" lvl="0" indent="-190500" algn="l" rtl="0">
              <a:lnSpc>
                <a:spcPct val="107916"/>
              </a:lnSpc>
              <a:spcBef>
                <a:spcPts val="800"/>
              </a:spcBef>
              <a:spcAft>
                <a:spcPts val="800"/>
              </a:spcAft>
              <a:buNone/>
            </a:pPr>
            <a:endParaRPr sz="3600">
              <a:latin typeface="Roboto Condensed"/>
              <a:ea typeface="Roboto Condensed"/>
              <a:cs typeface="Roboto Condensed"/>
              <a:sym typeface="Roboto Condensed"/>
            </a:endParaRPr>
          </a:p>
        </p:txBody>
      </p:sp>
      <p:sp>
        <p:nvSpPr>
          <p:cNvPr id="540" name="Google Shape;540;gad888caedd_0_200"/>
          <p:cNvSpPr txBox="1"/>
          <p:nvPr/>
        </p:nvSpPr>
        <p:spPr>
          <a:xfrm>
            <a:off x="4956250" y="2806225"/>
            <a:ext cx="11091900" cy="856800"/>
          </a:xfrm>
          <a:prstGeom prst="rect">
            <a:avLst/>
          </a:prstGeom>
          <a:noFill/>
          <a:ln>
            <a:noFill/>
          </a:ln>
        </p:spPr>
        <p:txBody>
          <a:bodyPr spcFirstLastPara="1" wrap="square" lIns="91425" tIns="45700" rIns="91425" bIns="45700" anchor="t" anchorCtr="0">
            <a:noAutofit/>
          </a:bodyPr>
          <a:lstStyle/>
          <a:p>
            <a:pPr marL="540000" lvl="0" indent="-190500" algn="l" rtl="0">
              <a:lnSpc>
                <a:spcPct val="107916"/>
              </a:lnSpc>
              <a:spcBef>
                <a:spcPts val="0"/>
              </a:spcBef>
              <a:spcAft>
                <a:spcPts val="0"/>
              </a:spcAft>
              <a:buNone/>
            </a:pPr>
            <a:r>
              <a:rPr lang="en-US" sz="3600">
                <a:latin typeface="Nunito"/>
                <a:ea typeface="Nunito"/>
                <a:cs typeface="Nunito"/>
                <a:sym typeface="Nunito"/>
              </a:rPr>
              <a:t>Câu lệnh:</a:t>
            </a:r>
            <a:endParaRPr sz="3600">
              <a:latin typeface="Nunito"/>
              <a:ea typeface="Nunito"/>
              <a:cs typeface="Nunito"/>
              <a:sym typeface="Nunito"/>
            </a:endParaRPr>
          </a:p>
          <a:p>
            <a:pPr marL="540000" lvl="0" indent="-190500" algn="l" rtl="0">
              <a:lnSpc>
                <a:spcPct val="107916"/>
              </a:lnSpc>
              <a:spcBef>
                <a:spcPts val="800"/>
              </a:spcBef>
              <a:spcAft>
                <a:spcPts val="800"/>
              </a:spcAft>
              <a:buNone/>
            </a:pPr>
            <a:endParaRPr sz="3600" b="1">
              <a:latin typeface="Nunito"/>
              <a:ea typeface="Nunito"/>
              <a:cs typeface="Nunito"/>
              <a:sym typeface="Nunito"/>
            </a:endParaRPr>
          </a:p>
        </p:txBody>
      </p:sp>
      <p:graphicFrame>
        <p:nvGraphicFramePr>
          <p:cNvPr id="541" name="Google Shape;541;gad888caedd_0_200"/>
          <p:cNvGraphicFramePr/>
          <p:nvPr/>
        </p:nvGraphicFramePr>
        <p:xfrm>
          <a:off x="5383900" y="7146675"/>
          <a:ext cx="3000000" cy="3000000"/>
        </p:xfrm>
        <a:graphic>
          <a:graphicData uri="http://schemas.openxmlformats.org/drawingml/2006/table">
            <a:tbl>
              <a:tblPr>
                <a:noFill/>
                <a:tableStyleId>{BBC8E546-6135-4D6B-BADE-C79A56DBFA3E}</a:tableStyleId>
              </a:tblPr>
              <a:tblGrid>
                <a:gridCol w="4753550">
                  <a:extLst>
                    <a:ext uri="{9D8B030D-6E8A-4147-A177-3AD203B41FA5}">
                      <a16:colId xmlns:a16="http://schemas.microsoft.com/office/drawing/2014/main" val="20000"/>
                    </a:ext>
                  </a:extLst>
                </a:gridCol>
                <a:gridCol w="4641975">
                  <a:extLst>
                    <a:ext uri="{9D8B030D-6E8A-4147-A177-3AD203B41FA5}">
                      <a16:colId xmlns:a16="http://schemas.microsoft.com/office/drawing/2014/main" val="20001"/>
                    </a:ext>
                  </a:extLst>
                </a:gridCol>
                <a:gridCol w="4641975">
                  <a:extLst>
                    <a:ext uri="{9D8B030D-6E8A-4147-A177-3AD203B41FA5}">
                      <a16:colId xmlns:a16="http://schemas.microsoft.com/office/drawing/2014/main" val="20002"/>
                    </a:ext>
                  </a:extLst>
                </a:gridCol>
              </a:tblGrid>
              <a:tr h="1483225">
                <a:tc>
                  <a:txBody>
                    <a:bodyPr/>
                    <a:lstStyle/>
                    <a:p>
                      <a:pPr marL="540000" lvl="0" indent="-190500" algn="ctr" rtl="0">
                        <a:spcBef>
                          <a:spcPts val="0"/>
                        </a:spcBef>
                        <a:spcAft>
                          <a:spcPts val="0"/>
                        </a:spcAft>
                        <a:buNone/>
                      </a:pPr>
                      <a:r>
                        <a:rPr lang="en-US" sz="3600">
                          <a:latin typeface="Nunito"/>
                          <a:ea typeface="Nunito"/>
                          <a:cs typeface="Nunito"/>
                          <a:sym typeface="Nunito"/>
                        </a:rPr>
                        <a:t>Số bản ghi</a:t>
                      </a:r>
                      <a:endParaRPr sz="3600">
                        <a:latin typeface="Nunito"/>
                        <a:ea typeface="Nunito"/>
                        <a:cs typeface="Nunito"/>
                        <a:sym typeface="Nunito"/>
                      </a:endParaRPr>
                    </a:p>
                  </a:txBody>
                  <a:tcPr marL="63500" marR="63500" marT="63500" marB="63500" anchor="ctr"/>
                </a:tc>
                <a:tc>
                  <a:txBody>
                    <a:bodyPr/>
                    <a:lstStyle/>
                    <a:p>
                      <a:pPr marL="540000" lvl="0" indent="-190500" algn="ctr" rtl="0">
                        <a:spcBef>
                          <a:spcPts val="0"/>
                        </a:spcBef>
                        <a:spcAft>
                          <a:spcPts val="0"/>
                        </a:spcAft>
                        <a:buNone/>
                      </a:pPr>
                      <a:r>
                        <a:rPr lang="en-US" sz="3600">
                          <a:latin typeface="Nunito"/>
                          <a:ea typeface="Nunito"/>
                          <a:cs typeface="Nunito"/>
                          <a:sym typeface="Nunito"/>
                        </a:rPr>
                        <a:t>MySQL</a:t>
                      </a:r>
                      <a:endParaRPr sz="3600">
                        <a:latin typeface="Nunito"/>
                        <a:ea typeface="Nunito"/>
                        <a:cs typeface="Nunito"/>
                        <a:sym typeface="Nunito"/>
                      </a:endParaRPr>
                    </a:p>
                  </a:txBody>
                  <a:tcPr marL="63500" marR="63500" marT="63500" marB="63500" anchor="ctr">
                    <a:lnB w="12700" cap="flat" cmpd="sng">
                      <a:solidFill>
                        <a:srgbClr val="000000"/>
                      </a:solidFill>
                      <a:prstDash val="solid"/>
                      <a:round/>
                      <a:headEnd type="none" w="sm" len="sm"/>
                      <a:tailEnd type="none" w="sm" len="sm"/>
                    </a:lnB>
                  </a:tcPr>
                </a:tc>
                <a:tc>
                  <a:txBody>
                    <a:bodyPr/>
                    <a:lstStyle/>
                    <a:p>
                      <a:pPr marL="540000" lvl="0" indent="-190500" algn="ctr" rtl="0">
                        <a:spcBef>
                          <a:spcPts val="0"/>
                        </a:spcBef>
                        <a:spcAft>
                          <a:spcPts val="0"/>
                        </a:spcAft>
                        <a:buNone/>
                      </a:pPr>
                      <a:r>
                        <a:rPr lang="en-US" sz="3600">
                          <a:latin typeface="Nunito"/>
                          <a:ea typeface="Nunito"/>
                          <a:cs typeface="Nunito"/>
                          <a:sym typeface="Nunito"/>
                        </a:rPr>
                        <a:t>OrientDB</a:t>
                      </a:r>
                      <a:endParaRPr sz="3600">
                        <a:latin typeface="Nunito"/>
                        <a:ea typeface="Nunito"/>
                        <a:cs typeface="Nunito"/>
                        <a:sym typeface="Nunito"/>
                      </a:endParaRPr>
                    </a:p>
                  </a:txBody>
                  <a:tcPr marL="63500" marR="63500" marT="63500" marB="63500" anchor="ctr">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483225">
                <a:tc>
                  <a:txBody>
                    <a:bodyPr/>
                    <a:lstStyle/>
                    <a:p>
                      <a:pPr marL="540000" lvl="0" indent="-190500" algn="ctr" rtl="0">
                        <a:spcBef>
                          <a:spcPts val="0"/>
                        </a:spcBef>
                        <a:spcAft>
                          <a:spcPts val="0"/>
                        </a:spcAft>
                        <a:buNone/>
                      </a:pPr>
                      <a:r>
                        <a:rPr lang="en-US" sz="3600">
                          <a:latin typeface="Nunito"/>
                          <a:ea typeface="Nunito"/>
                          <a:cs typeface="Nunito"/>
                          <a:sym typeface="Nunito"/>
                        </a:rPr>
                        <a:t>100.000.000</a:t>
                      </a:r>
                      <a:endParaRPr sz="3600">
                        <a:latin typeface="Nunito"/>
                        <a:ea typeface="Nunito"/>
                        <a:cs typeface="Nunito"/>
                        <a:sym typeface="Nunito"/>
                      </a:endParaRPr>
                    </a:p>
                  </a:txBody>
                  <a:tcPr marL="63500" marR="63500" marT="63500" marB="63500" anchor="ctr">
                    <a:lnR w="12700" cap="flat" cmpd="sng">
                      <a:solidFill>
                        <a:srgbClr val="000000"/>
                      </a:solidFill>
                      <a:prstDash val="solid"/>
                      <a:round/>
                      <a:headEnd type="none" w="sm" len="sm"/>
                      <a:tailEnd type="none" w="sm" len="sm"/>
                    </a:lnR>
                  </a:tcPr>
                </a:tc>
                <a:tc>
                  <a:txBody>
                    <a:bodyPr/>
                    <a:lstStyle/>
                    <a:p>
                      <a:pPr marL="540000" lvl="0" indent="-190500" algn="ctr" rtl="0">
                        <a:spcBef>
                          <a:spcPts val="0"/>
                        </a:spcBef>
                        <a:spcAft>
                          <a:spcPts val="0"/>
                        </a:spcAft>
                        <a:buNone/>
                      </a:pPr>
                      <a:r>
                        <a:rPr lang="en-US" sz="3600">
                          <a:latin typeface="Nunito"/>
                          <a:ea typeface="Nunito"/>
                          <a:cs typeface="Nunito"/>
                          <a:sym typeface="Nunito"/>
                        </a:rPr>
                        <a:t>35.8722s</a:t>
                      </a:r>
                      <a:endParaRPr sz="3600">
                        <a:latin typeface="Nunito"/>
                        <a:ea typeface="Nunito"/>
                        <a:cs typeface="Nunito"/>
                        <a:sym typeface="Nunito"/>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40000" lvl="0" indent="-190500" algn="ctr" rtl="0">
                        <a:spcBef>
                          <a:spcPts val="0"/>
                        </a:spcBef>
                        <a:spcAft>
                          <a:spcPts val="0"/>
                        </a:spcAft>
                        <a:buNone/>
                      </a:pPr>
                      <a:r>
                        <a:rPr lang="en-US" sz="3600">
                          <a:latin typeface="Nunito"/>
                          <a:ea typeface="Nunito"/>
                          <a:cs typeface="Nunito"/>
                          <a:sym typeface="Nunito"/>
                        </a:rPr>
                        <a:t>534.812s</a:t>
                      </a:r>
                      <a:endParaRPr sz="3600">
                        <a:latin typeface="Nunito"/>
                        <a:ea typeface="Nunito"/>
                        <a:cs typeface="Nunito"/>
                        <a:sym typeface="Nunito"/>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542" name="Google Shape;542;gad888caedd_0_200"/>
          <p:cNvSpPr txBox="1"/>
          <p:nvPr/>
        </p:nvSpPr>
        <p:spPr>
          <a:xfrm>
            <a:off x="2" y="800100"/>
            <a:ext cx="116088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0"/>
              <a:buFont typeface="Arial"/>
              <a:buNone/>
            </a:pPr>
            <a:r>
              <a:rPr lang="en-US" sz="8000" b="1">
                <a:solidFill>
                  <a:srgbClr val="2C99B4"/>
                </a:solidFill>
                <a:latin typeface="Nunito Light"/>
                <a:ea typeface="Nunito Light"/>
                <a:cs typeface="Nunito Light"/>
                <a:sym typeface="Nunito Light"/>
              </a:rPr>
              <a:t>So Sánh Hiệu Năng </a:t>
            </a:r>
            <a:endParaRPr sz="8000" b="1">
              <a:solidFill>
                <a:srgbClr val="2C99B4"/>
              </a:solidFill>
              <a:latin typeface="Nunito Light"/>
              <a:ea typeface="Nunito Light"/>
              <a:cs typeface="Nunito Light"/>
              <a:sym typeface="Nunito Light"/>
            </a:endParaRPr>
          </a:p>
          <a:p>
            <a:pPr marL="1314450" marR="0" lvl="0" indent="0" algn="l" rtl="0">
              <a:lnSpc>
                <a:spcPct val="100000"/>
              </a:lnSpc>
              <a:spcBef>
                <a:spcPts val="0"/>
              </a:spcBef>
              <a:spcAft>
                <a:spcPts val="0"/>
              </a:spcAft>
              <a:buClr>
                <a:srgbClr val="000000"/>
              </a:buClr>
              <a:buSzPts val="8000"/>
              <a:buFont typeface="Arial"/>
              <a:buNone/>
            </a:pPr>
            <a:r>
              <a:rPr lang="en-US" sz="3600" b="1" i="1">
                <a:solidFill>
                  <a:srgbClr val="2C99B4"/>
                </a:solidFill>
                <a:latin typeface="Nunito Light"/>
                <a:ea typeface="Nunito Light"/>
                <a:cs typeface="Nunito Light"/>
                <a:sym typeface="Nunito Light"/>
              </a:rPr>
              <a:t>(đánh chỉ mục)</a:t>
            </a:r>
            <a:endParaRPr sz="3600" b="1" i="1" u="none" strike="noStrike" cap="none">
              <a:solidFill>
                <a:srgbClr val="2C99B4"/>
              </a:solidFill>
              <a:latin typeface="Nunito Light"/>
              <a:ea typeface="Nunito Light"/>
              <a:cs typeface="Nunito Light"/>
              <a:sym typeface="Nunito 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gad888caedd_0_208"/>
          <p:cNvSpPr txBox="1"/>
          <p:nvPr/>
        </p:nvSpPr>
        <p:spPr>
          <a:xfrm>
            <a:off x="5907800" y="2980200"/>
            <a:ext cx="18859800" cy="856800"/>
          </a:xfrm>
          <a:prstGeom prst="rect">
            <a:avLst/>
          </a:prstGeom>
          <a:noFill/>
          <a:ln>
            <a:noFill/>
          </a:ln>
        </p:spPr>
        <p:txBody>
          <a:bodyPr spcFirstLastPara="1" wrap="square" lIns="91425" tIns="45700" rIns="91425" bIns="45700" anchor="t" anchorCtr="0">
            <a:noAutofit/>
          </a:bodyPr>
          <a:lstStyle/>
          <a:p>
            <a:pPr marL="990000" lvl="0" indent="0" algn="l" rtl="0">
              <a:lnSpc>
                <a:spcPct val="115000"/>
              </a:lnSpc>
              <a:spcBef>
                <a:spcPts val="0"/>
              </a:spcBef>
              <a:spcAft>
                <a:spcPts val="0"/>
              </a:spcAft>
              <a:buNone/>
            </a:pPr>
            <a:r>
              <a:rPr lang="en-US" sz="3600" b="1">
                <a:latin typeface="Roboto Condensed"/>
                <a:ea typeface="Roboto Condensed"/>
                <a:cs typeface="Roboto Condensed"/>
                <a:sym typeface="Roboto Condensed"/>
              </a:rPr>
              <a:t>MySQL: </a:t>
            </a:r>
            <a:endParaRPr sz="3600" b="1">
              <a:latin typeface="Roboto Condensed"/>
              <a:ea typeface="Roboto Condensed"/>
              <a:cs typeface="Roboto Condensed"/>
              <a:sym typeface="Roboto Condensed"/>
            </a:endParaRPr>
          </a:p>
          <a:p>
            <a:pPr marL="990000" lvl="0" indent="0" algn="l" rtl="0">
              <a:lnSpc>
                <a:spcPct val="115000"/>
              </a:lnSpc>
              <a:spcBef>
                <a:spcPts val="0"/>
              </a:spcBef>
              <a:spcAft>
                <a:spcPts val="0"/>
              </a:spcAft>
              <a:buNone/>
            </a:pPr>
            <a:r>
              <a:rPr lang="en-US" sz="3600">
                <a:latin typeface="Courier New"/>
                <a:ea typeface="Courier New"/>
                <a:cs typeface="Courier New"/>
                <a:sym typeface="Courier New"/>
              </a:rPr>
              <a:t>SELECT * FROM Customer cus JOIN city c ON cus.city_id = c.city_id</a:t>
            </a:r>
            <a:endParaRPr sz="3600">
              <a:latin typeface="Courier New"/>
              <a:ea typeface="Courier New"/>
              <a:cs typeface="Courier New"/>
              <a:sym typeface="Courier New"/>
            </a:endParaRPr>
          </a:p>
          <a:p>
            <a:pPr marL="990000" lvl="0" indent="0" algn="l" rtl="0">
              <a:lnSpc>
                <a:spcPct val="115000"/>
              </a:lnSpc>
              <a:spcBef>
                <a:spcPts val="0"/>
              </a:spcBef>
              <a:spcAft>
                <a:spcPts val="0"/>
              </a:spcAft>
              <a:buNone/>
            </a:pPr>
            <a:r>
              <a:rPr lang="en-US" sz="3600">
                <a:latin typeface="Courier New"/>
                <a:ea typeface="Courier New"/>
                <a:cs typeface="Courier New"/>
                <a:sym typeface="Courier New"/>
              </a:rPr>
              <a:t>WHERE c.name = “</a:t>
            </a:r>
            <a:r>
              <a:rPr lang="en-US" sz="3600">
                <a:highlight>
                  <a:srgbClr val="FFFFFF"/>
                </a:highlight>
                <a:latin typeface="Courier New"/>
                <a:ea typeface="Courier New"/>
                <a:cs typeface="Courier New"/>
                <a:sym typeface="Courier New"/>
              </a:rPr>
              <a:t>Ouagadougou”;</a:t>
            </a:r>
            <a:endParaRPr sz="3600">
              <a:highlight>
                <a:srgbClr val="FFFFFF"/>
              </a:highlight>
              <a:latin typeface="Courier New"/>
              <a:ea typeface="Courier New"/>
              <a:cs typeface="Courier New"/>
              <a:sym typeface="Courier New"/>
            </a:endParaRPr>
          </a:p>
          <a:p>
            <a:pPr marL="990000" lvl="0" indent="0" algn="l" rtl="0">
              <a:lnSpc>
                <a:spcPct val="115000"/>
              </a:lnSpc>
              <a:spcBef>
                <a:spcPts val="0"/>
              </a:spcBef>
              <a:spcAft>
                <a:spcPts val="0"/>
              </a:spcAft>
              <a:buNone/>
            </a:pPr>
            <a:r>
              <a:rPr lang="en-US" sz="3600" b="1">
                <a:highlight>
                  <a:srgbClr val="FFFFFF"/>
                </a:highlight>
                <a:latin typeface="Roboto Condensed"/>
                <a:ea typeface="Roboto Condensed"/>
                <a:cs typeface="Roboto Condensed"/>
                <a:sym typeface="Roboto Condensed"/>
              </a:rPr>
              <a:t>OrientDB: </a:t>
            </a:r>
            <a:endParaRPr sz="3600" b="1">
              <a:highlight>
                <a:srgbClr val="FFFFFF"/>
              </a:highlight>
              <a:latin typeface="Roboto Condensed"/>
              <a:ea typeface="Roboto Condensed"/>
              <a:cs typeface="Roboto Condensed"/>
              <a:sym typeface="Roboto Condensed"/>
            </a:endParaRPr>
          </a:p>
          <a:p>
            <a:pPr marL="990000" lvl="0" indent="0" algn="l" rtl="0">
              <a:lnSpc>
                <a:spcPct val="115000"/>
              </a:lnSpc>
              <a:spcBef>
                <a:spcPts val="0"/>
              </a:spcBef>
              <a:spcAft>
                <a:spcPts val="0"/>
              </a:spcAft>
              <a:buNone/>
            </a:pPr>
            <a:r>
              <a:rPr lang="en-US" sz="3600">
                <a:highlight>
                  <a:srgbClr val="FFFFFF"/>
                </a:highlight>
                <a:latin typeface="Courier New"/>
                <a:ea typeface="Courier New"/>
                <a:cs typeface="Courier New"/>
                <a:sym typeface="Courier New"/>
              </a:rPr>
              <a:t>SELECT FROM Customer WHERE city_id.name = ‘KOuagadougou’;</a:t>
            </a:r>
            <a:endParaRPr sz="3600" b="1">
              <a:latin typeface="Nunito"/>
              <a:ea typeface="Nunito"/>
              <a:cs typeface="Nunito"/>
              <a:sym typeface="Nunito"/>
            </a:endParaRPr>
          </a:p>
          <a:p>
            <a:pPr marL="540000" lvl="0" indent="-190500" algn="l" rtl="0">
              <a:lnSpc>
                <a:spcPct val="107916"/>
              </a:lnSpc>
              <a:spcBef>
                <a:spcPts val="0"/>
              </a:spcBef>
              <a:spcAft>
                <a:spcPts val="800"/>
              </a:spcAft>
              <a:buNone/>
            </a:pPr>
            <a:endParaRPr sz="3600" b="1">
              <a:latin typeface="Nunito"/>
              <a:ea typeface="Nunito"/>
              <a:cs typeface="Nunito"/>
              <a:sym typeface="Nunito"/>
            </a:endParaRPr>
          </a:p>
        </p:txBody>
      </p:sp>
      <p:sp>
        <p:nvSpPr>
          <p:cNvPr id="548" name="Google Shape;548;gad888caedd_0_208"/>
          <p:cNvSpPr txBox="1"/>
          <p:nvPr/>
        </p:nvSpPr>
        <p:spPr>
          <a:xfrm>
            <a:off x="5907800" y="2123400"/>
            <a:ext cx="11091900" cy="856800"/>
          </a:xfrm>
          <a:prstGeom prst="rect">
            <a:avLst/>
          </a:prstGeom>
          <a:noFill/>
          <a:ln>
            <a:noFill/>
          </a:ln>
        </p:spPr>
        <p:txBody>
          <a:bodyPr spcFirstLastPara="1" wrap="square" lIns="91425" tIns="45700" rIns="91425" bIns="45700" anchor="t" anchorCtr="0">
            <a:noAutofit/>
          </a:bodyPr>
          <a:lstStyle/>
          <a:p>
            <a:pPr marL="540000" lvl="0" indent="-190500" algn="l" rtl="0">
              <a:lnSpc>
                <a:spcPct val="107916"/>
              </a:lnSpc>
              <a:spcBef>
                <a:spcPts val="0"/>
              </a:spcBef>
              <a:spcAft>
                <a:spcPts val="0"/>
              </a:spcAft>
              <a:buNone/>
            </a:pPr>
            <a:r>
              <a:rPr lang="en-US" sz="3600">
                <a:latin typeface="Nunito"/>
                <a:ea typeface="Nunito"/>
                <a:cs typeface="Nunito"/>
                <a:sym typeface="Nunito"/>
              </a:rPr>
              <a:t>Câu lệnh nối 2 bảng:</a:t>
            </a:r>
            <a:endParaRPr sz="3600">
              <a:latin typeface="Nunito"/>
              <a:ea typeface="Nunito"/>
              <a:cs typeface="Nunito"/>
              <a:sym typeface="Nunito"/>
            </a:endParaRPr>
          </a:p>
          <a:p>
            <a:pPr marL="540000" lvl="0" indent="-190500" algn="l" rtl="0">
              <a:lnSpc>
                <a:spcPct val="107916"/>
              </a:lnSpc>
              <a:spcBef>
                <a:spcPts val="800"/>
              </a:spcBef>
              <a:spcAft>
                <a:spcPts val="800"/>
              </a:spcAft>
              <a:buNone/>
            </a:pPr>
            <a:endParaRPr sz="3600" b="1">
              <a:latin typeface="Nunito"/>
              <a:ea typeface="Nunito"/>
              <a:cs typeface="Nunito"/>
              <a:sym typeface="Nunito"/>
            </a:endParaRPr>
          </a:p>
        </p:txBody>
      </p:sp>
      <p:graphicFrame>
        <p:nvGraphicFramePr>
          <p:cNvPr id="549" name="Google Shape;549;gad888caedd_0_208"/>
          <p:cNvGraphicFramePr/>
          <p:nvPr/>
        </p:nvGraphicFramePr>
        <p:xfrm>
          <a:off x="6335450" y="7146675"/>
          <a:ext cx="3000000" cy="3000000"/>
        </p:xfrm>
        <a:graphic>
          <a:graphicData uri="http://schemas.openxmlformats.org/drawingml/2006/table">
            <a:tbl>
              <a:tblPr>
                <a:noFill/>
                <a:tableStyleId>{BBC8E546-6135-4D6B-BADE-C79A56DBFA3E}</a:tableStyleId>
              </a:tblPr>
              <a:tblGrid>
                <a:gridCol w="4753550">
                  <a:extLst>
                    <a:ext uri="{9D8B030D-6E8A-4147-A177-3AD203B41FA5}">
                      <a16:colId xmlns:a16="http://schemas.microsoft.com/office/drawing/2014/main" val="20000"/>
                    </a:ext>
                  </a:extLst>
                </a:gridCol>
                <a:gridCol w="4641975">
                  <a:extLst>
                    <a:ext uri="{9D8B030D-6E8A-4147-A177-3AD203B41FA5}">
                      <a16:colId xmlns:a16="http://schemas.microsoft.com/office/drawing/2014/main" val="20001"/>
                    </a:ext>
                  </a:extLst>
                </a:gridCol>
                <a:gridCol w="4641975">
                  <a:extLst>
                    <a:ext uri="{9D8B030D-6E8A-4147-A177-3AD203B41FA5}">
                      <a16:colId xmlns:a16="http://schemas.microsoft.com/office/drawing/2014/main" val="20002"/>
                    </a:ext>
                  </a:extLst>
                </a:gridCol>
              </a:tblGrid>
              <a:tr h="1483225">
                <a:tc>
                  <a:txBody>
                    <a:bodyPr/>
                    <a:lstStyle/>
                    <a:p>
                      <a:pPr marL="540000" lvl="0" indent="-190500" algn="ctr" rtl="0">
                        <a:spcBef>
                          <a:spcPts val="0"/>
                        </a:spcBef>
                        <a:spcAft>
                          <a:spcPts val="0"/>
                        </a:spcAft>
                        <a:buNone/>
                      </a:pPr>
                      <a:r>
                        <a:rPr lang="en-US" sz="3600">
                          <a:latin typeface="Nunito"/>
                          <a:ea typeface="Nunito"/>
                          <a:cs typeface="Nunito"/>
                          <a:sym typeface="Nunito"/>
                        </a:rPr>
                        <a:t>Số bản ghi</a:t>
                      </a:r>
                      <a:endParaRPr sz="3600">
                        <a:latin typeface="Nunito"/>
                        <a:ea typeface="Nunito"/>
                        <a:cs typeface="Nunito"/>
                        <a:sym typeface="Nunito"/>
                      </a:endParaRPr>
                    </a:p>
                  </a:txBody>
                  <a:tcPr marL="63500" marR="63500" marT="63500" marB="63500" anchor="ctr"/>
                </a:tc>
                <a:tc>
                  <a:txBody>
                    <a:bodyPr/>
                    <a:lstStyle/>
                    <a:p>
                      <a:pPr marL="540000" lvl="0" indent="-190500" algn="ctr" rtl="0">
                        <a:spcBef>
                          <a:spcPts val="0"/>
                        </a:spcBef>
                        <a:spcAft>
                          <a:spcPts val="0"/>
                        </a:spcAft>
                        <a:buNone/>
                      </a:pPr>
                      <a:r>
                        <a:rPr lang="en-US" sz="3600">
                          <a:latin typeface="Nunito"/>
                          <a:ea typeface="Nunito"/>
                          <a:cs typeface="Nunito"/>
                          <a:sym typeface="Nunito"/>
                        </a:rPr>
                        <a:t>MySQL</a:t>
                      </a:r>
                      <a:endParaRPr sz="3600">
                        <a:latin typeface="Nunito"/>
                        <a:ea typeface="Nunito"/>
                        <a:cs typeface="Nunito"/>
                        <a:sym typeface="Nunito"/>
                      </a:endParaRPr>
                    </a:p>
                  </a:txBody>
                  <a:tcPr marL="63500" marR="63500" marT="63500" marB="63500" anchor="ctr">
                    <a:lnB w="12700" cap="flat" cmpd="sng">
                      <a:solidFill>
                        <a:srgbClr val="000000"/>
                      </a:solidFill>
                      <a:prstDash val="solid"/>
                      <a:round/>
                      <a:headEnd type="none" w="sm" len="sm"/>
                      <a:tailEnd type="none" w="sm" len="sm"/>
                    </a:lnB>
                  </a:tcPr>
                </a:tc>
                <a:tc>
                  <a:txBody>
                    <a:bodyPr/>
                    <a:lstStyle/>
                    <a:p>
                      <a:pPr marL="540000" lvl="0" indent="-190500" algn="ctr" rtl="0">
                        <a:spcBef>
                          <a:spcPts val="0"/>
                        </a:spcBef>
                        <a:spcAft>
                          <a:spcPts val="0"/>
                        </a:spcAft>
                        <a:buNone/>
                      </a:pPr>
                      <a:r>
                        <a:rPr lang="en-US" sz="3600">
                          <a:latin typeface="Nunito"/>
                          <a:ea typeface="Nunito"/>
                          <a:cs typeface="Nunito"/>
                          <a:sym typeface="Nunito"/>
                        </a:rPr>
                        <a:t>OrientDB</a:t>
                      </a:r>
                      <a:endParaRPr sz="3600">
                        <a:latin typeface="Nunito"/>
                        <a:ea typeface="Nunito"/>
                        <a:cs typeface="Nunito"/>
                        <a:sym typeface="Nunito"/>
                      </a:endParaRPr>
                    </a:p>
                  </a:txBody>
                  <a:tcPr marL="63500" marR="63500" marT="63500" marB="63500" anchor="ctr">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483225">
                <a:tc>
                  <a:txBody>
                    <a:bodyPr/>
                    <a:lstStyle/>
                    <a:p>
                      <a:pPr marL="540000" lvl="0" indent="-190500" algn="ctr" rtl="0">
                        <a:spcBef>
                          <a:spcPts val="0"/>
                        </a:spcBef>
                        <a:spcAft>
                          <a:spcPts val="0"/>
                        </a:spcAft>
                        <a:buNone/>
                      </a:pPr>
                      <a:r>
                        <a:rPr lang="en-US" sz="3600">
                          <a:latin typeface="Nunito"/>
                          <a:ea typeface="Nunito"/>
                          <a:cs typeface="Nunito"/>
                          <a:sym typeface="Nunito"/>
                        </a:rPr>
                        <a:t>100.000.000</a:t>
                      </a:r>
                      <a:endParaRPr sz="3600">
                        <a:latin typeface="Nunito"/>
                        <a:ea typeface="Nunito"/>
                        <a:cs typeface="Nunito"/>
                        <a:sym typeface="Nunito"/>
                      </a:endParaRPr>
                    </a:p>
                  </a:txBody>
                  <a:tcPr marL="63500" marR="63500" marT="63500" marB="63500" anchor="ctr">
                    <a:lnR w="12700" cap="flat" cmpd="sng">
                      <a:solidFill>
                        <a:srgbClr val="000000"/>
                      </a:solidFill>
                      <a:prstDash val="solid"/>
                      <a:round/>
                      <a:headEnd type="none" w="sm" len="sm"/>
                      <a:tailEnd type="none" w="sm" len="sm"/>
                    </a:lnR>
                  </a:tcPr>
                </a:tc>
                <a:tc>
                  <a:txBody>
                    <a:bodyPr/>
                    <a:lstStyle/>
                    <a:p>
                      <a:pPr marL="540000" lvl="0" indent="-190500" algn="ctr" rtl="0">
                        <a:spcBef>
                          <a:spcPts val="0"/>
                        </a:spcBef>
                        <a:spcAft>
                          <a:spcPts val="0"/>
                        </a:spcAft>
                        <a:buNone/>
                      </a:pPr>
                      <a:r>
                        <a:rPr lang="en-US" sz="3600">
                          <a:latin typeface="Nunito"/>
                          <a:ea typeface="Nunito"/>
                          <a:cs typeface="Nunito"/>
                          <a:sym typeface="Nunito"/>
                        </a:rPr>
                        <a:t>1.275s</a:t>
                      </a:r>
                      <a:endParaRPr sz="3600">
                        <a:latin typeface="Nunito"/>
                        <a:ea typeface="Nunito"/>
                        <a:cs typeface="Nunito"/>
                        <a:sym typeface="Nunito"/>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9500" lvl="0" indent="0" algn="ctr" rtl="0">
                        <a:spcBef>
                          <a:spcPts val="0"/>
                        </a:spcBef>
                        <a:spcAft>
                          <a:spcPts val="0"/>
                        </a:spcAft>
                        <a:buNone/>
                      </a:pPr>
                      <a:r>
                        <a:rPr lang="en-US" sz="3600">
                          <a:latin typeface="Nunito"/>
                          <a:ea typeface="Nunito"/>
                          <a:cs typeface="Nunito"/>
                          <a:sym typeface="Nunito"/>
                        </a:rPr>
                        <a:t>601.584s</a:t>
                      </a:r>
                      <a:endParaRPr sz="3600">
                        <a:latin typeface="Nunito"/>
                        <a:ea typeface="Nunito"/>
                        <a:cs typeface="Nunito"/>
                        <a:sym typeface="Nunito"/>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550" name="Google Shape;550;gad888caedd_0_208"/>
          <p:cNvSpPr txBox="1"/>
          <p:nvPr/>
        </p:nvSpPr>
        <p:spPr>
          <a:xfrm>
            <a:off x="2" y="800100"/>
            <a:ext cx="116088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0"/>
              <a:buFont typeface="Arial"/>
              <a:buNone/>
            </a:pPr>
            <a:r>
              <a:rPr lang="en-US" sz="8000" b="1">
                <a:solidFill>
                  <a:srgbClr val="2C99B4"/>
                </a:solidFill>
                <a:latin typeface="Nunito Light"/>
                <a:ea typeface="Nunito Light"/>
                <a:cs typeface="Nunito Light"/>
                <a:sym typeface="Nunito Light"/>
              </a:rPr>
              <a:t>So Sánh Hiệu Năng </a:t>
            </a:r>
            <a:endParaRPr sz="8000" b="1">
              <a:solidFill>
                <a:srgbClr val="2C99B4"/>
              </a:solidFill>
              <a:latin typeface="Nunito Light"/>
              <a:ea typeface="Nunito Light"/>
              <a:cs typeface="Nunito Light"/>
              <a:sym typeface="Nunito Light"/>
            </a:endParaRPr>
          </a:p>
          <a:p>
            <a:pPr marL="1314450" marR="0" lvl="0" indent="0" algn="l" rtl="0">
              <a:lnSpc>
                <a:spcPct val="100000"/>
              </a:lnSpc>
              <a:spcBef>
                <a:spcPts val="0"/>
              </a:spcBef>
              <a:spcAft>
                <a:spcPts val="0"/>
              </a:spcAft>
              <a:buClr>
                <a:srgbClr val="000000"/>
              </a:buClr>
              <a:buSzPts val="8000"/>
              <a:buFont typeface="Arial"/>
              <a:buNone/>
            </a:pPr>
            <a:r>
              <a:rPr lang="en-US" sz="3600" b="1" i="1">
                <a:solidFill>
                  <a:srgbClr val="2C99B4"/>
                </a:solidFill>
                <a:latin typeface="Nunito Light"/>
                <a:ea typeface="Nunito Light"/>
                <a:cs typeface="Nunito Light"/>
                <a:sym typeface="Nunito Light"/>
              </a:rPr>
              <a:t>(đánh chỉ mục)</a:t>
            </a:r>
            <a:endParaRPr sz="3600" b="1" i="1" u="none" strike="noStrike" cap="none">
              <a:solidFill>
                <a:srgbClr val="2C99B4"/>
              </a:solidFill>
              <a:latin typeface="Nunito Light"/>
              <a:ea typeface="Nunito Light"/>
              <a:cs typeface="Nunito Light"/>
              <a:sym typeface="Nunito 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gad888caedd_0_216"/>
          <p:cNvSpPr txBox="1"/>
          <p:nvPr/>
        </p:nvSpPr>
        <p:spPr>
          <a:xfrm>
            <a:off x="5838125" y="2980200"/>
            <a:ext cx="18859800" cy="856800"/>
          </a:xfrm>
          <a:prstGeom prst="rect">
            <a:avLst/>
          </a:prstGeom>
          <a:noFill/>
          <a:ln>
            <a:noFill/>
          </a:ln>
        </p:spPr>
        <p:txBody>
          <a:bodyPr spcFirstLastPara="1" wrap="square" lIns="91425" tIns="45700" rIns="91425" bIns="45700" anchor="t" anchorCtr="0">
            <a:noAutofit/>
          </a:bodyPr>
          <a:lstStyle/>
          <a:p>
            <a:pPr marL="990000" lvl="0" indent="0" algn="l" rtl="0">
              <a:lnSpc>
                <a:spcPct val="115000"/>
              </a:lnSpc>
              <a:spcBef>
                <a:spcPts val="0"/>
              </a:spcBef>
              <a:spcAft>
                <a:spcPts val="0"/>
              </a:spcAft>
              <a:buNone/>
            </a:pPr>
            <a:r>
              <a:rPr lang="en-US" sz="3600" b="1">
                <a:latin typeface="Roboto Condensed"/>
                <a:ea typeface="Roboto Condensed"/>
                <a:cs typeface="Roboto Condensed"/>
                <a:sym typeface="Roboto Condensed"/>
              </a:rPr>
              <a:t>MySQL:</a:t>
            </a:r>
            <a:endParaRPr sz="3600" b="1">
              <a:latin typeface="Roboto Condensed"/>
              <a:ea typeface="Roboto Condensed"/>
              <a:cs typeface="Roboto Condensed"/>
              <a:sym typeface="Roboto Condensed"/>
            </a:endParaRPr>
          </a:p>
          <a:p>
            <a:pPr marL="990000" lvl="0" indent="0" algn="l" rtl="0">
              <a:lnSpc>
                <a:spcPct val="115000"/>
              </a:lnSpc>
              <a:spcBef>
                <a:spcPts val="0"/>
              </a:spcBef>
              <a:spcAft>
                <a:spcPts val="0"/>
              </a:spcAft>
              <a:buNone/>
            </a:pPr>
            <a:r>
              <a:rPr lang="en-US" sz="3600">
                <a:latin typeface="Courier New"/>
                <a:ea typeface="Courier New"/>
                <a:cs typeface="Courier New"/>
                <a:sym typeface="Courier New"/>
              </a:rPr>
              <a:t>SELECT * FROM Customer cus JOIN city c ON cus.city_id = c.city_id</a:t>
            </a:r>
            <a:endParaRPr sz="3600">
              <a:latin typeface="Courier New"/>
              <a:ea typeface="Courier New"/>
              <a:cs typeface="Courier New"/>
              <a:sym typeface="Courier New"/>
            </a:endParaRPr>
          </a:p>
          <a:p>
            <a:pPr marL="990000" lvl="0" indent="0" algn="l" rtl="0">
              <a:lnSpc>
                <a:spcPct val="115000"/>
              </a:lnSpc>
              <a:spcBef>
                <a:spcPts val="0"/>
              </a:spcBef>
              <a:spcAft>
                <a:spcPts val="0"/>
              </a:spcAft>
              <a:buNone/>
            </a:pPr>
            <a:r>
              <a:rPr lang="en-US" sz="3600">
                <a:latin typeface="Courier New"/>
                <a:ea typeface="Courier New"/>
                <a:cs typeface="Courier New"/>
                <a:sym typeface="Courier New"/>
              </a:rPr>
              <a:t>JOIN country cou ON c.country_id = cou.country_id</a:t>
            </a:r>
            <a:endParaRPr sz="3600">
              <a:latin typeface="Courier New"/>
              <a:ea typeface="Courier New"/>
              <a:cs typeface="Courier New"/>
              <a:sym typeface="Courier New"/>
            </a:endParaRPr>
          </a:p>
          <a:p>
            <a:pPr marL="990000" lvl="0" indent="0" algn="l" rtl="0">
              <a:lnSpc>
                <a:spcPct val="115000"/>
              </a:lnSpc>
              <a:spcBef>
                <a:spcPts val="0"/>
              </a:spcBef>
              <a:spcAft>
                <a:spcPts val="0"/>
              </a:spcAft>
              <a:buNone/>
            </a:pPr>
            <a:r>
              <a:rPr lang="en-US" sz="3600">
                <a:latin typeface="Courier New"/>
                <a:ea typeface="Courier New"/>
                <a:cs typeface="Courier New"/>
                <a:sym typeface="Courier New"/>
              </a:rPr>
              <a:t>WHERE cou.name = “Chile”;</a:t>
            </a:r>
            <a:endParaRPr sz="3600">
              <a:latin typeface="Courier New"/>
              <a:ea typeface="Courier New"/>
              <a:cs typeface="Courier New"/>
              <a:sym typeface="Courier New"/>
            </a:endParaRPr>
          </a:p>
          <a:p>
            <a:pPr marL="990000" lvl="0" indent="0" algn="l" rtl="0">
              <a:lnSpc>
                <a:spcPct val="115000"/>
              </a:lnSpc>
              <a:spcBef>
                <a:spcPts val="0"/>
              </a:spcBef>
              <a:spcAft>
                <a:spcPts val="0"/>
              </a:spcAft>
              <a:buNone/>
            </a:pPr>
            <a:r>
              <a:rPr lang="en-US" sz="3600" b="1">
                <a:latin typeface="Roboto"/>
                <a:ea typeface="Roboto"/>
                <a:cs typeface="Roboto"/>
                <a:sym typeface="Roboto"/>
              </a:rPr>
              <a:t>OrientDB:</a:t>
            </a:r>
            <a:endParaRPr sz="3600" b="1">
              <a:latin typeface="Roboto"/>
              <a:ea typeface="Roboto"/>
              <a:cs typeface="Roboto"/>
              <a:sym typeface="Roboto"/>
            </a:endParaRPr>
          </a:p>
          <a:p>
            <a:pPr marL="990000" lvl="0" indent="0" algn="l" rtl="0">
              <a:lnSpc>
                <a:spcPct val="115000"/>
              </a:lnSpc>
              <a:spcBef>
                <a:spcPts val="0"/>
              </a:spcBef>
              <a:spcAft>
                <a:spcPts val="0"/>
              </a:spcAft>
              <a:buNone/>
            </a:pPr>
            <a:r>
              <a:rPr lang="en-US" sz="3600">
                <a:latin typeface="Courier New"/>
                <a:ea typeface="Courier New"/>
                <a:cs typeface="Courier New"/>
                <a:sym typeface="Courier New"/>
              </a:rPr>
              <a:t>SELECT FROM Customer WHERE city_id.country_id.name = ‘Chile’;</a:t>
            </a:r>
            <a:endParaRPr sz="3600" b="1">
              <a:latin typeface="Roboto Condensed"/>
              <a:ea typeface="Roboto Condensed"/>
              <a:cs typeface="Roboto Condensed"/>
              <a:sym typeface="Roboto Condensed"/>
            </a:endParaRPr>
          </a:p>
        </p:txBody>
      </p:sp>
      <p:sp>
        <p:nvSpPr>
          <p:cNvPr id="556" name="Google Shape;556;gad888caedd_0_216"/>
          <p:cNvSpPr txBox="1"/>
          <p:nvPr/>
        </p:nvSpPr>
        <p:spPr>
          <a:xfrm>
            <a:off x="5838125" y="2123400"/>
            <a:ext cx="11091900" cy="856800"/>
          </a:xfrm>
          <a:prstGeom prst="rect">
            <a:avLst/>
          </a:prstGeom>
          <a:noFill/>
          <a:ln>
            <a:noFill/>
          </a:ln>
        </p:spPr>
        <p:txBody>
          <a:bodyPr spcFirstLastPara="1" wrap="square" lIns="91425" tIns="45700" rIns="91425" bIns="45700" anchor="t" anchorCtr="0">
            <a:noAutofit/>
          </a:bodyPr>
          <a:lstStyle/>
          <a:p>
            <a:pPr marL="540000" lvl="0" indent="-190500" algn="l" rtl="0">
              <a:lnSpc>
                <a:spcPct val="107916"/>
              </a:lnSpc>
              <a:spcBef>
                <a:spcPts val="0"/>
              </a:spcBef>
              <a:spcAft>
                <a:spcPts val="0"/>
              </a:spcAft>
              <a:buNone/>
            </a:pPr>
            <a:r>
              <a:rPr lang="en-US" sz="3600">
                <a:latin typeface="Nunito"/>
                <a:ea typeface="Nunito"/>
                <a:cs typeface="Nunito"/>
                <a:sym typeface="Nunito"/>
              </a:rPr>
              <a:t>Câu lệnh nối 3 bảng:</a:t>
            </a:r>
            <a:endParaRPr sz="3600">
              <a:latin typeface="Nunito"/>
              <a:ea typeface="Nunito"/>
              <a:cs typeface="Nunito"/>
              <a:sym typeface="Nunito"/>
            </a:endParaRPr>
          </a:p>
          <a:p>
            <a:pPr marL="540000" lvl="0" indent="-190500" algn="l" rtl="0">
              <a:lnSpc>
                <a:spcPct val="107916"/>
              </a:lnSpc>
              <a:spcBef>
                <a:spcPts val="800"/>
              </a:spcBef>
              <a:spcAft>
                <a:spcPts val="800"/>
              </a:spcAft>
              <a:buNone/>
            </a:pPr>
            <a:endParaRPr sz="3600" b="1">
              <a:latin typeface="Nunito"/>
              <a:ea typeface="Nunito"/>
              <a:cs typeface="Nunito"/>
              <a:sym typeface="Nunito"/>
            </a:endParaRPr>
          </a:p>
        </p:txBody>
      </p:sp>
      <p:graphicFrame>
        <p:nvGraphicFramePr>
          <p:cNvPr id="557" name="Google Shape;557;gad888caedd_0_216"/>
          <p:cNvGraphicFramePr/>
          <p:nvPr/>
        </p:nvGraphicFramePr>
        <p:xfrm>
          <a:off x="6172950" y="8191050"/>
          <a:ext cx="3000000" cy="3000000"/>
        </p:xfrm>
        <a:graphic>
          <a:graphicData uri="http://schemas.openxmlformats.org/drawingml/2006/table">
            <a:tbl>
              <a:tblPr>
                <a:noFill/>
                <a:tableStyleId>{BBC8E546-6135-4D6B-BADE-C79A56DBFA3E}</a:tableStyleId>
              </a:tblPr>
              <a:tblGrid>
                <a:gridCol w="4753550">
                  <a:extLst>
                    <a:ext uri="{9D8B030D-6E8A-4147-A177-3AD203B41FA5}">
                      <a16:colId xmlns:a16="http://schemas.microsoft.com/office/drawing/2014/main" val="20000"/>
                    </a:ext>
                  </a:extLst>
                </a:gridCol>
                <a:gridCol w="4641975">
                  <a:extLst>
                    <a:ext uri="{9D8B030D-6E8A-4147-A177-3AD203B41FA5}">
                      <a16:colId xmlns:a16="http://schemas.microsoft.com/office/drawing/2014/main" val="20001"/>
                    </a:ext>
                  </a:extLst>
                </a:gridCol>
                <a:gridCol w="4641975">
                  <a:extLst>
                    <a:ext uri="{9D8B030D-6E8A-4147-A177-3AD203B41FA5}">
                      <a16:colId xmlns:a16="http://schemas.microsoft.com/office/drawing/2014/main" val="20002"/>
                    </a:ext>
                  </a:extLst>
                </a:gridCol>
              </a:tblGrid>
              <a:tr h="1483225">
                <a:tc>
                  <a:txBody>
                    <a:bodyPr/>
                    <a:lstStyle/>
                    <a:p>
                      <a:pPr marL="540000" lvl="0" indent="-190500" algn="ctr" rtl="0">
                        <a:spcBef>
                          <a:spcPts val="0"/>
                        </a:spcBef>
                        <a:spcAft>
                          <a:spcPts val="0"/>
                        </a:spcAft>
                        <a:buNone/>
                      </a:pPr>
                      <a:r>
                        <a:rPr lang="en-US" sz="3600">
                          <a:latin typeface="Nunito"/>
                          <a:ea typeface="Nunito"/>
                          <a:cs typeface="Nunito"/>
                          <a:sym typeface="Nunito"/>
                        </a:rPr>
                        <a:t>Số bản ghi</a:t>
                      </a:r>
                      <a:endParaRPr sz="3600">
                        <a:latin typeface="Nunito"/>
                        <a:ea typeface="Nunito"/>
                        <a:cs typeface="Nunito"/>
                        <a:sym typeface="Nunito"/>
                      </a:endParaRPr>
                    </a:p>
                  </a:txBody>
                  <a:tcPr marL="63500" marR="63500" marT="63500" marB="63500" anchor="ctr"/>
                </a:tc>
                <a:tc>
                  <a:txBody>
                    <a:bodyPr/>
                    <a:lstStyle/>
                    <a:p>
                      <a:pPr marL="540000" lvl="0" indent="-190500" algn="ctr" rtl="0">
                        <a:spcBef>
                          <a:spcPts val="0"/>
                        </a:spcBef>
                        <a:spcAft>
                          <a:spcPts val="0"/>
                        </a:spcAft>
                        <a:buNone/>
                      </a:pPr>
                      <a:r>
                        <a:rPr lang="en-US" sz="3600">
                          <a:latin typeface="Nunito"/>
                          <a:ea typeface="Nunito"/>
                          <a:cs typeface="Nunito"/>
                          <a:sym typeface="Nunito"/>
                        </a:rPr>
                        <a:t>MySQL</a:t>
                      </a:r>
                      <a:endParaRPr sz="3600">
                        <a:latin typeface="Nunito"/>
                        <a:ea typeface="Nunito"/>
                        <a:cs typeface="Nunito"/>
                        <a:sym typeface="Nunito"/>
                      </a:endParaRPr>
                    </a:p>
                  </a:txBody>
                  <a:tcPr marL="63500" marR="63500" marT="63500" marB="63500" anchor="ctr">
                    <a:lnB w="12700" cap="flat" cmpd="sng">
                      <a:solidFill>
                        <a:srgbClr val="000000"/>
                      </a:solidFill>
                      <a:prstDash val="solid"/>
                      <a:round/>
                      <a:headEnd type="none" w="sm" len="sm"/>
                      <a:tailEnd type="none" w="sm" len="sm"/>
                    </a:lnB>
                  </a:tcPr>
                </a:tc>
                <a:tc>
                  <a:txBody>
                    <a:bodyPr/>
                    <a:lstStyle/>
                    <a:p>
                      <a:pPr marL="540000" lvl="0" indent="-190500" algn="ctr" rtl="0">
                        <a:spcBef>
                          <a:spcPts val="0"/>
                        </a:spcBef>
                        <a:spcAft>
                          <a:spcPts val="0"/>
                        </a:spcAft>
                        <a:buNone/>
                      </a:pPr>
                      <a:r>
                        <a:rPr lang="en-US" sz="3600">
                          <a:latin typeface="Nunito"/>
                          <a:ea typeface="Nunito"/>
                          <a:cs typeface="Nunito"/>
                          <a:sym typeface="Nunito"/>
                        </a:rPr>
                        <a:t>OrientDB</a:t>
                      </a:r>
                      <a:endParaRPr sz="3600">
                        <a:latin typeface="Nunito"/>
                        <a:ea typeface="Nunito"/>
                        <a:cs typeface="Nunito"/>
                        <a:sym typeface="Nunito"/>
                      </a:endParaRPr>
                    </a:p>
                  </a:txBody>
                  <a:tcPr marL="63500" marR="63500" marT="63500" marB="63500" anchor="ctr">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483225">
                <a:tc>
                  <a:txBody>
                    <a:bodyPr/>
                    <a:lstStyle/>
                    <a:p>
                      <a:pPr marL="540000" lvl="0" indent="-190500" algn="ctr" rtl="0">
                        <a:spcBef>
                          <a:spcPts val="0"/>
                        </a:spcBef>
                        <a:spcAft>
                          <a:spcPts val="0"/>
                        </a:spcAft>
                        <a:buNone/>
                      </a:pPr>
                      <a:r>
                        <a:rPr lang="en-US" sz="3600">
                          <a:latin typeface="Nunito"/>
                          <a:ea typeface="Nunito"/>
                          <a:cs typeface="Nunito"/>
                          <a:sym typeface="Nunito"/>
                        </a:rPr>
                        <a:t>100.000.000</a:t>
                      </a:r>
                      <a:endParaRPr sz="3600">
                        <a:latin typeface="Nunito"/>
                        <a:ea typeface="Nunito"/>
                        <a:cs typeface="Nunito"/>
                        <a:sym typeface="Nunito"/>
                      </a:endParaRPr>
                    </a:p>
                  </a:txBody>
                  <a:tcPr marL="63500" marR="63500" marT="63500" marB="63500" anchor="ctr">
                    <a:lnR w="12700" cap="flat" cmpd="sng">
                      <a:solidFill>
                        <a:srgbClr val="000000"/>
                      </a:solidFill>
                      <a:prstDash val="solid"/>
                      <a:round/>
                      <a:headEnd type="none" w="sm" len="sm"/>
                      <a:tailEnd type="none" w="sm" len="sm"/>
                    </a:lnR>
                  </a:tcPr>
                </a:tc>
                <a:tc>
                  <a:txBody>
                    <a:bodyPr/>
                    <a:lstStyle/>
                    <a:p>
                      <a:pPr marL="540000" lvl="0" indent="-190500" algn="ctr" rtl="0">
                        <a:spcBef>
                          <a:spcPts val="0"/>
                        </a:spcBef>
                        <a:spcAft>
                          <a:spcPts val="0"/>
                        </a:spcAft>
                        <a:buNone/>
                      </a:pPr>
                      <a:r>
                        <a:rPr lang="en-US" sz="3600">
                          <a:latin typeface="Nunito"/>
                          <a:ea typeface="Nunito"/>
                          <a:cs typeface="Nunito"/>
                          <a:sym typeface="Nunito"/>
                        </a:rPr>
                        <a:t>1.908s</a:t>
                      </a:r>
                      <a:endParaRPr sz="3600">
                        <a:latin typeface="Nunito"/>
                        <a:ea typeface="Nunito"/>
                        <a:cs typeface="Nunito"/>
                        <a:sym typeface="Nunito"/>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40000" lvl="0" indent="-190500" algn="ctr" rtl="0">
                        <a:spcBef>
                          <a:spcPts val="0"/>
                        </a:spcBef>
                        <a:spcAft>
                          <a:spcPts val="0"/>
                        </a:spcAft>
                        <a:buNone/>
                      </a:pPr>
                      <a:r>
                        <a:rPr lang="en-US" sz="3600">
                          <a:latin typeface="Nunito"/>
                          <a:ea typeface="Nunito"/>
                          <a:cs typeface="Nunito"/>
                          <a:sym typeface="Nunito"/>
                        </a:rPr>
                        <a:t>663.234s</a:t>
                      </a:r>
                      <a:endParaRPr sz="3600">
                        <a:latin typeface="Nunito"/>
                        <a:ea typeface="Nunito"/>
                        <a:cs typeface="Nunito"/>
                        <a:sym typeface="Nunito"/>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558" name="Google Shape;558;gad888caedd_0_216"/>
          <p:cNvSpPr txBox="1"/>
          <p:nvPr/>
        </p:nvSpPr>
        <p:spPr>
          <a:xfrm>
            <a:off x="2" y="800100"/>
            <a:ext cx="116088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0"/>
              <a:buFont typeface="Arial"/>
              <a:buNone/>
            </a:pPr>
            <a:r>
              <a:rPr lang="en-US" sz="8000" b="1">
                <a:solidFill>
                  <a:srgbClr val="2C99B4"/>
                </a:solidFill>
                <a:latin typeface="Nunito Light"/>
                <a:ea typeface="Nunito Light"/>
                <a:cs typeface="Nunito Light"/>
                <a:sym typeface="Nunito Light"/>
              </a:rPr>
              <a:t>So Sánh Hiệu Năng </a:t>
            </a:r>
            <a:endParaRPr sz="8000" b="1">
              <a:solidFill>
                <a:srgbClr val="2C99B4"/>
              </a:solidFill>
              <a:latin typeface="Nunito Light"/>
              <a:ea typeface="Nunito Light"/>
              <a:cs typeface="Nunito Light"/>
              <a:sym typeface="Nunito Light"/>
            </a:endParaRPr>
          </a:p>
          <a:p>
            <a:pPr marL="1314450" marR="0" lvl="0" indent="0" algn="l" rtl="0">
              <a:lnSpc>
                <a:spcPct val="100000"/>
              </a:lnSpc>
              <a:spcBef>
                <a:spcPts val="0"/>
              </a:spcBef>
              <a:spcAft>
                <a:spcPts val="0"/>
              </a:spcAft>
              <a:buClr>
                <a:srgbClr val="000000"/>
              </a:buClr>
              <a:buSzPts val="8000"/>
              <a:buFont typeface="Arial"/>
              <a:buNone/>
            </a:pPr>
            <a:r>
              <a:rPr lang="en-US" sz="3600" b="1" i="1">
                <a:solidFill>
                  <a:srgbClr val="2C99B4"/>
                </a:solidFill>
                <a:latin typeface="Nunito Light"/>
                <a:ea typeface="Nunito Light"/>
                <a:cs typeface="Nunito Light"/>
                <a:sym typeface="Nunito Light"/>
              </a:rPr>
              <a:t>(đánh chỉ mục)</a:t>
            </a:r>
            <a:endParaRPr sz="3600" b="1" i="1" u="none" strike="noStrike" cap="none">
              <a:solidFill>
                <a:srgbClr val="2C99B4"/>
              </a:solidFill>
              <a:latin typeface="Nunito Light"/>
              <a:ea typeface="Nunito Light"/>
              <a:cs typeface="Nunito Light"/>
              <a:sym typeface="Nunito 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gad888caedd_0_224"/>
          <p:cNvSpPr/>
          <p:nvPr/>
        </p:nvSpPr>
        <p:spPr>
          <a:xfrm>
            <a:off x="-1" y="0"/>
            <a:ext cx="11352000" cy="13716000"/>
          </a:xfrm>
          <a:prstGeom prst="rect">
            <a:avLst/>
          </a:prstGeom>
          <a:solidFill>
            <a:srgbClr val="0A2C5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rgbClr val="0A2C5B"/>
              </a:solidFill>
              <a:latin typeface="Nunito Light"/>
              <a:ea typeface="Nunito Light"/>
              <a:cs typeface="Nunito Light"/>
              <a:sym typeface="Nunito Light"/>
            </a:endParaRPr>
          </a:p>
        </p:txBody>
      </p:sp>
      <p:sp>
        <p:nvSpPr>
          <p:cNvPr id="564" name="Google Shape;564;gad888caedd_0_224"/>
          <p:cNvSpPr txBox="1"/>
          <p:nvPr/>
        </p:nvSpPr>
        <p:spPr>
          <a:xfrm>
            <a:off x="1711325" y="6852725"/>
            <a:ext cx="8143500" cy="1323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Nunito"/>
                <a:ea typeface="Nunito"/>
                <a:cs typeface="Nunito"/>
                <a:sym typeface="Nunito"/>
              </a:rPr>
              <a:t>Bài trình bày</a:t>
            </a:r>
            <a:r>
              <a:rPr lang="en-US" sz="3600">
                <a:solidFill>
                  <a:schemeClr val="lt1"/>
                </a:solidFill>
                <a:latin typeface="Nunito"/>
                <a:ea typeface="Nunito"/>
                <a:cs typeface="Nunito"/>
                <a:sym typeface="Nunito"/>
              </a:rPr>
              <a:t> này</a:t>
            </a:r>
            <a:r>
              <a:rPr lang="en-US" sz="3600" b="0" i="0" u="none" strike="noStrike" cap="none">
                <a:solidFill>
                  <a:schemeClr val="lt1"/>
                </a:solidFill>
                <a:latin typeface="Nunito"/>
                <a:ea typeface="Nunito"/>
                <a:cs typeface="Nunito"/>
                <a:sym typeface="Nunito"/>
              </a:rPr>
              <a:t> về mục đích đối tượng chính, mô hình dữ liệu sử dụng, kỹ thuật xử l</a:t>
            </a:r>
            <a:r>
              <a:rPr lang="en-US" sz="3600">
                <a:solidFill>
                  <a:schemeClr val="lt1"/>
                </a:solidFill>
                <a:latin typeface="Nunito"/>
                <a:ea typeface="Nunito"/>
                <a:cs typeface="Nunito"/>
                <a:sym typeface="Nunito"/>
              </a:rPr>
              <a:t>ý</a:t>
            </a:r>
            <a:r>
              <a:rPr lang="en-US" sz="3600" b="0" i="0" u="none" strike="noStrike" cap="none">
                <a:solidFill>
                  <a:schemeClr val="lt1"/>
                </a:solidFill>
                <a:latin typeface="Nunito"/>
                <a:ea typeface="Nunito"/>
                <a:cs typeface="Nunito"/>
                <a:sym typeface="Nunito"/>
              </a:rPr>
              <a:t> truy vấn của hệ quản trị cơ sở dữ liệu OrientDB và các so sánh với một hệ quản trị cơ sở dữ liệu truyền thống là MySQL.</a:t>
            </a:r>
            <a:endParaRPr sz="3600" b="0" i="0" u="none" strike="noStrike" cap="none">
              <a:solidFill>
                <a:schemeClr val="lt1"/>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Nunito"/>
              <a:ea typeface="Nunito"/>
              <a:cs typeface="Nunito"/>
              <a:sym typeface="Nunito"/>
            </a:endParaRPr>
          </a:p>
        </p:txBody>
      </p:sp>
      <p:sp>
        <p:nvSpPr>
          <p:cNvPr id="565" name="Google Shape;565;gad888caedd_0_224"/>
          <p:cNvSpPr txBox="1"/>
          <p:nvPr/>
        </p:nvSpPr>
        <p:spPr>
          <a:xfrm>
            <a:off x="1622131" y="3447550"/>
            <a:ext cx="8143500" cy="193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1100"/>
              <a:buFont typeface="Arial"/>
              <a:buNone/>
            </a:pPr>
            <a:r>
              <a:rPr lang="en-US" sz="11100">
                <a:solidFill>
                  <a:schemeClr val="lt1"/>
                </a:solidFill>
                <a:latin typeface="Nunito"/>
                <a:ea typeface="Nunito"/>
                <a:cs typeface="Nunito"/>
                <a:sym typeface="Nunito"/>
              </a:rPr>
              <a:t>Kết luận</a:t>
            </a:r>
            <a:endParaRPr sz="11100" b="0" i="0" u="none" strike="noStrike" cap="none">
              <a:solidFill>
                <a:schemeClr val="lt1"/>
              </a:solidFill>
              <a:latin typeface="Nunito"/>
              <a:ea typeface="Nunito"/>
              <a:cs typeface="Nunito"/>
              <a:sym typeface="Nunito"/>
            </a:endParaRPr>
          </a:p>
        </p:txBody>
      </p:sp>
      <p:sp>
        <p:nvSpPr>
          <p:cNvPr id="566" name="Google Shape;566;gad888caedd_0_224"/>
          <p:cNvSpPr txBox="1"/>
          <p:nvPr/>
        </p:nvSpPr>
        <p:spPr>
          <a:xfrm>
            <a:off x="1711325" y="5076150"/>
            <a:ext cx="7890000" cy="9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800"/>
              <a:buFont typeface="Arial"/>
              <a:buNone/>
            </a:pPr>
            <a:endParaRPr sz="4800" b="0" i="0" u="none" strike="noStrike" cap="none">
              <a:solidFill>
                <a:schemeClr val="accent3"/>
              </a:solidFill>
              <a:latin typeface="Nunito"/>
              <a:ea typeface="Nunito"/>
              <a:cs typeface="Nunito"/>
              <a:sym typeface="Nunito"/>
            </a:endParaRPr>
          </a:p>
        </p:txBody>
      </p:sp>
      <p:pic>
        <p:nvPicPr>
          <p:cNvPr id="567" name="Google Shape;567;gad888caedd_0_224"/>
          <p:cNvPicPr preferRelativeResize="0"/>
          <p:nvPr/>
        </p:nvPicPr>
        <p:blipFill rotWithShape="1">
          <a:blip r:embed="rId3">
            <a:alphaModFix/>
          </a:blip>
          <a:srcRect/>
          <a:stretch/>
        </p:blipFill>
        <p:spPr>
          <a:xfrm>
            <a:off x="15871475" y="1985475"/>
            <a:ext cx="1462075" cy="1462075"/>
          </a:xfrm>
          <a:prstGeom prst="rect">
            <a:avLst/>
          </a:prstGeom>
          <a:noFill/>
          <a:ln>
            <a:noFill/>
          </a:ln>
        </p:spPr>
      </p:pic>
      <p:pic>
        <p:nvPicPr>
          <p:cNvPr id="568" name="Google Shape;568;gad888caedd_0_224"/>
          <p:cNvPicPr preferRelativeResize="0"/>
          <p:nvPr/>
        </p:nvPicPr>
        <p:blipFill>
          <a:blip r:embed="rId4">
            <a:alphaModFix/>
          </a:blip>
          <a:stretch>
            <a:fillRect/>
          </a:stretch>
        </p:blipFill>
        <p:spPr>
          <a:xfrm>
            <a:off x="17608150" y="2054875"/>
            <a:ext cx="2383356" cy="1323300"/>
          </a:xfrm>
          <a:prstGeom prst="rect">
            <a:avLst/>
          </a:prstGeom>
          <a:noFill/>
          <a:ln>
            <a:noFill/>
          </a:ln>
        </p:spPr>
      </p:pic>
      <p:pic>
        <p:nvPicPr>
          <p:cNvPr id="569" name="Google Shape;569;gad888caedd_0_224" title="Biểu đồ"/>
          <p:cNvPicPr preferRelativeResize="0"/>
          <p:nvPr/>
        </p:nvPicPr>
        <p:blipFill>
          <a:blip r:embed="rId5">
            <a:alphaModFix/>
          </a:blip>
          <a:stretch>
            <a:fillRect/>
          </a:stretch>
        </p:blipFill>
        <p:spPr>
          <a:xfrm>
            <a:off x="11504400" y="3599950"/>
            <a:ext cx="12689976" cy="78466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28"/>
          <p:cNvSpPr txBox="1"/>
          <p:nvPr/>
        </p:nvSpPr>
        <p:spPr>
          <a:xfrm>
            <a:off x="111649" y="4964000"/>
            <a:ext cx="23976600" cy="3075600"/>
          </a:xfrm>
          <a:prstGeom prst="rect">
            <a:avLst/>
          </a:prstGeom>
          <a:noFill/>
          <a:ln>
            <a:noFill/>
          </a:ln>
        </p:spPr>
        <p:txBody>
          <a:bodyPr spcFirstLastPara="1" wrap="square" lIns="91425" tIns="1097275" rIns="91425" bIns="45700" anchor="t" anchorCtr="0">
            <a:noAutofit/>
          </a:bodyPr>
          <a:lstStyle/>
          <a:p>
            <a:pPr marL="0" marR="0" lvl="0" indent="0" algn="ctr" rtl="0">
              <a:lnSpc>
                <a:spcPct val="66326"/>
              </a:lnSpc>
              <a:spcBef>
                <a:spcPts val="0"/>
              </a:spcBef>
              <a:spcAft>
                <a:spcPts val="0"/>
              </a:spcAft>
              <a:buClr>
                <a:srgbClr val="000000"/>
              </a:buClr>
              <a:buSzPts val="13100"/>
              <a:buFont typeface="Arial"/>
              <a:buNone/>
            </a:pPr>
            <a:r>
              <a:rPr lang="en-US" sz="13100" b="1" i="0" u="none" strike="noStrike" cap="none">
                <a:solidFill>
                  <a:schemeClr val="dk2"/>
                </a:solidFill>
                <a:latin typeface="Nunito"/>
                <a:ea typeface="Nunito"/>
                <a:cs typeface="Nunito"/>
                <a:sym typeface="Nunito"/>
              </a:rPr>
              <a:t>Cảm ơn đã lắng nghe!</a:t>
            </a:r>
            <a:endParaRPr sz="13100" b="1" i="0" u="none" strike="noStrike" cap="none">
              <a:solidFill>
                <a:schemeClr val="dk2"/>
              </a:solidFill>
              <a:latin typeface="Nunito"/>
              <a:ea typeface="Nunito"/>
              <a:cs typeface="Nunito"/>
              <a:sym typeface="Nunito"/>
            </a:endParaRPr>
          </a:p>
        </p:txBody>
      </p:sp>
      <p:sp>
        <p:nvSpPr>
          <p:cNvPr id="575" name="Google Shape;575;p28"/>
          <p:cNvSpPr txBox="1"/>
          <p:nvPr/>
        </p:nvSpPr>
        <p:spPr>
          <a:xfrm>
            <a:off x="6703850" y="8942225"/>
            <a:ext cx="10871700" cy="536700"/>
          </a:xfrm>
          <a:prstGeom prst="rect">
            <a:avLst/>
          </a:prstGeom>
          <a:noFill/>
          <a:ln>
            <a:noFill/>
          </a:ln>
        </p:spPr>
        <p:txBody>
          <a:bodyPr spcFirstLastPara="1" wrap="square" lIns="91425" tIns="45700" rIns="91425" bIns="45700" anchor="t" anchorCtr="0">
            <a:noAutofit/>
          </a:bodyPr>
          <a:lstStyle/>
          <a:p>
            <a:pPr marL="0" marR="0" lvl="0" indent="0" algn="ctr" rtl="0">
              <a:lnSpc>
                <a:spcPct val="88888"/>
              </a:lnSpc>
              <a:spcBef>
                <a:spcPts val="0"/>
              </a:spcBef>
              <a:spcAft>
                <a:spcPts val="0"/>
              </a:spcAft>
              <a:buClr>
                <a:srgbClr val="000000"/>
              </a:buClr>
              <a:buSzPts val="3600"/>
              <a:buFont typeface="Arial"/>
              <a:buNone/>
            </a:pPr>
            <a:endParaRPr sz="3600" b="0" i="0" u="none" strike="noStrike" cap="none">
              <a:solidFill>
                <a:schemeClr val="dk2"/>
              </a:solidFill>
              <a:latin typeface="Nunito"/>
              <a:ea typeface="Nunito"/>
              <a:cs typeface="Nunito"/>
              <a:sym typeface="Nunito"/>
            </a:endParaRPr>
          </a:p>
        </p:txBody>
      </p:sp>
      <p:pic>
        <p:nvPicPr>
          <p:cNvPr id="576" name="Google Shape;576;p28"/>
          <p:cNvPicPr preferRelativeResize="0"/>
          <p:nvPr/>
        </p:nvPicPr>
        <p:blipFill rotWithShape="1">
          <a:blip r:embed="rId3">
            <a:alphaModFix/>
          </a:blip>
          <a:srcRect/>
          <a:stretch/>
        </p:blipFill>
        <p:spPr>
          <a:xfrm>
            <a:off x="9828926" y="-1"/>
            <a:ext cx="4621553" cy="461452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
          <p:cNvSpPr txBox="1"/>
          <p:nvPr/>
        </p:nvSpPr>
        <p:spPr>
          <a:xfrm>
            <a:off x="16104173" y="2829011"/>
            <a:ext cx="6731400" cy="4524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9600" b="0" i="0" u="none" strike="noStrike" cap="none">
                <a:solidFill>
                  <a:schemeClr val="dk2"/>
                </a:solidFill>
                <a:latin typeface="Nunito"/>
                <a:ea typeface="Nunito"/>
                <a:cs typeface="Nunito"/>
                <a:sym typeface="Nunito"/>
              </a:rPr>
              <a:t>NoSQL </a:t>
            </a:r>
            <a:endParaRPr sz="9600" b="0" i="0" u="none" strike="noStrike" cap="none">
              <a:solidFill>
                <a:schemeClr val="dk2"/>
              </a:solidFill>
              <a:latin typeface="Nunito"/>
              <a:ea typeface="Nunito"/>
              <a:cs typeface="Nunito"/>
              <a:sym typeface="Nunito"/>
            </a:endParaRPr>
          </a:p>
        </p:txBody>
      </p:sp>
      <p:sp>
        <p:nvSpPr>
          <p:cNvPr id="242" name="Google Shape;242;p4"/>
          <p:cNvSpPr txBox="1"/>
          <p:nvPr/>
        </p:nvSpPr>
        <p:spPr>
          <a:xfrm>
            <a:off x="2515449" y="5844100"/>
            <a:ext cx="854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dk2"/>
                </a:solidFill>
                <a:latin typeface="Nunito"/>
                <a:ea typeface="Nunito"/>
                <a:cs typeface="Nunito"/>
                <a:sym typeface="Nunito"/>
              </a:rPr>
              <a:t>Một vài hệ quản trị NoSQL </a:t>
            </a:r>
            <a:r>
              <a:rPr lang="en-US" sz="3600">
                <a:solidFill>
                  <a:schemeClr val="dk2"/>
                </a:solidFill>
                <a:latin typeface="Nunito"/>
                <a:ea typeface="Nunito"/>
                <a:cs typeface="Nunito"/>
                <a:sym typeface="Nunito"/>
              </a:rPr>
              <a:t>vẫn</a:t>
            </a:r>
            <a:r>
              <a:rPr lang="en-US" sz="3600" b="0" i="0" u="none" strike="noStrike" cap="none">
                <a:solidFill>
                  <a:schemeClr val="dk2"/>
                </a:solidFill>
                <a:latin typeface="Nunito"/>
                <a:ea typeface="Nunito"/>
                <a:cs typeface="Nunito"/>
                <a:sym typeface="Nunito"/>
              </a:rPr>
              <a:t> hỗ trợ SQL, nên hiểu NoSQL là “Not only SQL”</a:t>
            </a:r>
            <a:endParaRPr sz="1400" b="0" i="0" u="none" strike="noStrike" cap="none">
              <a:solidFill>
                <a:srgbClr val="000000"/>
              </a:solidFill>
              <a:latin typeface="Arial"/>
              <a:ea typeface="Arial"/>
              <a:cs typeface="Arial"/>
              <a:sym typeface="Arial"/>
            </a:endParaRPr>
          </a:p>
        </p:txBody>
      </p:sp>
      <p:sp>
        <p:nvSpPr>
          <p:cNvPr id="243" name="Google Shape;243;p4"/>
          <p:cNvSpPr/>
          <p:nvPr/>
        </p:nvSpPr>
        <p:spPr>
          <a:xfrm>
            <a:off x="1702838" y="5874114"/>
            <a:ext cx="558630" cy="558630"/>
          </a:xfrm>
          <a:custGeom>
            <a:avLst/>
            <a:gdLst/>
            <a:ahLst/>
            <a:cxnLst/>
            <a:rect l="l" t="t"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spcFirstLastPara="1" wrap="square" lIns="38075" tIns="38075" rIns="38075" bIns="38075"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2"/>
              </a:solidFill>
              <a:latin typeface="Nunito"/>
              <a:ea typeface="Nunito"/>
              <a:cs typeface="Nunito"/>
              <a:sym typeface="Nunito"/>
            </a:endParaRPr>
          </a:p>
        </p:txBody>
      </p:sp>
      <p:sp>
        <p:nvSpPr>
          <p:cNvPr id="244" name="Google Shape;244;p4"/>
          <p:cNvSpPr txBox="1"/>
          <p:nvPr/>
        </p:nvSpPr>
        <p:spPr>
          <a:xfrm>
            <a:off x="2458544" y="3421041"/>
            <a:ext cx="59250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dk2"/>
                </a:solidFill>
                <a:latin typeface="Nunito"/>
                <a:ea typeface="Nunito"/>
                <a:cs typeface="Nunito"/>
                <a:sym typeface="Nunito"/>
              </a:rPr>
              <a:t>Ra đời từ những năm 2000</a:t>
            </a:r>
            <a:endParaRPr sz="1400" b="0" i="0" u="none" strike="noStrike" cap="none">
              <a:solidFill>
                <a:srgbClr val="000000"/>
              </a:solidFill>
              <a:latin typeface="Arial"/>
              <a:ea typeface="Arial"/>
              <a:cs typeface="Arial"/>
              <a:sym typeface="Arial"/>
            </a:endParaRPr>
          </a:p>
        </p:txBody>
      </p:sp>
      <p:sp>
        <p:nvSpPr>
          <p:cNvPr id="245" name="Google Shape;245;p4"/>
          <p:cNvSpPr/>
          <p:nvPr/>
        </p:nvSpPr>
        <p:spPr>
          <a:xfrm>
            <a:off x="1702838" y="3451052"/>
            <a:ext cx="558630" cy="558630"/>
          </a:xfrm>
          <a:custGeom>
            <a:avLst/>
            <a:gdLst/>
            <a:ahLst/>
            <a:cxnLst/>
            <a:rect l="l" t="t"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spcFirstLastPara="1" wrap="square" lIns="38075" tIns="38075" rIns="38075" bIns="38075"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2"/>
              </a:solidFill>
              <a:latin typeface="Nunito"/>
              <a:ea typeface="Nunito"/>
              <a:cs typeface="Nunito"/>
              <a:sym typeface="Nunito"/>
            </a:endParaRPr>
          </a:p>
        </p:txBody>
      </p:sp>
      <p:sp>
        <p:nvSpPr>
          <p:cNvPr id="246" name="Google Shape;246;p4"/>
          <p:cNvSpPr txBox="1"/>
          <p:nvPr/>
        </p:nvSpPr>
        <p:spPr>
          <a:xfrm>
            <a:off x="2502625" y="4380050"/>
            <a:ext cx="110061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dk2"/>
                </a:solidFill>
                <a:latin typeface="Nunito"/>
                <a:ea typeface="Nunito"/>
                <a:cs typeface="Nunito"/>
                <a:sym typeface="Nunito"/>
              </a:rPr>
              <a:t>Giải quyết được nhiều vấn đề của SQL về quy mô, nhân rộng, lưu trữ phi cấu trúc</a:t>
            </a:r>
            <a:endParaRPr sz="1400" b="0" i="0" u="none" strike="noStrike" cap="none">
              <a:solidFill>
                <a:srgbClr val="000000"/>
              </a:solidFill>
              <a:latin typeface="Arial"/>
              <a:ea typeface="Arial"/>
              <a:cs typeface="Arial"/>
              <a:sym typeface="Arial"/>
            </a:endParaRPr>
          </a:p>
        </p:txBody>
      </p:sp>
      <p:sp>
        <p:nvSpPr>
          <p:cNvPr id="247" name="Google Shape;247;p4"/>
          <p:cNvSpPr/>
          <p:nvPr/>
        </p:nvSpPr>
        <p:spPr>
          <a:xfrm>
            <a:off x="1702838" y="4410058"/>
            <a:ext cx="558630" cy="558630"/>
          </a:xfrm>
          <a:custGeom>
            <a:avLst/>
            <a:gdLst/>
            <a:ahLst/>
            <a:cxnLst/>
            <a:rect l="l" t="t"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spcFirstLastPara="1" wrap="square" lIns="38075" tIns="38075" rIns="38075" bIns="38075"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2"/>
              </a:solidFill>
              <a:latin typeface="Nunito"/>
              <a:ea typeface="Nunito"/>
              <a:cs typeface="Nunito"/>
              <a:sym typeface="Nunito"/>
            </a:endParaRPr>
          </a:p>
        </p:txBody>
      </p:sp>
      <p:pic>
        <p:nvPicPr>
          <p:cNvPr id="248" name="Google Shape;248;p4"/>
          <p:cNvPicPr preferRelativeResize="0"/>
          <p:nvPr/>
        </p:nvPicPr>
        <p:blipFill rotWithShape="1">
          <a:blip r:embed="rId3">
            <a:alphaModFix/>
          </a:blip>
          <a:srcRect/>
          <a:stretch/>
        </p:blipFill>
        <p:spPr>
          <a:xfrm>
            <a:off x="15366698" y="2946750"/>
            <a:ext cx="1774125" cy="1774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5"/>
          <p:cNvSpPr txBox="1"/>
          <p:nvPr/>
        </p:nvSpPr>
        <p:spPr>
          <a:xfrm>
            <a:off x="16104175" y="2829000"/>
            <a:ext cx="8547600" cy="4524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9600" b="0" i="0" u="none" strike="noStrike" cap="none">
                <a:solidFill>
                  <a:schemeClr val="dk2"/>
                </a:solidFill>
                <a:latin typeface="Nunito"/>
                <a:ea typeface="Nunito"/>
                <a:cs typeface="Nunito"/>
                <a:sym typeface="Nunito"/>
              </a:rPr>
              <a:t>Phân loại NoSQL </a:t>
            </a:r>
            <a:endParaRPr sz="9600" b="0" i="0" u="none" strike="noStrike" cap="none">
              <a:solidFill>
                <a:schemeClr val="dk2"/>
              </a:solidFill>
              <a:latin typeface="Nunito"/>
              <a:ea typeface="Nunito"/>
              <a:cs typeface="Nunito"/>
              <a:sym typeface="Nunito"/>
            </a:endParaRPr>
          </a:p>
        </p:txBody>
      </p:sp>
      <p:sp>
        <p:nvSpPr>
          <p:cNvPr id="254" name="Google Shape;254;p5"/>
          <p:cNvSpPr txBox="1"/>
          <p:nvPr/>
        </p:nvSpPr>
        <p:spPr>
          <a:xfrm>
            <a:off x="2515449" y="5844100"/>
            <a:ext cx="854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dk2"/>
                </a:solidFill>
                <a:latin typeface="Nunito"/>
                <a:ea typeface="Nunito"/>
                <a:cs typeface="Nunito"/>
                <a:sym typeface="Nunito"/>
              </a:rPr>
              <a:t>Dạng document</a:t>
            </a:r>
            <a:endParaRPr sz="1400" b="0" i="0" u="none" strike="noStrike" cap="none">
              <a:solidFill>
                <a:srgbClr val="000000"/>
              </a:solidFill>
              <a:latin typeface="Arial"/>
              <a:ea typeface="Arial"/>
              <a:cs typeface="Arial"/>
              <a:sym typeface="Arial"/>
            </a:endParaRPr>
          </a:p>
        </p:txBody>
      </p:sp>
      <p:sp>
        <p:nvSpPr>
          <p:cNvPr id="255" name="Google Shape;255;p5"/>
          <p:cNvSpPr/>
          <p:nvPr/>
        </p:nvSpPr>
        <p:spPr>
          <a:xfrm>
            <a:off x="1702838" y="5874114"/>
            <a:ext cx="558630" cy="558630"/>
          </a:xfrm>
          <a:custGeom>
            <a:avLst/>
            <a:gdLst/>
            <a:ahLst/>
            <a:cxnLst/>
            <a:rect l="l" t="t"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spcFirstLastPara="1" wrap="square" lIns="38075" tIns="38075" rIns="38075" bIns="38075"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2"/>
              </a:solidFill>
              <a:latin typeface="Nunito"/>
              <a:ea typeface="Nunito"/>
              <a:cs typeface="Nunito"/>
              <a:sym typeface="Nunito"/>
            </a:endParaRPr>
          </a:p>
        </p:txBody>
      </p:sp>
      <p:sp>
        <p:nvSpPr>
          <p:cNvPr id="256" name="Google Shape;256;p5"/>
          <p:cNvSpPr txBox="1"/>
          <p:nvPr/>
        </p:nvSpPr>
        <p:spPr>
          <a:xfrm>
            <a:off x="2458544" y="3421041"/>
            <a:ext cx="59250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dk2"/>
                </a:solidFill>
                <a:latin typeface="Nunito"/>
                <a:ea typeface="Nunito"/>
                <a:cs typeface="Nunito"/>
                <a:sym typeface="Nunito"/>
              </a:rPr>
              <a:t>Dạng column-family</a:t>
            </a:r>
            <a:endParaRPr sz="1400" b="0" i="0" u="none" strike="noStrike" cap="none">
              <a:solidFill>
                <a:srgbClr val="000000"/>
              </a:solidFill>
              <a:latin typeface="Arial"/>
              <a:ea typeface="Arial"/>
              <a:cs typeface="Arial"/>
              <a:sym typeface="Arial"/>
            </a:endParaRPr>
          </a:p>
        </p:txBody>
      </p:sp>
      <p:sp>
        <p:nvSpPr>
          <p:cNvPr id="257" name="Google Shape;257;p5"/>
          <p:cNvSpPr/>
          <p:nvPr/>
        </p:nvSpPr>
        <p:spPr>
          <a:xfrm>
            <a:off x="1702838" y="3451052"/>
            <a:ext cx="558630" cy="558630"/>
          </a:xfrm>
          <a:custGeom>
            <a:avLst/>
            <a:gdLst/>
            <a:ahLst/>
            <a:cxnLst/>
            <a:rect l="l" t="t"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spcFirstLastPara="1" wrap="square" lIns="38075" tIns="38075" rIns="38075" bIns="38075"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2"/>
              </a:solidFill>
              <a:latin typeface="Nunito"/>
              <a:ea typeface="Nunito"/>
              <a:cs typeface="Nunito"/>
              <a:sym typeface="Nunito"/>
            </a:endParaRPr>
          </a:p>
        </p:txBody>
      </p:sp>
      <p:sp>
        <p:nvSpPr>
          <p:cNvPr id="258" name="Google Shape;258;p5"/>
          <p:cNvSpPr txBox="1"/>
          <p:nvPr/>
        </p:nvSpPr>
        <p:spPr>
          <a:xfrm>
            <a:off x="2502625" y="4647588"/>
            <a:ext cx="110061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dk2"/>
                </a:solidFill>
                <a:latin typeface="Nunito"/>
                <a:ea typeface="Nunito"/>
                <a:cs typeface="Nunito"/>
                <a:sym typeface="Nunito"/>
              </a:rPr>
              <a:t>Dạng key-value</a:t>
            </a:r>
            <a:endParaRPr sz="1400" b="0" i="0" u="none" strike="noStrike" cap="none">
              <a:solidFill>
                <a:srgbClr val="000000"/>
              </a:solidFill>
              <a:latin typeface="Arial"/>
              <a:ea typeface="Arial"/>
              <a:cs typeface="Arial"/>
              <a:sym typeface="Arial"/>
            </a:endParaRPr>
          </a:p>
        </p:txBody>
      </p:sp>
      <p:sp>
        <p:nvSpPr>
          <p:cNvPr id="259" name="Google Shape;259;p5"/>
          <p:cNvSpPr/>
          <p:nvPr/>
        </p:nvSpPr>
        <p:spPr>
          <a:xfrm>
            <a:off x="1702838" y="4677595"/>
            <a:ext cx="558630" cy="558630"/>
          </a:xfrm>
          <a:custGeom>
            <a:avLst/>
            <a:gdLst/>
            <a:ahLst/>
            <a:cxnLst/>
            <a:rect l="l" t="t"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spcFirstLastPara="1" wrap="square" lIns="38075" tIns="38075" rIns="38075" bIns="38075"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2"/>
              </a:solidFill>
              <a:latin typeface="Nunito"/>
              <a:ea typeface="Nunito"/>
              <a:cs typeface="Nunito"/>
              <a:sym typeface="Nunito"/>
            </a:endParaRPr>
          </a:p>
        </p:txBody>
      </p:sp>
      <p:pic>
        <p:nvPicPr>
          <p:cNvPr id="260" name="Google Shape;260;p5"/>
          <p:cNvPicPr preferRelativeResize="0"/>
          <p:nvPr/>
        </p:nvPicPr>
        <p:blipFill rotWithShape="1">
          <a:blip r:embed="rId3">
            <a:alphaModFix/>
          </a:blip>
          <a:srcRect/>
          <a:stretch/>
        </p:blipFill>
        <p:spPr>
          <a:xfrm>
            <a:off x="15340123" y="3421050"/>
            <a:ext cx="1774125" cy="1774100"/>
          </a:xfrm>
          <a:prstGeom prst="rect">
            <a:avLst/>
          </a:prstGeom>
          <a:noFill/>
          <a:ln>
            <a:noFill/>
          </a:ln>
        </p:spPr>
      </p:pic>
      <p:sp>
        <p:nvSpPr>
          <p:cNvPr id="261" name="Google Shape;261;p5"/>
          <p:cNvSpPr txBox="1"/>
          <p:nvPr/>
        </p:nvSpPr>
        <p:spPr>
          <a:xfrm>
            <a:off x="2467019" y="7070641"/>
            <a:ext cx="59250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dk2"/>
                </a:solidFill>
                <a:latin typeface="Nunito"/>
                <a:ea typeface="Nunito"/>
                <a:cs typeface="Nunito"/>
                <a:sym typeface="Nunito"/>
              </a:rPr>
              <a:t>Dạng graph</a:t>
            </a:r>
            <a:endParaRPr sz="1400" b="0" i="0" u="none" strike="noStrike" cap="none">
              <a:solidFill>
                <a:srgbClr val="000000"/>
              </a:solidFill>
              <a:latin typeface="Arial"/>
              <a:ea typeface="Arial"/>
              <a:cs typeface="Arial"/>
              <a:sym typeface="Arial"/>
            </a:endParaRPr>
          </a:p>
        </p:txBody>
      </p:sp>
      <p:sp>
        <p:nvSpPr>
          <p:cNvPr id="262" name="Google Shape;262;p5"/>
          <p:cNvSpPr/>
          <p:nvPr/>
        </p:nvSpPr>
        <p:spPr>
          <a:xfrm>
            <a:off x="1711313" y="7100652"/>
            <a:ext cx="558630" cy="558630"/>
          </a:xfrm>
          <a:custGeom>
            <a:avLst/>
            <a:gdLst/>
            <a:ahLst/>
            <a:cxnLst/>
            <a:rect l="l" t="t"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spcFirstLastPara="1" wrap="square" lIns="38075" tIns="38075" rIns="38075" bIns="38075"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2"/>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6"/>
          <p:cNvSpPr txBox="1"/>
          <p:nvPr/>
        </p:nvSpPr>
        <p:spPr>
          <a:xfrm>
            <a:off x="4752123" y="4351750"/>
            <a:ext cx="12663900" cy="3747600"/>
          </a:xfrm>
          <a:prstGeom prst="rect">
            <a:avLst/>
          </a:prstGeom>
          <a:noFill/>
          <a:ln>
            <a:noFill/>
          </a:ln>
        </p:spPr>
        <p:txBody>
          <a:bodyPr spcFirstLastPara="1" wrap="square" lIns="91425" tIns="45700" rIns="91425" bIns="45700" anchor="t" anchorCtr="0">
            <a:noAutofit/>
          </a:bodyPr>
          <a:lstStyle/>
          <a:p>
            <a:pPr marL="0" marR="0" lvl="0" indent="0" algn="l" rtl="0">
              <a:lnSpc>
                <a:spcPct val="93333"/>
              </a:lnSpc>
              <a:spcBef>
                <a:spcPts val="0"/>
              </a:spcBef>
              <a:spcAft>
                <a:spcPts val="0"/>
              </a:spcAft>
              <a:buClr>
                <a:srgbClr val="000000"/>
              </a:buClr>
              <a:buSzPts val="15000"/>
              <a:buFont typeface="Arial"/>
              <a:buNone/>
            </a:pPr>
            <a:r>
              <a:rPr lang="en-US" sz="13200" i="0" u="none" strike="noStrike" cap="none">
                <a:solidFill>
                  <a:schemeClr val="dk2"/>
                </a:solidFill>
                <a:latin typeface="Nunito"/>
                <a:ea typeface="Nunito"/>
                <a:cs typeface="Nunito"/>
                <a:sym typeface="Nunito"/>
              </a:rPr>
              <a:t>Tổng quan về OrientDB</a:t>
            </a:r>
            <a:endParaRPr sz="13200" i="0" u="none" strike="noStrike" cap="none">
              <a:solidFill>
                <a:schemeClr val="dk2"/>
              </a:solidFill>
              <a:latin typeface="Nunito"/>
              <a:ea typeface="Nunito"/>
              <a:cs typeface="Nunito"/>
              <a:sym typeface="Nunito"/>
            </a:endParaRPr>
          </a:p>
        </p:txBody>
      </p:sp>
      <p:grpSp>
        <p:nvGrpSpPr>
          <p:cNvPr id="268" name="Google Shape;268;p6"/>
          <p:cNvGrpSpPr/>
          <p:nvPr/>
        </p:nvGrpSpPr>
        <p:grpSpPr>
          <a:xfrm>
            <a:off x="-858390" y="4477832"/>
            <a:ext cx="4092371" cy="4233064"/>
            <a:chOff x="-858390" y="4477832"/>
            <a:chExt cx="4092371" cy="4233064"/>
          </a:xfrm>
        </p:grpSpPr>
        <p:sp>
          <p:nvSpPr>
            <p:cNvPr id="269" name="Google Shape;269;p6"/>
            <p:cNvSpPr/>
            <p:nvPr/>
          </p:nvSpPr>
          <p:spPr>
            <a:xfrm>
              <a:off x="2099658" y="6974920"/>
              <a:ext cx="1134323" cy="1716693"/>
            </a:xfrm>
            <a:custGeom>
              <a:avLst/>
              <a:gdLst/>
              <a:ahLst/>
              <a:cxnLst/>
              <a:rect l="l" t="t" r="r" b="b"/>
              <a:pathLst>
                <a:path w="1152" h="1740" extrusionOk="0">
                  <a:moveTo>
                    <a:pt x="0" y="1739"/>
                  </a:moveTo>
                  <a:lnTo>
                    <a:pt x="1151" y="918"/>
                  </a:lnTo>
                  <a:lnTo>
                    <a:pt x="1151" y="0"/>
                  </a:lnTo>
                  <a:lnTo>
                    <a:pt x="0" y="1739"/>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270" name="Google Shape;270;p6"/>
            <p:cNvSpPr/>
            <p:nvPr/>
          </p:nvSpPr>
          <p:spPr>
            <a:xfrm>
              <a:off x="1777142" y="4477832"/>
              <a:ext cx="1455931" cy="4233064"/>
            </a:xfrm>
            <a:custGeom>
              <a:avLst/>
              <a:gdLst/>
              <a:ahLst/>
              <a:cxnLst/>
              <a:rect l="l" t="t" r="r" b="b"/>
              <a:pathLst>
                <a:path w="1479" h="4296" extrusionOk="0">
                  <a:moveTo>
                    <a:pt x="0" y="0"/>
                  </a:moveTo>
                  <a:lnTo>
                    <a:pt x="327" y="4295"/>
                  </a:lnTo>
                  <a:lnTo>
                    <a:pt x="1478" y="2556"/>
                  </a:lnTo>
                  <a:lnTo>
                    <a:pt x="1478"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271" name="Google Shape;271;p6"/>
            <p:cNvSpPr/>
            <p:nvPr/>
          </p:nvSpPr>
          <p:spPr>
            <a:xfrm>
              <a:off x="-525459" y="4477832"/>
              <a:ext cx="2646749" cy="4233064"/>
            </a:xfrm>
            <a:custGeom>
              <a:avLst/>
              <a:gdLst/>
              <a:ahLst/>
              <a:cxnLst/>
              <a:rect l="l" t="t" r="r" b="b"/>
              <a:pathLst>
                <a:path w="2687" h="4296" extrusionOk="0">
                  <a:moveTo>
                    <a:pt x="0" y="0"/>
                  </a:moveTo>
                  <a:lnTo>
                    <a:pt x="2686" y="4295"/>
                  </a:lnTo>
                  <a:lnTo>
                    <a:pt x="2359" y="0"/>
                  </a:lnTo>
                  <a:lnTo>
                    <a:pt x="0"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sp>
          <p:nvSpPr>
            <p:cNvPr id="272" name="Google Shape;272;p6"/>
            <p:cNvSpPr/>
            <p:nvPr/>
          </p:nvSpPr>
          <p:spPr>
            <a:xfrm>
              <a:off x="-858390" y="4477832"/>
              <a:ext cx="3003128" cy="4233064"/>
            </a:xfrm>
            <a:custGeom>
              <a:avLst/>
              <a:gdLst/>
              <a:ahLst/>
              <a:cxnLst/>
              <a:rect l="l" t="t" r="r" b="b"/>
              <a:pathLst>
                <a:path w="3049" h="4296" extrusionOk="0">
                  <a:moveTo>
                    <a:pt x="0" y="0"/>
                  </a:moveTo>
                  <a:lnTo>
                    <a:pt x="43" y="3187"/>
                  </a:lnTo>
                  <a:lnTo>
                    <a:pt x="3048" y="4295"/>
                  </a:lnTo>
                  <a:lnTo>
                    <a:pt x="362"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197"/>
                <a:buFont typeface="Arial"/>
                <a:buNone/>
              </a:pPr>
              <a:endParaRPr sz="7197" b="0" i="0" u="none" strike="noStrike" cap="none">
                <a:solidFill>
                  <a:schemeClr val="dk1"/>
                </a:solidFill>
                <a:latin typeface="Nunito Light"/>
                <a:ea typeface="Nunito Light"/>
                <a:cs typeface="Nunito Light"/>
                <a:sym typeface="Nunito Light"/>
              </a:endParaRPr>
            </a:p>
          </p:txBody>
        </p:sp>
      </p:grpSp>
      <p:sp>
        <p:nvSpPr>
          <p:cNvPr id="273" name="Google Shape;273;p6"/>
          <p:cNvSpPr txBox="1"/>
          <p:nvPr/>
        </p:nvSpPr>
        <p:spPr>
          <a:xfrm>
            <a:off x="18137966" y="4507271"/>
            <a:ext cx="1895100" cy="3631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3000"/>
              <a:buFont typeface="Arial"/>
              <a:buNone/>
            </a:pPr>
            <a:endParaRPr sz="23000" b="0" i="0" u="none" strike="noStrike" cap="none">
              <a:solidFill>
                <a:schemeClr val="dk2"/>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7"/>
          <p:cNvSpPr txBox="1"/>
          <p:nvPr/>
        </p:nvSpPr>
        <p:spPr>
          <a:xfrm>
            <a:off x="16104173" y="2829011"/>
            <a:ext cx="6731400" cy="4524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9600" b="0" i="0" u="none" strike="noStrike" cap="none">
                <a:solidFill>
                  <a:schemeClr val="dk2"/>
                </a:solidFill>
                <a:latin typeface="Nunito"/>
                <a:ea typeface="Nunito"/>
                <a:cs typeface="Nunito"/>
                <a:sym typeface="Nunito"/>
              </a:rPr>
              <a:t>OrientDB </a:t>
            </a:r>
            <a:endParaRPr sz="9600" b="0" i="0" u="none" strike="noStrike" cap="none">
              <a:solidFill>
                <a:schemeClr val="dk2"/>
              </a:solidFill>
              <a:latin typeface="Nunito"/>
              <a:ea typeface="Nunito"/>
              <a:cs typeface="Nunito"/>
              <a:sym typeface="Nunito"/>
            </a:endParaRPr>
          </a:p>
        </p:txBody>
      </p:sp>
      <p:sp>
        <p:nvSpPr>
          <p:cNvPr id="279" name="Google Shape;279;p7"/>
          <p:cNvSpPr txBox="1"/>
          <p:nvPr/>
        </p:nvSpPr>
        <p:spPr>
          <a:xfrm>
            <a:off x="2532400" y="5161575"/>
            <a:ext cx="114897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dk2"/>
                </a:solidFill>
                <a:latin typeface="Nunito"/>
                <a:ea typeface="Nunito"/>
                <a:cs typeface="Nunito"/>
                <a:sym typeface="Nunito"/>
              </a:rPr>
              <a:t>Có khả năng bảo mật hệ thống tốt dựa trên người dùng và các quyền (roles)</a:t>
            </a:r>
            <a:endParaRPr sz="1400" b="0" i="0" u="none" strike="noStrike" cap="none">
              <a:solidFill>
                <a:srgbClr val="000000"/>
              </a:solidFill>
              <a:latin typeface="Arial"/>
              <a:ea typeface="Arial"/>
              <a:cs typeface="Arial"/>
              <a:sym typeface="Arial"/>
            </a:endParaRPr>
          </a:p>
        </p:txBody>
      </p:sp>
      <p:sp>
        <p:nvSpPr>
          <p:cNvPr id="280" name="Google Shape;280;p7"/>
          <p:cNvSpPr/>
          <p:nvPr/>
        </p:nvSpPr>
        <p:spPr>
          <a:xfrm>
            <a:off x="1719788" y="5191589"/>
            <a:ext cx="558630" cy="558630"/>
          </a:xfrm>
          <a:custGeom>
            <a:avLst/>
            <a:gdLst/>
            <a:ahLst/>
            <a:cxnLst/>
            <a:rect l="l" t="t"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spcFirstLastPara="1" wrap="square" lIns="38075" tIns="38075" rIns="38075" bIns="38075"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2"/>
              </a:solidFill>
              <a:latin typeface="Nunito"/>
              <a:ea typeface="Nunito"/>
              <a:cs typeface="Nunito"/>
              <a:sym typeface="Nunito"/>
            </a:endParaRPr>
          </a:p>
        </p:txBody>
      </p:sp>
      <p:sp>
        <p:nvSpPr>
          <p:cNvPr id="281" name="Google Shape;281;p7"/>
          <p:cNvSpPr txBox="1"/>
          <p:nvPr/>
        </p:nvSpPr>
        <p:spPr>
          <a:xfrm>
            <a:off x="2467030" y="2437550"/>
            <a:ext cx="110061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dk2"/>
                </a:solidFill>
                <a:latin typeface="Nunito"/>
                <a:ea typeface="Nunito"/>
                <a:cs typeface="Nunito"/>
                <a:sym typeface="Nunito"/>
              </a:rPr>
              <a:t>Ra đời từ năm 2010, là một hệ quản trị cơ sở dữ liệu mô hình NoSQL, được viết bằng J</a:t>
            </a:r>
            <a:r>
              <a:rPr lang="en-US" sz="3600">
                <a:solidFill>
                  <a:schemeClr val="dk2"/>
                </a:solidFill>
                <a:latin typeface="Nunito"/>
                <a:ea typeface="Nunito"/>
                <a:cs typeface="Nunito"/>
                <a:sym typeface="Nunito"/>
              </a:rPr>
              <a:t>ava</a:t>
            </a:r>
            <a:endParaRPr sz="1400" b="0" i="0" u="none" strike="noStrike" cap="none">
              <a:solidFill>
                <a:srgbClr val="000000"/>
              </a:solidFill>
              <a:latin typeface="Arial"/>
              <a:ea typeface="Arial"/>
              <a:cs typeface="Arial"/>
              <a:sym typeface="Arial"/>
            </a:endParaRPr>
          </a:p>
        </p:txBody>
      </p:sp>
      <p:sp>
        <p:nvSpPr>
          <p:cNvPr id="282" name="Google Shape;282;p7"/>
          <p:cNvSpPr/>
          <p:nvPr/>
        </p:nvSpPr>
        <p:spPr>
          <a:xfrm>
            <a:off x="1711313" y="2467552"/>
            <a:ext cx="558630" cy="558630"/>
          </a:xfrm>
          <a:custGeom>
            <a:avLst/>
            <a:gdLst/>
            <a:ahLst/>
            <a:cxnLst/>
            <a:rect l="l" t="t"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spcFirstLastPara="1" wrap="square" lIns="38075" tIns="38075" rIns="38075" bIns="38075"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2"/>
              </a:solidFill>
              <a:latin typeface="Nunito"/>
              <a:ea typeface="Nunito"/>
              <a:cs typeface="Nunito"/>
              <a:sym typeface="Nunito"/>
            </a:endParaRPr>
          </a:p>
        </p:txBody>
      </p:sp>
      <p:sp>
        <p:nvSpPr>
          <p:cNvPr id="283" name="Google Shape;283;p7"/>
          <p:cNvSpPr txBox="1"/>
          <p:nvPr/>
        </p:nvSpPr>
        <p:spPr>
          <a:xfrm>
            <a:off x="2519575" y="3784550"/>
            <a:ext cx="110061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dk2"/>
                </a:solidFill>
                <a:latin typeface="Nunito"/>
                <a:ea typeface="Nunito"/>
                <a:cs typeface="Nunito"/>
                <a:sym typeface="Nunito"/>
              </a:rPr>
              <a:t>Là c</a:t>
            </a:r>
            <a:r>
              <a:rPr lang="en-US" sz="3600">
                <a:solidFill>
                  <a:schemeClr val="dk2"/>
                </a:solidFill>
                <a:latin typeface="Nunito"/>
                <a:ea typeface="Nunito"/>
                <a:cs typeface="Nunito"/>
                <a:sym typeface="Nunito"/>
              </a:rPr>
              <a:t>ơ</a:t>
            </a:r>
            <a:r>
              <a:rPr lang="en-US" sz="3600" b="0" i="0" u="none" strike="noStrike" cap="none">
                <a:solidFill>
                  <a:schemeClr val="dk2"/>
                </a:solidFill>
                <a:latin typeface="Nunito"/>
                <a:ea typeface="Nunito"/>
                <a:cs typeface="Nunito"/>
                <a:sym typeface="Nunito"/>
              </a:rPr>
              <a:t> sở dữ liệu đa mô hình (multiple-model), hỗ trợ các mô hình Graph, Document, ...</a:t>
            </a:r>
            <a:endParaRPr sz="1400" b="0" i="0" u="none" strike="noStrike" cap="none">
              <a:solidFill>
                <a:srgbClr val="000000"/>
              </a:solidFill>
              <a:latin typeface="Arial"/>
              <a:ea typeface="Arial"/>
              <a:cs typeface="Arial"/>
              <a:sym typeface="Arial"/>
            </a:endParaRPr>
          </a:p>
        </p:txBody>
      </p:sp>
      <p:sp>
        <p:nvSpPr>
          <p:cNvPr id="284" name="Google Shape;284;p7"/>
          <p:cNvSpPr/>
          <p:nvPr/>
        </p:nvSpPr>
        <p:spPr>
          <a:xfrm>
            <a:off x="1719788" y="3814558"/>
            <a:ext cx="558630" cy="558630"/>
          </a:xfrm>
          <a:custGeom>
            <a:avLst/>
            <a:gdLst/>
            <a:ahLst/>
            <a:cxnLst/>
            <a:rect l="l" t="t"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spcFirstLastPara="1" wrap="square" lIns="38075" tIns="38075" rIns="38075" bIns="38075"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2"/>
              </a:solidFill>
              <a:latin typeface="Nunito"/>
              <a:ea typeface="Nunito"/>
              <a:cs typeface="Nunito"/>
              <a:sym typeface="Nunito"/>
            </a:endParaRPr>
          </a:p>
        </p:txBody>
      </p:sp>
      <p:pic>
        <p:nvPicPr>
          <p:cNvPr id="285" name="Google Shape;285;p7"/>
          <p:cNvPicPr preferRelativeResize="0"/>
          <p:nvPr/>
        </p:nvPicPr>
        <p:blipFill rotWithShape="1">
          <a:blip r:embed="rId3">
            <a:alphaModFix/>
          </a:blip>
          <a:srcRect/>
          <a:stretch/>
        </p:blipFill>
        <p:spPr>
          <a:xfrm>
            <a:off x="14532950" y="2829011"/>
            <a:ext cx="2095500" cy="2095500"/>
          </a:xfrm>
          <a:prstGeom prst="rect">
            <a:avLst/>
          </a:prstGeom>
          <a:noFill/>
          <a:ln>
            <a:noFill/>
          </a:ln>
        </p:spPr>
      </p:pic>
      <p:sp>
        <p:nvSpPr>
          <p:cNvPr id="286" name="Google Shape;286;p7"/>
          <p:cNvSpPr txBox="1"/>
          <p:nvPr/>
        </p:nvSpPr>
        <p:spPr>
          <a:xfrm>
            <a:off x="2523925" y="6568625"/>
            <a:ext cx="114897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dk2"/>
                </a:solidFill>
                <a:latin typeface="Nunito"/>
                <a:ea typeface="Nunito"/>
                <a:cs typeface="Nunito"/>
                <a:sym typeface="Nunito"/>
              </a:rPr>
              <a:t>Hỗ trợ các câu lệnh truy vấn SQL và Gremlin cho việc duyệt Graph</a:t>
            </a:r>
            <a:endParaRPr sz="1400" b="0" i="0" u="none" strike="noStrike" cap="none">
              <a:solidFill>
                <a:srgbClr val="000000"/>
              </a:solidFill>
              <a:latin typeface="Arial"/>
              <a:ea typeface="Arial"/>
              <a:cs typeface="Arial"/>
              <a:sym typeface="Arial"/>
            </a:endParaRPr>
          </a:p>
        </p:txBody>
      </p:sp>
      <p:sp>
        <p:nvSpPr>
          <p:cNvPr id="287" name="Google Shape;287;p7"/>
          <p:cNvSpPr/>
          <p:nvPr/>
        </p:nvSpPr>
        <p:spPr>
          <a:xfrm>
            <a:off x="1711313" y="6598639"/>
            <a:ext cx="558630" cy="558630"/>
          </a:xfrm>
          <a:custGeom>
            <a:avLst/>
            <a:gdLst/>
            <a:ahLst/>
            <a:cxnLst/>
            <a:rect l="l" t="t"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spcFirstLastPara="1" wrap="square" lIns="38075" tIns="38075" rIns="38075" bIns="38075"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2"/>
              </a:solidFill>
              <a:latin typeface="Nunito"/>
              <a:ea typeface="Nunito"/>
              <a:cs typeface="Nunito"/>
              <a:sym typeface="Nunito"/>
            </a:endParaRPr>
          </a:p>
        </p:txBody>
      </p:sp>
      <p:sp>
        <p:nvSpPr>
          <p:cNvPr id="288" name="Google Shape;288;p7"/>
          <p:cNvSpPr txBox="1"/>
          <p:nvPr/>
        </p:nvSpPr>
        <p:spPr>
          <a:xfrm>
            <a:off x="2523925" y="7975675"/>
            <a:ext cx="114897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3600"/>
              <a:buFont typeface="Arial"/>
              <a:buNone/>
            </a:pPr>
            <a:r>
              <a:rPr lang="en-US" sz="3600" i="0" u="none" strike="noStrike" cap="none">
                <a:solidFill>
                  <a:srgbClr val="000000"/>
                </a:solidFill>
                <a:latin typeface="Nunito"/>
                <a:ea typeface="Nunito"/>
                <a:cs typeface="Nunito"/>
                <a:sym typeface="Nunito"/>
              </a:rPr>
              <a:t>OrientDB là cơ sở dữ liệu đồ thị phổ biến thứ ba theo xếp hạng cơ sở dữ liệu đồ thị của DB-Engines</a:t>
            </a:r>
            <a:endParaRPr sz="3600" i="0" u="none" strike="noStrike" cap="none">
              <a:solidFill>
                <a:srgbClr val="000000"/>
              </a:solidFill>
              <a:latin typeface="Nunito"/>
              <a:ea typeface="Nunito"/>
              <a:cs typeface="Nunito"/>
              <a:sym typeface="Nunito"/>
            </a:endParaRPr>
          </a:p>
        </p:txBody>
      </p:sp>
      <p:sp>
        <p:nvSpPr>
          <p:cNvPr id="289" name="Google Shape;289;p7"/>
          <p:cNvSpPr/>
          <p:nvPr/>
        </p:nvSpPr>
        <p:spPr>
          <a:xfrm>
            <a:off x="1711313" y="8005689"/>
            <a:ext cx="558630" cy="558630"/>
          </a:xfrm>
          <a:custGeom>
            <a:avLst/>
            <a:gdLst/>
            <a:ahLst/>
            <a:cxnLst/>
            <a:rect l="l" t="t"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spcFirstLastPara="1" wrap="square" lIns="38075" tIns="38075" rIns="38075" bIns="38075"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2"/>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8"/>
          <p:cNvSpPr txBox="1"/>
          <p:nvPr/>
        </p:nvSpPr>
        <p:spPr>
          <a:xfrm>
            <a:off x="16104175" y="2829000"/>
            <a:ext cx="8273400" cy="4524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7300"/>
              <a:buFont typeface="Arial"/>
              <a:buNone/>
            </a:pPr>
            <a:r>
              <a:rPr lang="en-US" sz="7300" b="0" i="0" u="none" strike="noStrike" cap="none">
                <a:solidFill>
                  <a:schemeClr val="dk2"/>
                </a:solidFill>
                <a:latin typeface="Nunito"/>
                <a:ea typeface="Nunito"/>
                <a:cs typeface="Nunito"/>
                <a:sym typeface="Nunito"/>
              </a:rPr>
              <a:t>Một số khái niệm trong OrientDB</a:t>
            </a:r>
            <a:endParaRPr sz="7300" b="0" i="0" u="none" strike="noStrike" cap="none">
              <a:solidFill>
                <a:schemeClr val="dk2"/>
              </a:solidFill>
              <a:latin typeface="Nunito"/>
              <a:ea typeface="Nunito"/>
              <a:cs typeface="Nunito"/>
              <a:sym typeface="Nunito"/>
            </a:endParaRPr>
          </a:p>
        </p:txBody>
      </p:sp>
      <p:sp>
        <p:nvSpPr>
          <p:cNvPr id="295" name="Google Shape;295;p8"/>
          <p:cNvSpPr txBox="1"/>
          <p:nvPr/>
        </p:nvSpPr>
        <p:spPr>
          <a:xfrm>
            <a:off x="2532400" y="5161575"/>
            <a:ext cx="114897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a:solidFill>
                  <a:schemeClr val="dk2"/>
                </a:solidFill>
                <a:latin typeface="Nunito"/>
                <a:ea typeface="Nunito"/>
                <a:cs typeface="Nunito"/>
                <a:sym typeface="Nunito"/>
              </a:rPr>
              <a:t>Vertex, Edge</a:t>
            </a:r>
            <a:endParaRPr sz="1400" b="0" i="0" u="none" strike="noStrike" cap="none">
              <a:solidFill>
                <a:srgbClr val="000000"/>
              </a:solidFill>
              <a:latin typeface="Arial"/>
              <a:ea typeface="Arial"/>
              <a:cs typeface="Arial"/>
              <a:sym typeface="Arial"/>
            </a:endParaRPr>
          </a:p>
        </p:txBody>
      </p:sp>
      <p:sp>
        <p:nvSpPr>
          <p:cNvPr id="296" name="Google Shape;296;p8"/>
          <p:cNvSpPr/>
          <p:nvPr/>
        </p:nvSpPr>
        <p:spPr>
          <a:xfrm>
            <a:off x="1719788" y="5191589"/>
            <a:ext cx="558630" cy="558630"/>
          </a:xfrm>
          <a:custGeom>
            <a:avLst/>
            <a:gdLst/>
            <a:ahLst/>
            <a:cxnLst/>
            <a:rect l="l" t="t"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spcFirstLastPara="1" wrap="square" lIns="38075" tIns="38075" rIns="38075" bIns="38075"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2"/>
              </a:solidFill>
              <a:latin typeface="Nunito"/>
              <a:ea typeface="Nunito"/>
              <a:cs typeface="Nunito"/>
              <a:sym typeface="Nunito"/>
            </a:endParaRPr>
          </a:p>
        </p:txBody>
      </p:sp>
      <p:sp>
        <p:nvSpPr>
          <p:cNvPr id="297" name="Google Shape;297;p8"/>
          <p:cNvSpPr txBox="1"/>
          <p:nvPr/>
        </p:nvSpPr>
        <p:spPr>
          <a:xfrm>
            <a:off x="2467030" y="2437550"/>
            <a:ext cx="110061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dk2"/>
                </a:solidFill>
                <a:latin typeface="Nunito"/>
                <a:ea typeface="Nunito"/>
                <a:cs typeface="Nunito"/>
                <a:sym typeface="Nunito"/>
              </a:rPr>
              <a:t>R</a:t>
            </a:r>
            <a:r>
              <a:rPr lang="en-US" sz="3600">
                <a:solidFill>
                  <a:schemeClr val="dk2"/>
                </a:solidFill>
                <a:latin typeface="Nunito"/>
                <a:ea typeface="Nunito"/>
                <a:cs typeface="Nunito"/>
                <a:sym typeface="Nunito"/>
              </a:rPr>
              <a:t>ecord, Record ID, Record Bytes</a:t>
            </a:r>
            <a:r>
              <a:rPr lang="en-US" sz="3600" b="0" i="0" u="none" strike="noStrike" cap="none">
                <a:solidFill>
                  <a:schemeClr val="dk2"/>
                </a:solidFill>
                <a:latin typeface="Nunito"/>
                <a:ea typeface="Nunito"/>
                <a:cs typeface="Nunito"/>
                <a:sym typeface="Nunito"/>
              </a:rPr>
              <a:t> </a:t>
            </a:r>
            <a:endParaRPr sz="1400" b="0" i="0" u="none" strike="noStrike" cap="none">
              <a:solidFill>
                <a:srgbClr val="000000"/>
              </a:solidFill>
              <a:latin typeface="Arial"/>
              <a:ea typeface="Arial"/>
              <a:cs typeface="Arial"/>
              <a:sym typeface="Arial"/>
            </a:endParaRPr>
          </a:p>
        </p:txBody>
      </p:sp>
      <p:sp>
        <p:nvSpPr>
          <p:cNvPr id="298" name="Google Shape;298;p8"/>
          <p:cNvSpPr/>
          <p:nvPr/>
        </p:nvSpPr>
        <p:spPr>
          <a:xfrm>
            <a:off x="1711313" y="2467552"/>
            <a:ext cx="558630" cy="558630"/>
          </a:xfrm>
          <a:custGeom>
            <a:avLst/>
            <a:gdLst/>
            <a:ahLst/>
            <a:cxnLst/>
            <a:rect l="l" t="t"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spcFirstLastPara="1" wrap="square" lIns="38075" tIns="38075" rIns="38075" bIns="38075"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2"/>
              </a:solidFill>
              <a:latin typeface="Nunito"/>
              <a:ea typeface="Nunito"/>
              <a:cs typeface="Nunito"/>
              <a:sym typeface="Nunito"/>
            </a:endParaRPr>
          </a:p>
        </p:txBody>
      </p:sp>
      <p:sp>
        <p:nvSpPr>
          <p:cNvPr id="299" name="Google Shape;299;p8"/>
          <p:cNvSpPr txBox="1"/>
          <p:nvPr/>
        </p:nvSpPr>
        <p:spPr>
          <a:xfrm>
            <a:off x="2519575" y="3784550"/>
            <a:ext cx="110061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a:solidFill>
                  <a:schemeClr val="dk2"/>
                </a:solidFill>
                <a:latin typeface="Nunito"/>
                <a:ea typeface="Nunito"/>
                <a:cs typeface="Nunito"/>
                <a:sym typeface="Nunito"/>
              </a:rPr>
              <a:t>Document</a:t>
            </a:r>
            <a:endParaRPr sz="1400" b="0" i="0" u="none" strike="noStrike" cap="none">
              <a:solidFill>
                <a:srgbClr val="000000"/>
              </a:solidFill>
              <a:latin typeface="Arial"/>
              <a:ea typeface="Arial"/>
              <a:cs typeface="Arial"/>
              <a:sym typeface="Arial"/>
            </a:endParaRPr>
          </a:p>
        </p:txBody>
      </p:sp>
      <p:sp>
        <p:nvSpPr>
          <p:cNvPr id="300" name="Google Shape;300;p8"/>
          <p:cNvSpPr/>
          <p:nvPr/>
        </p:nvSpPr>
        <p:spPr>
          <a:xfrm>
            <a:off x="1719788" y="3814558"/>
            <a:ext cx="558630" cy="558630"/>
          </a:xfrm>
          <a:custGeom>
            <a:avLst/>
            <a:gdLst/>
            <a:ahLst/>
            <a:cxnLst/>
            <a:rect l="l" t="t"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spcFirstLastPara="1" wrap="square" lIns="38075" tIns="38075" rIns="38075" bIns="38075"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2"/>
              </a:solidFill>
              <a:latin typeface="Nunito"/>
              <a:ea typeface="Nunito"/>
              <a:cs typeface="Nunito"/>
              <a:sym typeface="Nunito"/>
            </a:endParaRPr>
          </a:p>
        </p:txBody>
      </p:sp>
      <p:pic>
        <p:nvPicPr>
          <p:cNvPr id="301" name="Google Shape;301;p8"/>
          <p:cNvPicPr preferRelativeResize="0"/>
          <p:nvPr/>
        </p:nvPicPr>
        <p:blipFill rotWithShape="1">
          <a:blip r:embed="rId3">
            <a:alphaModFix/>
          </a:blip>
          <a:srcRect/>
          <a:stretch/>
        </p:blipFill>
        <p:spPr>
          <a:xfrm>
            <a:off x="14532950" y="2829011"/>
            <a:ext cx="2095500" cy="2095500"/>
          </a:xfrm>
          <a:prstGeom prst="rect">
            <a:avLst/>
          </a:prstGeom>
          <a:noFill/>
          <a:ln>
            <a:noFill/>
          </a:ln>
        </p:spPr>
      </p:pic>
      <p:sp>
        <p:nvSpPr>
          <p:cNvPr id="302" name="Google Shape;302;p8"/>
          <p:cNvSpPr txBox="1"/>
          <p:nvPr/>
        </p:nvSpPr>
        <p:spPr>
          <a:xfrm>
            <a:off x="2523925" y="6568625"/>
            <a:ext cx="114897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a:solidFill>
                  <a:schemeClr val="dk2"/>
                </a:solidFill>
                <a:latin typeface="Nunito"/>
                <a:ea typeface="Nunito"/>
                <a:cs typeface="Nunito"/>
                <a:sym typeface="Nunito"/>
              </a:rPr>
              <a:t>Class, Cluster</a:t>
            </a:r>
            <a:endParaRPr sz="1400" b="0" i="0" u="none" strike="noStrike" cap="none">
              <a:solidFill>
                <a:srgbClr val="000000"/>
              </a:solidFill>
              <a:latin typeface="Arial"/>
              <a:ea typeface="Arial"/>
              <a:cs typeface="Arial"/>
              <a:sym typeface="Arial"/>
            </a:endParaRPr>
          </a:p>
        </p:txBody>
      </p:sp>
      <p:sp>
        <p:nvSpPr>
          <p:cNvPr id="303" name="Google Shape;303;p8"/>
          <p:cNvSpPr/>
          <p:nvPr/>
        </p:nvSpPr>
        <p:spPr>
          <a:xfrm>
            <a:off x="1711313" y="6598639"/>
            <a:ext cx="558630" cy="558630"/>
          </a:xfrm>
          <a:custGeom>
            <a:avLst/>
            <a:gdLst/>
            <a:ahLst/>
            <a:cxnLst/>
            <a:rect l="l" t="t"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spcFirstLastPara="1" wrap="square" lIns="38075" tIns="38075" rIns="38075" bIns="38075"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2"/>
              </a:solidFill>
              <a:latin typeface="Nunito"/>
              <a:ea typeface="Nunito"/>
              <a:cs typeface="Nunito"/>
              <a:sym typeface="Nunito"/>
            </a:endParaRPr>
          </a:p>
        </p:txBody>
      </p:sp>
      <p:sp>
        <p:nvSpPr>
          <p:cNvPr id="304" name="Google Shape;304;p8"/>
          <p:cNvSpPr txBox="1"/>
          <p:nvPr/>
        </p:nvSpPr>
        <p:spPr>
          <a:xfrm>
            <a:off x="2523925" y="7975675"/>
            <a:ext cx="114897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3600"/>
              <a:buFont typeface="Arial"/>
              <a:buNone/>
            </a:pPr>
            <a:r>
              <a:rPr lang="en-US" sz="3600">
                <a:latin typeface="Nunito Light"/>
                <a:ea typeface="Nunito Light"/>
                <a:cs typeface="Nunito Light"/>
                <a:sym typeface="Nunito Light"/>
              </a:rPr>
              <a:t>Relationship, databases</a:t>
            </a:r>
            <a:endParaRPr sz="3600">
              <a:latin typeface="Nunito Light"/>
              <a:ea typeface="Nunito Light"/>
              <a:cs typeface="Nunito Light"/>
              <a:sym typeface="Nunito Light"/>
            </a:endParaRPr>
          </a:p>
        </p:txBody>
      </p:sp>
      <p:sp>
        <p:nvSpPr>
          <p:cNvPr id="305" name="Google Shape;305;p8"/>
          <p:cNvSpPr/>
          <p:nvPr/>
        </p:nvSpPr>
        <p:spPr>
          <a:xfrm>
            <a:off x="1711313" y="8005689"/>
            <a:ext cx="558630" cy="558630"/>
          </a:xfrm>
          <a:custGeom>
            <a:avLst/>
            <a:gdLst/>
            <a:ahLst/>
            <a:cxnLst/>
            <a:rect l="l" t="t"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spcFirstLastPara="1" wrap="square" lIns="38075" tIns="38075" rIns="38075" bIns="38075"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2"/>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9"/>
          <p:cNvSpPr txBox="1"/>
          <p:nvPr/>
        </p:nvSpPr>
        <p:spPr>
          <a:xfrm>
            <a:off x="16104173" y="2829011"/>
            <a:ext cx="6731400" cy="4524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9600" b="0" i="0" u="none" strike="noStrike" cap="none">
                <a:solidFill>
                  <a:schemeClr val="dk2"/>
                </a:solidFill>
                <a:latin typeface="Nunito"/>
                <a:ea typeface="Nunito"/>
                <a:cs typeface="Nunito"/>
                <a:sym typeface="Nunito"/>
              </a:rPr>
              <a:t>Ưu điểm </a:t>
            </a:r>
            <a:endParaRPr sz="9600" b="0" i="0" u="none" strike="noStrike" cap="none">
              <a:solidFill>
                <a:schemeClr val="dk2"/>
              </a:solidFill>
              <a:latin typeface="Nunito"/>
              <a:ea typeface="Nunito"/>
              <a:cs typeface="Nunito"/>
              <a:sym typeface="Nunito"/>
            </a:endParaRPr>
          </a:p>
          <a:p>
            <a:pPr marL="0" marR="0" lvl="0" indent="0" algn="ctr" rtl="0">
              <a:lnSpc>
                <a:spcPct val="100000"/>
              </a:lnSpc>
              <a:spcBef>
                <a:spcPts val="0"/>
              </a:spcBef>
              <a:spcAft>
                <a:spcPts val="0"/>
              </a:spcAft>
              <a:buClr>
                <a:srgbClr val="000000"/>
              </a:buClr>
              <a:buSzPts val="9600"/>
              <a:buFont typeface="Arial"/>
              <a:buNone/>
            </a:pPr>
            <a:r>
              <a:rPr lang="en-US" sz="9600" b="0" i="0" u="none" strike="noStrike" cap="none">
                <a:solidFill>
                  <a:schemeClr val="dk2"/>
                </a:solidFill>
                <a:latin typeface="Nunito"/>
                <a:ea typeface="Nunito"/>
                <a:cs typeface="Nunito"/>
                <a:sym typeface="Nunito"/>
              </a:rPr>
              <a:t> </a:t>
            </a:r>
            <a:endParaRPr sz="9600" b="0" i="0" u="none" strike="noStrike" cap="none">
              <a:solidFill>
                <a:schemeClr val="dk2"/>
              </a:solidFill>
              <a:latin typeface="Nunito"/>
              <a:ea typeface="Nunito"/>
              <a:cs typeface="Nunito"/>
              <a:sym typeface="Nunito"/>
            </a:endParaRPr>
          </a:p>
        </p:txBody>
      </p:sp>
      <p:sp>
        <p:nvSpPr>
          <p:cNvPr id="311" name="Google Shape;311;p9"/>
          <p:cNvSpPr txBox="1"/>
          <p:nvPr/>
        </p:nvSpPr>
        <p:spPr>
          <a:xfrm>
            <a:off x="2532400" y="5161575"/>
            <a:ext cx="11489700" cy="646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3600"/>
              <a:buFont typeface="Arial"/>
              <a:buNone/>
            </a:pPr>
            <a:r>
              <a:rPr lang="en-US" sz="3600">
                <a:solidFill>
                  <a:schemeClr val="dk1"/>
                </a:solidFill>
                <a:latin typeface="Nunito"/>
                <a:ea typeface="Nunito"/>
                <a:cs typeface="Nunito"/>
                <a:sym typeface="Nunito"/>
              </a:rPr>
              <a:t>Hỗ trợ SQL API và các ngôn ngữ truy vấn khác</a:t>
            </a:r>
            <a:endParaRPr sz="3600" i="0" u="none" strike="noStrike" cap="none">
              <a:solidFill>
                <a:srgbClr val="000000"/>
              </a:solidFill>
              <a:latin typeface="Roboto Condensed"/>
              <a:ea typeface="Roboto Condensed"/>
              <a:cs typeface="Roboto Condensed"/>
              <a:sym typeface="Roboto Condensed"/>
            </a:endParaRPr>
          </a:p>
        </p:txBody>
      </p:sp>
      <p:sp>
        <p:nvSpPr>
          <p:cNvPr id="312" name="Google Shape;312;p9"/>
          <p:cNvSpPr/>
          <p:nvPr/>
        </p:nvSpPr>
        <p:spPr>
          <a:xfrm>
            <a:off x="1719788" y="5191589"/>
            <a:ext cx="558630" cy="558630"/>
          </a:xfrm>
          <a:custGeom>
            <a:avLst/>
            <a:gdLst/>
            <a:ahLst/>
            <a:cxnLst/>
            <a:rect l="l" t="t"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spcFirstLastPara="1" wrap="square" lIns="38075" tIns="38075" rIns="38075" bIns="38075"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2"/>
              </a:solidFill>
              <a:latin typeface="Nunito"/>
              <a:ea typeface="Nunito"/>
              <a:cs typeface="Nunito"/>
              <a:sym typeface="Nunito"/>
            </a:endParaRPr>
          </a:p>
        </p:txBody>
      </p:sp>
      <p:sp>
        <p:nvSpPr>
          <p:cNvPr id="313" name="Google Shape;313;p9"/>
          <p:cNvSpPr txBox="1"/>
          <p:nvPr/>
        </p:nvSpPr>
        <p:spPr>
          <a:xfrm>
            <a:off x="2467030" y="2437550"/>
            <a:ext cx="110061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a:solidFill>
                  <a:schemeClr val="dk2"/>
                </a:solidFill>
                <a:latin typeface="Nunito"/>
                <a:ea typeface="Nunito"/>
                <a:cs typeface="Nunito"/>
                <a:sym typeface="Nunito"/>
              </a:rPr>
              <a:t>Cơ sở dữ liệu đa mô hình, mã nguồn mở</a:t>
            </a:r>
            <a:endParaRPr sz="1400" b="0" i="0" u="none" strike="noStrike" cap="none">
              <a:solidFill>
                <a:srgbClr val="000000"/>
              </a:solidFill>
              <a:latin typeface="Arial"/>
              <a:ea typeface="Arial"/>
              <a:cs typeface="Arial"/>
              <a:sym typeface="Arial"/>
            </a:endParaRPr>
          </a:p>
        </p:txBody>
      </p:sp>
      <p:sp>
        <p:nvSpPr>
          <p:cNvPr id="314" name="Google Shape;314;p9"/>
          <p:cNvSpPr/>
          <p:nvPr/>
        </p:nvSpPr>
        <p:spPr>
          <a:xfrm>
            <a:off x="1711313" y="2467552"/>
            <a:ext cx="558630" cy="558630"/>
          </a:xfrm>
          <a:custGeom>
            <a:avLst/>
            <a:gdLst/>
            <a:ahLst/>
            <a:cxnLst/>
            <a:rect l="l" t="t"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spcFirstLastPara="1" wrap="square" lIns="38075" tIns="38075" rIns="38075" bIns="38075"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2"/>
              </a:solidFill>
              <a:latin typeface="Nunito"/>
              <a:ea typeface="Nunito"/>
              <a:cs typeface="Nunito"/>
              <a:sym typeface="Nunito"/>
            </a:endParaRPr>
          </a:p>
        </p:txBody>
      </p:sp>
      <p:sp>
        <p:nvSpPr>
          <p:cNvPr id="315" name="Google Shape;315;p9"/>
          <p:cNvSpPr txBox="1"/>
          <p:nvPr/>
        </p:nvSpPr>
        <p:spPr>
          <a:xfrm>
            <a:off x="2519575" y="3784550"/>
            <a:ext cx="110061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a:solidFill>
                  <a:schemeClr val="dk2"/>
                </a:solidFill>
                <a:latin typeface="Nunito"/>
                <a:ea typeface="Nunito"/>
                <a:cs typeface="Nunito"/>
                <a:sym typeface="Nunito"/>
              </a:rPr>
              <a:t>Hỗ trợ phân cụm miễn phí, cơ sở dữ liệu đồ thị phân tán với kiểu quan hệ Document</a:t>
            </a:r>
            <a:endParaRPr sz="1400" b="0" i="0" u="none" strike="noStrike" cap="none">
              <a:solidFill>
                <a:srgbClr val="000000"/>
              </a:solidFill>
              <a:latin typeface="Arial"/>
              <a:ea typeface="Arial"/>
              <a:cs typeface="Arial"/>
              <a:sym typeface="Arial"/>
            </a:endParaRPr>
          </a:p>
        </p:txBody>
      </p:sp>
      <p:sp>
        <p:nvSpPr>
          <p:cNvPr id="316" name="Google Shape;316;p9"/>
          <p:cNvSpPr/>
          <p:nvPr/>
        </p:nvSpPr>
        <p:spPr>
          <a:xfrm>
            <a:off x="1719788" y="3814558"/>
            <a:ext cx="558630" cy="558630"/>
          </a:xfrm>
          <a:custGeom>
            <a:avLst/>
            <a:gdLst/>
            <a:ahLst/>
            <a:cxnLst/>
            <a:rect l="l" t="t"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spcFirstLastPara="1" wrap="square" lIns="38075" tIns="38075" rIns="38075" bIns="38075"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2"/>
              </a:solidFill>
              <a:latin typeface="Nunito"/>
              <a:ea typeface="Nunito"/>
              <a:cs typeface="Nunito"/>
              <a:sym typeface="Nunito"/>
            </a:endParaRPr>
          </a:p>
        </p:txBody>
      </p:sp>
      <p:pic>
        <p:nvPicPr>
          <p:cNvPr id="317" name="Google Shape;317;p9"/>
          <p:cNvPicPr preferRelativeResize="0"/>
          <p:nvPr/>
        </p:nvPicPr>
        <p:blipFill rotWithShape="1">
          <a:blip r:embed="rId3">
            <a:alphaModFix/>
          </a:blip>
          <a:srcRect/>
          <a:stretch/>
        </p:blipFill>
        <p:spPr>
          <a:xfrm>
            <a:off x="14532950" y="2829011"/>
            <a:ext cx="2095500" cy="2095500"/>
          </a:xfrm>
          <a:prstGeom prst="rect">
            <a:avLst/>
          </a:prstGeom>
          <a:noFill/>
          <a:ln>
            <a:noFill/>
          </a:ln>
        </p:spPr>
      </p:pic>
      <p:sp>
        <p:nvSpPr>
          <p:cNvPr id="318" name="Google Shape;318;p9"/>
          <p:cNvSpPr txBox="1"/>
          <p:nvPr/>
        </p:nvSpPr>
        <p:spPr>
          <a:xfrm>
            <a:off x="2523925" y="6568625"/>
            <a:ext cx="114897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a:solidFill>
                  <a:schemeClr val="dk2"/>
                </a:solidFill>
                <a:latin typeface="Nunito"/>
                <a:ea typeface="Nunito"/>
                <a:cs typeface="Nunito"/>
                <a:sym typeface="Nunito"/>
              </a:rPr>
              <a:t>Multi-master replication và tìm kiếm fulltext</a:t>
            </a:r>
            <a:endParaRPr sz="1400" b="0" i="0" u="none" strike="noStrike" cap="none">
              <a:solidFill>
                <a:srgbClr val="000000"/>
              </a:solidFill>
              <a:latin typeface="Arial"/>
              <a:ea typeface="Arial"/>
              <a:cs typeface="Arial"/>
              <a:sym typeface="Arial"/>
            </a:endParaRPr>
          </a:p>
        </p:txBody>
      </p:sp>
      <p:sp>
        <p:nvSpPr>
          <p:cNvPr id="319" name="Google Shape;319;p9"/>
          <p:cNvSpPr/>
          <p:nvPr/>
        </p:nvSpPr>
        <p:spPr>
          <a:xfrm>
            <a:off x="1711313" y="6598639"/>
            <a:ext cx="558630" cy="558630"/>
          </a:xfrm>
          <a:custGeom>
            <a:avLst/>
            <a:gdLst/>
            <a:ahLst/>
            <a:cxnLst/>
            <a:rect l="l" t="t"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spcFirstLastPara="1" wrap="square" lIns="38075" tIns="38075" rIns="38075" bIns="38075"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2"/>
              </a:solidFill>
              <a:latin typeface="Nunito"/>
              <a:ea typeface="Nunito"/>
              <a:cs typeface="Nunito"/>
              <a:sym typeface="Nunito"/>
            </a:endParaRPr>
          </a:p>
        </p:txBody>
      </p:sp>
      <p:sp>
        <p:nvSpPr>
          <p:cNvPr id="320" name="Google Shape;320;p9"/>
          <p:cNvSpPr txBox="1"/>
          <p:nvPr/>
        </p:nvSpPr>
        <p:spPr>
          <a:xfrm>
            <a:off x="2523925" y="7975675"/>
            <a:ext cx="114897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3600"/>
              <a:buFont typeface="Arial"/>
              <a:buNone/>
            </a:pPr>
            <a:r>
              <a:rPr lang="en-US" sz="3600">
                <a:latin typeface="Nunito"/>
                <a:ea typeface="Nunito"/>
                <a:cs typeface="Nunito"/>
                <a:sym typeface="Nunito"/>
              </a:rPr>
              <a:t>Hiệu năng tốt và có phiên bản doanh nghiệp</a:t>
            </a:r>
            <a:endParaRPr sz="3600" i="0" u="none" strike="noStrike" cap="none">
              <a:solidFill>
                <a:srgbClr val="000000"/>
              </a:solidFill>
              <a:latin typeface="Nunito"/>
              <a:ea typeface="Nunito"/>
              <a:cs typeface="Nunito"/>
              <a:sym typeface="Nunito"/>
            </a:endParaRPr>
          </a:p>
        </p:txBody>
      </p:sp>
      <p:sp>
        <p:nvSpPr>
          <p:cNvPr id="321" name="Google Shape;321;p9"/>
          <p:cNvSpPr/>
          <p:nvPr/>
        </p:nvSpPr>
        <p:spPr>
          <a:xfrm>
            <a:off x="1711313" y="8005689"/>
            <a:ext cx="558630" cy="558630"/>
          </a:xfrm>
          <a:custGeom>
            <a:avLst/>
            <a:gdLst/>
            <a:ahLst/>
            <a:cxnLst/>
            <a:rect l="l" t="t"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spcFirstLastPara="1" wrap="square" lIns="38075" tIns="38075" rIns="38075" bIns="38075"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2"/>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name="Default Theme">
  <a:themeElements>
    <a:clrScheme name="Custom 5">
      <a:dk1>
        <a:srgbClr val="1B243B"/>
      </a:dk1>
      <a:lt1>
        <a:srgbClr val="FFFFFF"/>
      </a:lt1>
      <a:dk2>
        <a:srgbClr val="1B243B"/>
      </a:dk2>
      <a:lt2>
        <a:srgbClr val="FFFFFF"/>
      </a:lt2>
      <a:accent1>
        <a:srgbClr val="165AB6"/>
      </a:accent1>
      <a:accent2>
        <a:srgbClr val="1B8BCD"/>
      </a:accent2>
      <a:accent3>
        <a:srgbClr val="27C7CF"/>
      </a:accent3>
      <a:accent4>
        <a:srgbClr val="27C78A"/>
      </a:accent4>
      <a:accent5>
        <a:srgbClr val="70C456"/>
      </a:accent5>
      <a:accent6>
        <a:srgbClr val="CAC9D0"/>
      </a:accent6>
      <a:hlink>
        <a:srgbClr val="216BA9"/>
      </a:hlink>
      <a:folHlink>
        <a:srgbClr val="1FB1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1568</Words>
  <Application>Microsoft Office PowerPoint</Application>
  <PresentationFormat>Custom</PresentationFormat>
  <Paragraphs>267</Paragraphs>
  <Slides>36</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Courier New</vt:lpstr>
      <vt:lpstr>Nunito Light</vt:lpstr>
      <vt:lpstr>Nunito</vt:lpstr>
      <vt:lpstr>Roboto</vt:lpstr>
      <vt:lpstr>Roboto Condensed</vt:lpstr>
      <vt:lpstr>Lato Light</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Nam Nguyen</cp:lastModifiedBy>
  <cp:revision>1</cp:revision>
  <dcterms:modified xsi:type="dcterms:W3CDTF">2020-11-26T18:11:02Z</dcterms:modified>
</cp:coreProperties>
</file>