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4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4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5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5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Users/nandinidas/Desktop/2022_DSPG_Loudoun/Sterling_definitio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57E0A-4A30-B105-C1C4-7AC74F68B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60" y="680115"/>
            <a:ext cx="6362526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Loudoun county Community Schools project -</a:t>
            </a:r>
            <a:br>
              <a:rPr lang="en-US" sz="4700" dirty="0"/>
            </a:br>
            <a:r>
              <a:rPr lang="en-US" sz="4700" dirty="0"/>
              <a:t>Progress Tracker</a:t>
            </a:r>
            <a:br>
              <a:rPr lang="en-US" sz="4700" dirty="0"/>
            </a:br>
            <a:br>
              <a:rPr lang="en-US" sz="4700" dirty="0"/>
            </a:br>
            <a:r>
              <a:rPr lang="en-US" sz="3600" dirty="0"/>
              <a:t>DSGP’22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EA49-1F00-2CC2-FC8F-A5A4D678F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679" y="4226635"/>
            <a:ext cx="6266575" cy="1974693"/>
          </a:xfrm>
        </p:spPr>
        <p:txBody>
          <a:bodyPr>
            <a:normAutofit fontScale="55000" lnSpcReduction="20000"/>
          </a:bodyPr>
          <a:lstStyle/>
          <a:p>
            <a:pPr algn="r">
              <a:lnSpc>
                <a:spcPct val="90000"/>
              </a:lnSpc>
            </a:pPr>
            <a:r>
              <a:rPr lang="en-US" sz="3300" dirty="0"/>
              <a:t>Team: Chanita Holmes, </a:t>
            </a:r>
          </a:p>
          <a:p>
            <a:pPr algn="r">
              <a:lnSpc>
                <a:spcPct val="90000"/>
              </a:lnSpc>
            </a:pPr>
            <a:r>
              <a:rPr lang="en-US" sz="3300" dirty="0"/>
              <a:t>Nandini Das, </a:t>
            </a:r>
          </a:p>
          <a:p>
            <a:pPr algn="r">
              <a:lnSpc>
                <a:spcPct val="90000"/>
              </a:lnSpc>
            </a:pPr>
            <a:r>
              <a:rPr lang="en-US" sz="3300" dirty="0"/>
              <a:t>Leonard-Allen Quaye, </a:t>
            </a:r>
          </a:p>
          <a:p>
            <a:pPr algn="r">
              <a:lnSpc>
                <a:spcPct val="90000"/>
              </a:lnSpc>
            </a:pPr>
            <a:r>
              <a:rPr lang="en-US" sz="3300" dirty="0"/>
              <a:t>Amanda </a:t>
            </a:r>
            <a:r>
              <a:rPr lang="en-US" sz="3300" dirty="0" err="1"/>
              <a:t>Ljuba</a:t>
            </a:r>
            <a:r>
              <a:rPr lang="en-US" sz="3300" dirty="0"/>
              <a:t>, </a:t>
            </a:r>
          </a:p>
          <a:p>
            <a:pPr algn="r">
              <a:lnSpc>
                <a:spcPct val="90000"/>
              </a:lnSpc>
            </a:pPr>
            <a:r>
              <a:rPr lang="en-US" sz="3300" dirty="0" err="1"/>
              <a:t>Jontayvion</a:t>
            </a:r>
            <a:r>
              <a:rPr lang="en-US" sz="3300" dirty="0"/>
              <a:t> T. Osborne, </a:t>
            </a:r>
          </a:p>
          <a:p>
            <a:pPr algn="r">
              <a:lnSpc>
                <a:spcPct val="90000"/>
              </a:lnSpc>
            </a:pPr>
            <a:r>
              <a:rPr lang="en-US" sz="3300" dirty="0"/>
              <a:t>Chaudhry Abdullah Rizwan</a:t>
            </a:r>
          </a:p>
          <a:p>
            <a:pPr algn="r">
              <a:lnSpc>
                <a:spcPct val="90000"/>
              </a:lnSpc>
            </a:pPr>
            <a:endParaRPr lang="en-US" sz="8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3" descr="A mosaic of colorful geometric shapes">
            <a:extLst>
              <a:ext uri="{FF2B5EF4-FFF2-40B4-BE49-F238E27FC236}">
                <a16:creationId xmlns:a16="http://schemas.microsoft.com/office/drawing/2014/main" id="{41C84EA9-0C28-8742-AF8D-38E57D917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53"/>
          <a:stretch/>
        </p:blipFill>
        <p:spPr>
          <a:xfrm>
            <a:off x="7418718" y="680115"/>
            <a:ext cx="4128817" cy="471374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3625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F3F4BA-2278-3440-F5A0-ECCFDBEC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1026" name="Picture 2" descr="Logo Guidelines | The Virginia Tech Brand | Virginia Tech">
            <a:extLst>
              <a:ext uri="{FF2B5EF4-FFF2-40B4-BE49-F238E27FC236}">
                <a16:creationId xmlns:a16="http://schemas.microsoft.com/office/drawing/2014/main" id="{68449AFA-FD6D-C256-0447-709934C7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122C-4F3C-AE5D-A715-A14743A6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1B07-D9C3-122B-C226-CE4A08B7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482740" cy="3601212"/>
          </a:xfrm>
        </p:spPr>
        <p:txBody>
          <a:bodyPr/>
          <a:lstStyle/>
          <a:p>
            <a:r>
              <a:rPr lang="en-US" dirty="0"/>
              <a:t>Identify the availability of services in the Community Schools</a:t>
            </a:r>
          </a:p>
          <a:p>
            <a:endParaRPr lang="en-US" dirty="0"/>
          </a:p>
          <a:p>
            <a:r>
              <a:rPr lang="en-US" dirty="0"/>
              <a:t>Find out the service and opportunity gaps </a:t>
            </a:r>
          </a:p>
          <a:p>
            <a:endParaRPr lang="en-US" dirty="0"/>
          </a:p>
          <a:p>
            <a:r>
              <a:rPr lang="en-US" dirty="0"/>
              <a:t>Suggest and explore probable services which can address the gaps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C1CC40-AD56-87C3-D221-86BE4A59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11028AA5-F839-EA4C-28DD-C381AB94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83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4CB-991B-09C8-07CF-2FDF909A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9" y="2794508"/>
            <a:ext cx="7335835" cy="1268984"/>
          </a:xfrm>
        </p:spPr>
        <p:txBody>
          <a:bodyPr/>
          <a:lstStyle/>
          <a:p>
            <a:r>
              <a:rPr lang="en-US" dirty="0"/>
              <a:t>Weekly updates 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824A30-D6C9-F99F-EAD9-21B270A2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F1B1ACE0-F39C-20DD-062A-65D27038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E431-38A5-2EFA-ACA2-3773F5E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accomplished this week 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10 June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2AD6-C355-BB60-DFB0-358515E8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485898"/>
            <a:ext cx="9335595" cy="36012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Stakeholders’ meeting </a:t>
            </a:r>
          </a:p>
          <a:p>
            <a:endParaRPr lang="en-US" dirty="0"/>
          </a:p>
          <a:p>
            <a:r>
              <a:rPr lang="en-US" dirty="0"/>
              <a:t>Better understanding of Sterling, Community Schools and our objectives </a:t>
            </a:r>
          </a:p>
          <a:p>
            <a:endParaRPr lang="en-US" dirty="0"/>
          </a:p>
          <a:p>
            <a:r>
              <a:rPr lang="en-US" dirty="0"/>
              <a:t>Draft of Overview</a:t>
            </a:r>
          </a:p>
          <a:p>
            <a:endParaRPr lang="en-US" dirty="0"/>
          </a:p>
          <a:p>
            <a:r>
              <a:rPr lang="en-US" dirty="0"/>
              <a:t>Defining Sterling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F44D64-CF59-B5F3-3192-CF235A29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EE577FEA-FB63-B093-B307-73F672C0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8032-11BA-8C9F-C922-0B7FCAE7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03" y="2160015"/>
            <a:ext cx="8084864" cy="1802385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Oh, the necessary evils!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C71754A-8554-3B9F-340B-A9FF1D6C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9A3B89C4-3C4C-8E6D-1874-D553B836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8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E361-839E-CEC1-62E1-66DC46BA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36" y="928545"/>
            <a:ext cx="7335835" cy="1268984"/>
          </a:xfrm>
        </p:spPr>
        <p:txBody>
          <a:bodyPr/>
          <a:lstStyle/>
          <a:p>
            <a:r>
              <a:rPr lang="en-US" dirty="0"/>
              <a:t>Finding Sterling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4FD28BC-F116-A078-683D-634D7820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095E6026-7151-BD74-92A1-B2586159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Map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8B2CDD7-F9DA-2D55-EC52-CAB40EF3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71229" y="1756095"/>
            <a:ext cx="6088961" cy="3658321"/>
          </a:xfrm>
        </p:spPr>
      </p:pic>
    </p:spTree>
    <p:extLst>
      <p:ext uri="{BB962C8B-B14F-4D97-AF65-F5344CB8AC3E}">
        <p14:creationId xmlns:p14="http://schemas.microsoft.com/office/powerpoint/2010/main" val="20018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3870-6F59-C978-6240-2B4F111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59" y="2538389"/>
            <a:ext cx="7335835" cy="1268984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2BA749-6FC6-EE96-4BC7-B9876A8B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50EA8470-F587-F6F0-4410-34CCA480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9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BE3017-E14F-B52C-359D-9C5CBD43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26" y="5900893"/>
            <a:ext cx="2798009" cy="902358"/>
          </a:xfrm>
          <a:prstGeom prst="rect">
            <a:avLst/>
          </a:prstGeom>
        </p:spPr>
      </p:pic>
      <p:pic>
        <p:nvPicPr>
          <p:cNvPr id="5" name="Picture 2" descr="Logo Guidelines | The Virginia Tech Brand | Virginia Tech">
            <a:extLst>
              <a:ext uri="{FF2B5EF4-FFF2-40B4-BE49-F238E27FC236}">
                <a16:creationId xmlns:a16="http://schemas.microsoft.com/office/drawing/2014/main" id="{136100E1-A2B5-243D-D761-C88A2493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" y="5634522"/>
            <a:ext cx="27241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8F293F-6D39-B25E-400A-6EA759FA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7569857" cy="1530877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Targets for next week 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17 June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345C3-02E9-356D-B3E2-F0C9012BD03E}"/>
              </a:ext>
            </a:extLst>
          </p:cNvPr>
          <p:cNvSpPr txBox="1"/>
          <p:nvPr/>
        </p:nvSpPr>
        <p:spPr>
          <a:xfrm>
            <a:off x="809297" y="2806262"/>
            <a:ext cx="584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Summary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678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{773C832F-5578-1045-B614-C2E588727C88}tf10001070</Template>
  <TotalTime>1004</TotalTime>
  <Words>115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Neue Haas Grotesk Text Pro</vt:lpstr>
      <vt:lpstr>PunchcardVTI</vt:lpstr>
      <vt:lpstr>Loudoun county Community Schools project - Progress Tracker  DSGP’22</vt:lpstr>
      <vt:lpstr>Objectives </vt:lpstr>
      <vt:lpstr>Weekly updates </vt:lpstr>
      <vt:lpstr>Goals accomplished this week   10 June</vt:lpstr>
      <vt:lpstr>Challenges?  Oh, the necessary evils!</vt:lpstr>
      <vt:lpstr>Finding Sterling</vt:lpstr>
      <vt:lpstr>Missing Data</vt:lpstr>
      <vt:lpstr>Targets for next week   17 June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Loudoun county Community Schools project - Progress Tracker  DSGP’22</dc:title>
  <dc:creator>Das, Nandini</dc:creator>
  <cp:lastModifiedBy>Das, Nandini</cp:lastModifiedBy>
  <cp:revision>3</cp:revision>
  <dcterms:created xsi:type="dcterms:W3CDTF">2022-06-09T19:55:08Z</dcterms:created>
  <dcterms:modified xsi:type="dcterms:W3CDTF">2022-06-10T12:39:24Z</dcterms:modified>
</cp:coreProperties>
</file>