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73152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2538"/>
    <a:srgbClr val="CE6400"/>
    <a:srgbClr val="FFBE00"/>
    <a:srgbClr val="4F9899"/>
    <a:srgbClr val="11317E"/>
    <a:srgbClr val="4E9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85247"/>
  </p:normalViewPr>
  <p:slideViewPr>
    <p:cSldViewPr snapToGrid="0" snapToObjects="1">
      <p:cViewPr>
        <p:scale>
          <a:sx n="100" d="100"/>
          <a:sy n="100" d="100"/>
        </p:scale>
        <p:origin x="3848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23066"/>
            <a:ext cx="621792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641495"/>
            <a:ext cx="54864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1388-C7A0-4A44-9E63-38752FFFF361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FE9-E29D-5542-9156-AE33316B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1388-C7A0-4A44-9E63-38752FFFF361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FE9-E29D-5542-9156-AE33316B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67758"/>
            <a:ext cx="1577340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67758"/>
            <a:ext cx="4640580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1388-C7A0-4A44-9E63-38752FFFF361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FE9-E29D-5542-9156-AE33316B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4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1388-C7A0-4A44-9E63-38752FFFF361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FE9-E29D-5542-9156-AE33316B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253809"/>
            <a:ext cx="630936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365607"/>
            <a:ext cx="630936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/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1388-C7A0-4A44-9E63-38752FFFF361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FE9-E29D-5542-9156-AE33316B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5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38792"/>
            <a:ext cx="31089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338792"/>
            <a:ext cx="31089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1388-C7A0-4A44-9E63-38752FFFF361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FE9-E29D-5542-9156-AE33316B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67759"/>
            <a:ext cx="630936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232853"/>
            <a:ext cx="309467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837055"/>
            <a:ext cx="3094672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232853"/>
            <a:ext cx="3109913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837055"/>
            <a:ext cx="3109913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1388-C7A0-4A44-9E63-38752FFFF361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FE9-E29D-5542-9156-AE33316B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9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1388-C7A0-4A44-9E63-38752FFFF361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FE9-E29D-5542-9156-AE33316B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1388-C7A0-4A44-9E63-38752FFFF361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FE9-E29D-5542-9156-AE33316B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0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35280"/>
            <a:ext cx="235934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24113"/>
            <a:ext cx="370332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508760"/>
            <a:ext cx="235934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1388-C7A0-4A44-9E63-38752FFFF361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FE9-E29D-5542-9156-AE33316B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4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35280"/>
            <a:ext cx="235934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24113"/>
            <a:ext cx="370332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508760"/>
            <a:ext cx="235934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1388-C7A0-4A44-9E63-38752FFFF361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FE9-E29D-5542-9156-AE33316B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5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67759"/>
            <a:ext cx="630936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338792"/>
            <a:ext cx="630936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661325"/>
            <a:ext cx="16459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C1388-C7A0-4A44-9E63-38752FFFF361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661325"/>
            <a:ext cx="24688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661325"/>
            <a:ext cx="16459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62FE9-E29D-5542-9156-AE33316B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8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041735-F75C-8B4E-9176-CF4649430552}"/>
              </a:ext>
            </a:extLst>
          </p:cNvPr>
          <p:cNvCxnSpPr>
            <a:cxnSpLocks/>
            <a:stCxn id="73" idx="0"/>
            <a:endCxn id="505" idx="0"/>
          </p:cNvCxnSpPr>
          <p:nvPr/>
        </p:nvCxnSpPr>
        <p:spPr>
          <a:xfrm flipV="1">
            <a:off x="1682380" y="527435"/>
            <a:ext cx="2553722" cy="255772"/>
          </a:xfrm>
          <a:prstGeom prst="line">
            <a:avLst/>
          </a:prstGeom>
          <a:ln w="25400">
            <a:solidFill>
              <a:srgbClr val="99253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8013A786-DBA1-ED4B-9319-EA301D4B9511}"/>
              </a:ext>
            </a:extLst>
          </p:cNvPr>
          <p:cNvGrpSpPr/>
          <p:nvPr/>
        </p:nvGrpSpPr>
        <p:grpSpPr>
          <a:xfrm>
            <a:off x="225323" y="525366"/>
            <a:ext cx="2259798" cy="1541254"/>
            <a:chOff x="2284255" y="2621525"/>
            <a:chExt cx="2373892" cy="1619069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A43CC81A-2C96-1448-BFE8-029220E8FD30}"/>
                </a:ext>
              </a:extLst>
            </p:cNvPr>
            <p:cNvSpPr/>
            <p:nvPr/>
          </p:nvSpPr>
          <p:spPr>
            <a:xfrm>
              <a:off x="3579105" y="2621525"/>
              <a:ext cx="431616" cy="498175"/>
            </a:xfrm>
            <a:custGeom>
              <a:avLst/>
              <a:gdLst>
                <a:gd name="connsiteX0" fmla="*/ 206222 w 412444"/>
                <a:gd name="connsiteY0" fmla="*/ 0 h 476046"/>
                <a:gd name="connsiteX1" fmla="*/ 0 w 412444"/>
                <a:gd name="connsiteY1" fmla="*/ 119012 h 476046"/>
                <a:gd name="connsiteX2" fmla="*/ 0 w 412444"/>
                <a:gd name="connsiteY2" fmla="*/ 357035 h 476046"/>
                <a:gd name="connsiteX3" fmla="*/ 206222 w 412444"/>
                <a:gd name="connsiteY3" fmla="*/ 476046 h 476046"/>
                <a:gd name="connsiteX4" fmla="*/ 412445 w 412444"/>
                <a:gd name="connsiteY4" fmla="*/ 357035 h 476046"/>
                <a:gd name="connsiteX5" fmla="*/ 412445 w 412444"/>
                <a:gd name="connsiteY5" fmla="*/ 119012 h 47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444" h="476046">
                  <a:moveTo>
                    <a:pt x="206222" y="0"/>
                  </a:moveTo>
                  <a:lnTo>
                    <a:pt x="0" y="119012"/>
                  </a:lnTo>
                  <a:lnTo>
                    <a:pt x="0" y="357035"/>
                  </a:lnTo>
                  <a:lnTo>
                    <a:pt x="206222" y="476046"/>
                  </a:lnTo>
                  <a:lnTo>
                    <a:pt x="412445" y="357035"/>
                  </a:lnTo>
                  <a:lnTo>
                    <a:pt x="412445" y="119012"/>
                  </a:lnTo>
                  <a:close/>
                </a:path>
              </a:pathLst>
            </a:custGeom>
            <a:solidFill>
              <a:srgbClr val="01665E">
                <a:alpha val="0"/>
              </a:srgbClr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E3849356-26AD-9444-82DE-4DC867CBA721}"/>
                </a:ext>
              </a:extLst>
            </p:cNvPr>
            <p:cNvSpPr/>
            <p:nvPr/>
          </p:nvSpPr>
          <p:spPr>
            <a:xfrm>
              <a:off x="3794914" y="2995157"/>
              <a:ext cx="431616" cy="498174"/>
            </a:xfrm>
            <a:custGeom>
              <a:avLst/>
              <a:gdLst>
                <a:gd name="connsiteX0" fmla="*/ 206222 w 412444"/>
                <a:gd name="connsiteY0" fmla="*/ 0 h 476045"/>
                <a:gd name="connsiteX1" fmla="*/ 0 w 412444"/>
                <a:gd name="connsiteY1" fmla="*/ 119012 h 476045"/>
                <a:gd name="connsiteX2" fmla="*/ 0 w 412444"/>
                <a:gd name="connsiteY2" fmla="*/ 357034 h 476045"/>
                <a:gd name="connsiteX3" fmla="*/ 206222 w 412444"/>
                <a:gd name="connsiteY3" fmla="*/ 476046 h 476045"/>
                <a:gd name="connsiteX4" fmla="*/ 412445 w 412444"/>
                <a:gd name="connsiteY4" fmla="*/ 357034 h 476045"/>
                <a:gd name="connsiteX5" fmla="*/ 412445 w 412444"/>
                <a:gd name="connsiteY5" fmla="*/ 119012 h 47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444" h="476045">
                  <a:moveTo>
                    <a:pt x="206222" y="0"/>
                  </a:moveTo>
                  <a:lnTo>
                    <a:pt x="0" y="119012"/>
                  </a:lnTo>
                  <a:lnTo>
                    <a:pt x="0" y="357034"/>
                  </a:lnTo>
                  <a:lnTo>
                    <a:pt x="206222" y="476046"/>
                  </a:lnTo>
                  <a:lnTo>
                    <a:pt x="412445" y="357034"/>
                  </a:lnTo>
                  <a:lnTo>
                    <a:pt x="412445" y="119012"/>
                  </a:lnTo>
                  <a:close/>
                </a:path>
              </a:pathLst>
            </a:custGeom>
            <a:solidFill>
              <a:srgbClr val="01665E">
                <a:alpha val="0"/>
              </a:srgbClr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034BF1C-5C16-C84A-8AF5-0701229AD258}"/>
                </a:ext>
              </a:extLst>
            </p:cNvPr>
            <p:cNvSpPr/>
            <p:nvPr/>
          </p:nvSpPr>
          <p:spPr>
            <a:xfrm>
              <a:off x="4010722" y="3368788"/>
              <a:ext cx="431616" cy="498175"/>
            </a:xfrm>
            <a:custGeom>
              <a:avLst/>
              <a:gdLst>
                <a:gd name="connsiteX0" fmla="*/ 206222 w 412444"/>
                <a:gd name="connsiteY0" fmla="*/ 0 h 476046"/>
                <a:gd name="connsiteX1" fmla="*/ 0 w 412444"/>
                <a:gd name="connsiteY1" fmla="*/ 119012 h 476046"/>
                <a:gd name="connsiteX2" fmla="*/ 0 w 412444"/>
                <a:gd name="connsiteY2" fmla="*/ 357035 h 476046"/>
                <a:gd name="connsiteX3" fmla="*/ 206222 w 412444"/>
                <a:gd name="connsiteY3" fmla="*/ 476046 h 476046"/>
                <a:gd name="connsiteX4" fmla="*/ 412445 w 412444"/>
                <a:gd name="connsiteY4" fmla="*/ 357035 h 476046"/>
                <a:gd name="connsiteX5" fmla="*/ 412445 w 412444"/>
                <a:gd name="connsiteY5" fmla="*/ 119012 h 47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444" h="476046">
                  <a:moveTo>
                    <a:pt x="206222" y="0"/>
                  </a:moveTo>
                  <a:lnTo>
                    <a:pt x="0" y="119012"/>
                  </a:lnTo>
                  <a:lnTo>
                    <a:pt x="0" y="357035"/>
                  </a:lnTo>
                  <a:lnTo>
                    <a:pt x="206222" y="476046"/>
                  </a:lnTo>
                  <a:lnTo>
                    <a:pt x="412445" y="357035"/>
                  </a:lnTo>
                  <a:lnTo>
                    <a:pt x="412445" y="119012"/>
                  </a:lnTo>
                  <a:close/>
                </a:path>
              </a:pathLst>
            </a:custGeom>
            <a:solidFill>
              <a:srgbClr val="01665E">
                <a:alpha val="0"/>
              </a:srgbClr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6C01B9E-95C2-874A-8474-6C529EFCF010}"/>
                </a:ext>
              </a:extLst>
            </p:cNvPr>
            <p:cNvSpPr/>
            <p:nvPr/>
          </p:nvSpPr>
          <p:spPr>
            <a:xfrm>
              <a:off x="4226531" y="3742419"/>
              <a:ext cx="431616" cy="498175"/>
            </a:xfrm>
            <a:custGeom>
              <a:avLst/>
              <a:gdLst>
                <a:gd name="connsiteX0" fmla="*/ 206222 w 412444"/>
                <a:gd name="connsiteY0" fmla="*/ 0 h 476046"/>
                <a:gd name="connsiteX1" fmla="*/ 0 w 412444"/>
                <a:gd name="connsiteY1" fmla="*/ 119012 h 476046"/>
                <a:gd name="connsiteX2" fmla="*/ 0 w 412444"/>
                <a:gd name="connsiteY2" fmla="*/ 357035 h 476046"/>
                <a:gd name="connsiteX3" fmla="*/ 206222 w 412444"/>
                <a:gd name="connsiteY3" fmla="*/ 476046 h 476046"/>
                <a:gd name="connsiteX4" fmla="*/ 412445 w 412444"/>
                <a:gd name="connsiteY4" fmla="*/ 357035 h 476046"/>
                <a:gd name="connsiteX5" fmla="*/ 412445 w 412444"/>
                <a:gd name="connsiteY5" fmla="*/ 119012 h 47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444" h="476046">
                  <a:moveTo>
                    <a:pt x="206222" y="0"/>
                  </a:moveTo>
                  <a:lnTo>
                    <a:pt x="0" y="119012"/>
                  </a:lnTo>
                  <a:lnTo>
                    <a:pt x="0" y="357035"/>
                  </a:lnTo>
                  <a:lnTo>
                    <a:pt x="206222" y="476046"/>
                  </a:lnTo>
                  <a:lnTo>
                    <a:pt x="412445" y="357035"/>
                  </a:lnTo>
                  <a:lnTo>
                    <a:pt x="412445" y="119012"/>
                  </a:lnTo>
                  <a:close/>
                </a:path>
              </a:pathLst>
            </a:custGeom>
            <a:solidFill>
              <a:srgbClr val="01665E">
                <a:alpha val="0"/>
              </a:srgbClr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BD58200-6335-D74E-A59F-EFC5DC6057A4}"/>
                </a:ext>
              </a:extLst>
            </p:cNvPr>
            <p:cNvSpPr/>
            <p:nvPr/>
          </p:nvSpPr>
          <p:spPr>
            <a:xfrm>
              <a:off x="3147489" y="2621525"/>
              <a:ext cx="431616" cy="498175"/>
            </a:xfrm>
            <a:custGeom>
              <a:avLst/>
              <a:gdLst>
                <a:gd name="connsiteX0" fmla="*/ 206222 w 412444"/>
                <a:gd name="connsiteY0" fmla="*/ 0 h 476046"/>
                <a:gd name="connsiteX1" fmla="*/ 0 w 412444"/>
                <a:gd name="connsiteY1" fmla="*/ 119012 h 476046"/>
                <a:gd name="connsiteX2" fmla="*/ 0 w 412444"/>
                <a:gd name="connsiteY2" fmla="*/ 357035 h 476046"/>
                <a:gd name="connsiteX3" fmla="*/ 206222 w 412444"/>
                <a:gd name="connsiteY3" fmla="*/ 476046 h 476046"/>
                <a:gd name="connsiteX4" fmla="*/ 412445 w 412444"/>
                <a:gd name="connsiteY4" fmla="*/ 357035 h 476046"/>
                <a:gd name="connsiteX5" fmla="*/ 412445 w 412444"/>
                <a:gd name="connsiteY5" fmla="*/ 119012 h 47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444" h="476046">
                  <a:moveTo>
                    <a:pt x="206222" y="0"/>
                  </a:moveTo>
                  <a:lnTo>
                    <a:pt x="0" y="119012"/>
                  </a:lnTo>
                  <a:lnTo>
                    <a:pt x="0" y="357035"/>
                  </a:lnTo>
                  <a:lnTo>
                    <a:pt x="206222" y="476046"/>
                  </a:lnTo>
                  <a:lnTo>
                    <a:pt x="412445" y="357035"/>
                  </a:lnTo>
                  <a:lnTo>
                    <a:pt x="412445" y="119012"/>
                  </a:lnTo>
                  <a:close/>
                </a:path>
              </a:pathLst>
            </a:custGeom>
            <a:solidFill>
              <a:srgbClr val="01665E">
                <a:alpha val="0"/>
              </a:srgbClr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D6FB9A4-1B7B-9342-89C6-2E6816E0EEDF}"/>
                </a:ext>
              </a:extLst>
            </p:cNvPr>
            <p:cNvSpPr/>
            <p:nvPr/>
          </p:nvSpPr>
          <p:spPr>
            <a:xfrm>
              <a:off x="3363297" y="2995157"/>
              <a:ext cx="431616" cy="498174"/>
            </a:xfrm>
            <a:custGeom>
              <a:avLst/>
              <a:gdLst>
                <a:gd name="connsiteX0" fmla="*/ 206222 w 412444"/>
                <a:gd name="connsiteY0" fmla="*/ 0 h 476045"/>
                <a:gd name="connsiteX1" fmla="*/ 0 w 412444"/>
                <a:gd name="connsiteY1" fmla="*/ 119012 h 476045"/>
                <a:gd name="connsiteX2" fmla="*/ 0 w 412444"/>
                <a:gd name="connsiteY2" fmla="*/ 357034 h 476045"/>
                <a:gd name="connsiteX3" fmla="*/ 206222 w 412444"/>
                <a:gd name="connsiteY3" fmla="*/ 476046 h 476045"/>
                <a:gd name="connsiteX4" fmla="*/ 412445 w 412444"/>
                <a:gd name="connsiteY4" fmla="*/ 357034 h 476045"/>
                <a:gd name="connsiteX5" fmla="*/ 412445 w 412444"/>
                <a:gd name="connsiteY5" fmla="*/ 119012 h 47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444" h="476045">
                  <a:moveTo>
                    <a:pt x="206222" y="0"/>
                  </a:moveTo>
                  <a:lnTo>
                    <a:pt x="0" y="119012"/>
                  </a:lnTo>
                  <a:lnTo>
                    <a:pt x="0" y="357034"/>
                  </a:lnTo>
                  <a:lnTo>
                    <a:pt x="206222" y="476046"/>
                  </a:lnTo>
                  <a:lnTo>
                    <a:pt x="412445" y="357034"/>
                  </a:lnTo>
                  <a:lnTo>
                    <a:pt x="412445" y="119012"/>
                  </a:lnTo>
                  <a:close/>
                </a:path>
              </a:pathLst>
            </a:custGeom>
            <a:solidFill>
              <a:srgbClr val="01665E">
                <a:alpha val="0"/>
              </a:srgbClr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BB1A26BD-9193-9D40-B8E8-A95DB62B6E65}"/>
                </a:ext>
              </a:extLst>
            </p:cNvPr>
            <p:cNvSpPr/>
            <p:nvPr/>
          </p:nvSpPr>
          <p:spPr>
            <a:xfrm>
              <a:off x="3579105" y="3368788"/>
              <a:ext cx="431616" cy="498175"/>
            </a:xfrm>
            <a:custGeom>
              <a:avLst/>
              <a:gdLst>
                <a:gd name="connsiteX0" fmla="*/ 206222 w 412444"/>
                <a:gd name="connsiteY0" fmla="*/ 0 h 476046"/>
                <a:gd name="connsiteX1" fmla="*/ 0 w 412444"/>
                <a:gd name="connsiteY1" fmla="*/ 119012 h 476046"/>
                <a:gd name="connsiteX2" fmla="*/ 0 w 412444"/>
                <a:gd name="connsiteY2" fmla="*/ 357035 h 476046"/>
                <a:gd name="connsiteX3" fmla="*/ 206222 w 412444"/>
                <a:gd name="connsiteY3" fmla="*/ 476046 h 476046"/>
                <a:gd name="connsiteX4" fmla="*/ 412445 w 412444"/>
                <a:gd name="connsiteY4" fmla="*/ 357035 h 476046"/>
                <a:gd name="connsiteX5" fmla="*/ 412445 w 412444"/>
                <a:gd name="connsiteY5" fmla="*/ 119012 h 47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444" h="476046">
                  <a:moveTo>
                    <a:pt x="206222" y="0"/>
                  </a:moveTo>
                  <a:lnTo>
                    <a:pt x="0" y="119012"/>
                  </a:lnTo>
                  <a:lnTo>
                    <a:pt x="0" y="357035"/>
                  </a:lnTo>
                  <a:lnTo>
                    <a:pt x="206222" y="476046"/>
                  </a:lnTo>
                  <a:lnTo>
                    <a:pt x="412445" y="357035"/>
                  </a:lnTo>
                  <a:lnTo>
                    <a:pt x="412445" y="119012"/>
                  </a:lnTo>
                  <a:close/>
                </a:path>
              </a:pathLst>
            </a:custGeom>
            <a:solidFill>
              <a:srgbClr val="01665E">
                <a:alpha val="0"/>
              </a:srgbClr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FFE55F3-8222-E44E-993A-07FA6C8F2A71}"/>
                </a:ext>
              </a:extLst>
            </p:cNvPr>
            <p:cNvSpPr/>
            <p:nvPr/>
          </p:nvSpPr>
          <p:spPr>
            <a:xfrm>
              <a:off x="3794914" y="3742419"/>
              <a:ext cx="431616" cy="498175"/>
            </a:xfrm>
            <a:custGeom>
              <a:avLst/>
              <a:gdLst>
                <a:gd name="connsiteX0" fmla="*/ 206222 w 412444"/>
                <a:gd name="connsiteY0" fmla="*/ 0 h 476046"/>
                <a:gd name="connsiteX1" fmla="*/ 0 w 412444"/>
                <a:gd name="connsiteY1" fmla="*/ 119012 h 476046"/>
                <a:gd name="connsiteX2" fmla="*/ 0 w 412444"/>
                <a:gd name="connsiteY2" fmla="*/ 357035 h 476046"/>
                <a:gd name="connsiteX3" fmla="*/ 206222 w 412444"/>
                <a:gd name="connsiteY3" fmla="*/ 476046 h 476046"/>
                <a:gd name="connsiteX4" fmla="*/ 412445 w 412444"/>
                <a:gd name="connsiteY4" fmla="*/ 357035 h 476046"/>
                <a:gd name="connsiteX5" fmla="*/ 412445 w 412444"/>
                <a:gd name="connsiteY5" fmla="*/ 119012 h 47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444" h="476046">
                  <a:moveTo>
                    <a:pt x="206222" y="0"/>
                  </a:moveTo>
                  <a:lnTo>
                    <a:pt x="0" y="119012"/>
                  </a:lnTo>
                  <a:lnTo>
                    <a:pt x="0" y="357035"/>
                  </a:lnTo>
                  <a:lnTo>
                    <a:pt x="206222" y="476046"/>
                  </a:lnTo>
                  <a:lnTo>
                    <a:pt x="412445" y="357035"/>
                  </a:lnTo>
                  <a:lnTo>
                    <a:pt x="412445" y="119012"/>
                  </a:lnTo>
                  <a:close/>
                </a:path>
              </a:pathLst>
            </a:custGeom>
            <a:solidFill>
              <a:srgbClr val="01665E">
                <a:alpha val="0"/>
              </a:srgbClr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E749CBD-D599-6B47-BCA7-5263135A4F2F}"/>
                </a:ext>
              </a:extLst>
            </p:cNvPr>
            <p:cNvSpPr/>
            <p:nvPr/>
          </p:nvSpPr>
          <p:spPr>
            <a:xfrm>
              <a:off x="2715871" y="2621525"/>
              <a:ext cx="431616" cy="498175"/>
            </a:xfrm>
            <a:custGeom>
              <a:avLst/>
              <a:gdLst>
                <a:gd name="connsiteX0" fmla="*/ 206222 w 412444"/>
                <a:gd name="connsiteY0" fmla="*/ 0 h 476046"/>
                <a:gd name="connsiteX1" fmla="*/ 0 w 412444"/>
                <a:gd name="connsiteY1" fmla="*/ 119012 h 476046"/>
                <a:gd name="connsiteX2" fmla="*/ 0 w 412444"/>
                <a:gd name="connsiteY2" fmla="*/ 357035 h 476046"/>
                <a:gd name="connsiteX3" fmla="*/ 206222 w 412444"/>
                <a:gd name="connsiteY3" fmla="*/ 476046 h 476046"/>
                <a:gd name="connsiteX4" fmla="*/ 412445 w 412444"/>
                <a:gd name="connsiteY4" fmla="*/ 357035 h 476046"/>
                <a:gd name="connsiteX5" fmla="*/ 412445 w 412444"/>
                <a:gd name="connsiteY5" fmla="*/ 119012 h 47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444" h="476046">
                  <a:moveTo>
                    <a:pt x="206222" y="0"/>
                  </a:moveTo>
                  <a:lnTo>
                    <a:pt x="0" y="119012"/>
                  </a:lnTo>
                  <a:lnTo>
                    <a:pt x="0" y="357035"/>
                  </a:lnTo>
                  <a:lnTo>
                    <a:pt x="206222" y="476046"/>
                  </a:lnTo>
                  <a:lnTo>
                    <a:pt x="412445" y="357035"/>
                  </a:lnTo>
                  <a:lnTo>
                    <a:pt x="412445" y="119012"/>
                  </a:lnTo>
                  <a:close/>
                </a:path>
              </a:pathLst>
            </a:custGeom>
            <a:solidFill>
              <a:srgbClr val="01665E">
                <a:alpha val="0"/>
              </a:srgbClr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D7FEC93-3245-E549-995D-62CE90E5349E}"/>
                </a:ext>
              </a:extLst>
            </p:cNvPr>
            <p:cNvSpPr/>
            <p:nvPr/>
          </p:nvSpPr>
          <p:spPr>
            <a:xfrm>
              <a:off x="2931680" y="2995157"/>
              <a:ext cx="431616" cy="498174"/>
            </a:xfrm>
            <a:custGeom>
              <a:avLst/>
              <a:gdLst>
                <a:gd name="connsiteX0" fmla="*/ 206222 w 412444"/>
                <a:gd name="connsiteY0" fmla="*/ 0 h 476045"/>
                <a:gd name="connsiteX1" fmla="*/ 0 w 412444"/>
                <a:gd name="connsiteY1" fmla="*/ 119012 h 476045"/>
                <a:gd name="connsiteX2" fmla="*/ 0 w 412444"/>
                <a:gd name="connsiteY2" fmla="*/ 357034 h 476045"/>
                <a:gd name="connsiteX3" fmla="*/ 206222 w 412444"/>
                <a:gd name="connsiteY3" fmla="*/ 476046 h 476045"/>
                <a:gd name="connsiteX4" fmla="*/ 412445 w 412444"/>
                <a:gd name="connsiteY4" fmla="*/ 357034 h 476045"/>
                <a:gd name="connsiteX5" fmla="*/ 412445 w 412444"/>
                <a:gd name="connsiteY5" fmla="*/ 119012 h 47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444" h="476045">
                  <a:moveTo>
                    <a:pt x="206222" y="0"/>
                  </a:moveTo>
                  <a:lnTo>
                    <a:pt x="0" y="119012"/>
                  </a:lnTo>
                  <a:lnTo>
                    <a:pt x="0" y="357034"/>
                  </a:lnTo>
                  <a:lnTo>
                    <a:pt x="206222" y="476046"/>
                  </a:lnTo>
                  <a:lnTo>
                    <a:pt x="412445" y="357034"/>
                  </a:lnTo>
                  <a:lnTo>
                    <a:pt x="412445" y="119012"/>
                  </a:lnTo>
                  <a:close/>
                </a:path>
              </a:pathLst>
            </a:custGeom>
            <a:solidFill>
              <a:srgbClr val="01665E">
                <a:alpha val="0"/>
              </a:srgbClr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B6812C1-FDA5-4F43-A608-C9D4DD3CE4FE}"/>
                </a:ext>
              </a:extLst>
            </p:cNvPr>
            <p:cNvSpPr/>
            <p:nvPr/>
          </p:nvSpPr>
          <p:spPr>
            <a:xfrm>
              <a:off x="3147489" y="3368788"/>
              <a:ext cx="431616" cy="498175"/>
            </a:xfrm>
            <a:custGeom>
              <a:avLst/>
              <a:gdLst>
                <a:gd name="connsiteX0" fmla="*/ 206222 w 412444"/>
                <a:gd name="connsiteY0" fmla="*/ 0 h 476046"/>
                <a:gd name="connsiteX1" fmla="*/ 0 w 412444"/>
                <a:gd name="connsiteY1" fmla="*/ 119012 h 476046"/>
                <a:gd name="connsiteX2" fmla="*/ 0 w 412444"/>
                <a:gd name="connsiteY2" fmla="*/ 357035 h 476046"/>
                <a:gd name="connsiteX3" fmla="*/ 206222 w 412444"/>
                <a:gd name="connsiteY3" fmla="*/ 476046 h 476046"/>
                <a:gd name="connsiteX4" fmla="*/ 412445 w 412444"/>
                <a:gd name="connsiteY4" fmla="*/ 357035 h 476046"/>
                <a:gd name="connsiteX5" fmla="*/ 412445 w 412444"/>
                <a:gd name="connsiteY5" fmla="*/ 119012 h 47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444" h="476046">
                  <a:moveTo>
                    <a:pt x="206222" y="0"/>
                  </a:moveTo>
                  <a:lnTo>
                    <a:pt x="0" y="119012"/>
                  </a:lnTo>
                  <a:lnTo>
                    <a:pt x="0" y="357035"/>
                  </a:lnTo>
                  <a:lnTo>
                    <a:pt x="206222" y="476046"/>
                  </a:lnTo>
                  <a:lnTo>
                    <a:pt x="412445" y="357035"/>
                  </a:lnTo>
                  <a:lnTo>
                    <a:pt x="412445" y="119012"/>
                  </a:lnTo>
                  <a:close/>
                </a:path>
              </a:pathLst>
            </a:custGeom>
            <a:solidFill>
              <a:srgbClr val="01665E">
                <a:alpha val="0"/>
              </a:srgbClr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3F2D8D6-29DD-1F4D-9E6F-BD757A6E06C0}"/>
                </a:ext>
              </a:extLst>
            </p:cNvPr>
            <p:cNvSpPr/>
            <p:nvPr/>
          </p:nvSpPr>
          <p:spPr>
            <a:xfrm>
              <a:off x="3363297" y="3742419"/>
              <a:ext cx="431616" cy="498175"/>
            </a:xfrm>
            <a:custGeom>
              <a:avLst/>
              <a:gdLst>
                <a:gd name="connsiteX0" fmla="*/ 206222 w 412444"/>
                <a:gd name="connsiteY0" fmla="*/ 0 h 476046"/>
                <a:gd name="connsiteX1" fmla="*/ 0 w 412444"/>
                <a:gd name="connsiteY1" fmla="*/ 119012 h 476046"/>
                <a:gd name="connsiteX2" fmla="*/ 0 w 412444"/>
                <a:gd name="connsiteY2" fmla="*/ 357035 h 476046"/>
                <a:gd name="connsiteX3" fmla="*/ 206222 w 412444"/>
                <a:gd name="connsiteY3" fmla="*/ 476046 h 476046"/>
                <a:gd name="connsiteX4" fmla="*/ 412445 w 412444"/>
                <a:gd name="connsiteY4" fmla="*/ 357035 h 476046"/>
                <a:gd name="connsiteX5" fmla="*/ 412445 w 412444"/>
                <a:gd name="connsiteY5" fmla="*/ 119012 h 47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444" h="476046">
                  <a:moveTo>
                    <a:pt x="206222" y="0"/>
                  </a:moveTo>
                  <a:lnTo>
                    <a:pt x="0" y="119012"/>
                  </a:lnTo>
                  <a:lnTo>
                    <a:pt x="0" y="357035"/>
                  </a:lnTo>
                  <a:lnTo>
                    <a:pt x="206222" y="476046"/>
                  </a:lnTo>
                  <a:lnTo>
                    <a:pt x="412445" y="357035"/>
                  </a:lnTo>
                  <a:lnTo>
                    <a:pt x="412445" y="119012"/>
                  </a:lnTo>
                  <a:close/>
                </a:path>
              </a:pathLst>
            </a:custGeom>
            <a:solidFill>
              <a:srgbClr val="01665E">
                <a:alpha val="0"/>
              </a:srgbClr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CBF79B6A-704E-4B47-9C20-BC435DB84C3A}"/>
                </a:ext>
              </a:extLst>
            </p:cNvPr>
            <p:cNvSpPr/>
            <p:nvPr/>
          </p:nvSpPr>
          <p:spPr>
            <a:xfrm>
              <a:off x="2284255" y="2621525"/>
              <a:ext cx="431616" cy="498175"/>
            </a:xfrm>
            <a:custGeom>
              <a:avLst/>
              <a:gdLst>
                <a:gd name="connsiteX0" fmla="*/ 206222 w 412444"/>
                <a:gd name="connsiteY0" fmla="*/ 0 h 476046"/>
                <a:gd name="connsiteX1" fmla="*/ 0 w 412444"/>
                <a:gd name="connsiteY1" fmla="*/ 119012 h 476046"/>
                <a:gd name="connsiteX2" fmla="*/ 0 w 412444"/>
                <a:gd name="connsiteY2" fmla="*/ 357035 h 476046"/>
                <a:gd name="connsiteX3" fmla="*/ 206222 w 412444"/>
                <a:gd name="connsiteY3" fmla="*/ 476046 h 476046"/>
                <a:gd name="connsiteX4" fmla="*/ 412445 w 412444"/>
                <a:gd name="connsiteY4" fmla="*/ 357035 h 476046"/>
                <a:gd name="connsiteX5" fmla="*/ 412445 w 412444"/>
                <a:gd name="connsiteY5" fmla="*/ 119012 h 47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444" h="476046">
                  <a:moveTo>
                    <a:pt x="206222" y="0"/>
                  </a:moveTo>
                  <a:lnTo>
                    <a:pt x="0" y="119012"/>
                  </a:lnTo>
                  <a:lnTo>
                    <a:pt x="0" y="357035"/>
                  </a:lnTo>
                  <a:lnTo>
                    <a:pt x="206222" y="476046"/>
                  </a:lnTo>
                  <a:lnTo>
                    <a:pt x="412445" y="357035"/>
                  </a:lnTo>
                  <a:lnTo>
                    <a:pt x="412445" y="119012"/>
                  </a:lnTo>
                  <a:close/>
                </a:path>
              </a:pathLst>
            </a:custGeom>
            <a:solidFill>
              <a:srgbClr val="01665E">
                <a:alpha val="0"/>
              </a:srgbClr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702AEAD-C0DB-A64F-8E8E-458343E263FF}"/>
                </a:ext>
              </a:extLst>
            </p:cNvPr>
            <p:cNvSpPr/>
            <p:nvPr/>
          </p:nvSpPr>
          <p:spPr>
            <a:xfrm>
              <a:off x="2500063" y="2995157"/>
              <a:ext cx="431616" cy="498174"/>
            </a:xfrm>
            <a:custGeom>
              <a:avLst/>
              <a:gdLst>
                <a:gd name="connsiteX0" fmla="*/ 206222 w 412444"/>
                <a:gd name="connsiteY0" fmla="*/ 0 h 476045"/>
                <a:gd name="connsiteX1" fmla="*/ 0 w 412444"/>
                <a:gd name="connsiteY1" fmla="*/ 119012 h 476045"/>
                <a:gd name="connsiteX2" fmla="*/ 0 w 412444"/>
                <a:gd name="connsiteY2" fmla="*/ 357034 h 476045"/>
                <a:gd name="connsiteX3" fmla="*/ 206222 w 412444"/>
                <a:gd name="connsiteY3" fmla="*/ 476046 h 476045"/>
                <a:gd name="connsiteX4" fmla="*/ 412445 w 412444"/>
                <a:gd name="connsiteY4" fmla="*/ 357034 h 476045"/>
                <a:gd name="connsiteX5" fmla="*/ 412445 w 412444"/>
                <a:gd name="connsiteY5" fmla="*/ 119012 h 47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444" h="476045">
                  <a:moveTo>
                    <a:pt x="206222" y="0"/>
                  </a:moveTo>
                  <a:lnTo>
                    <a:pt x="0" y="119012"/>
                  </a:lnTo>
                  <a:lnTo>
                    <a:pt x="0" y="357034"/>
                  </a:lnTo>
                  <a:lnTo>
                    <a:pt x="206222" y="476046"/>
                  </a:lnTo>
                  <a:lnTo>
                    <a:pt x="412445" y="357034"/>
                  </a:lnTo>
                  <a:lnTo>
                    <a:pt x="412445" y="119012"/>
                  </a:lnTo>
                  <a:close/>
                </a:path>
              </a:pathLst>
            </a:custGeom>
            <a:solidFill>
              <a:srgbClr val="01665E">
                <a:alpha val="0"/>
              </a:srgbClr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B8568A4-23ED-2A48-B207-D298BA475E90}"/>
                </a:ext>
              </a:extLst>
            </p:cNvPr>
            <p:cNvSpPr/>
            <p:nvPr/>
          </p:nvSpPr>
          <p:spPr>
            <a:xfrm>
              <a:off x="2715871" y="3368788"/>
              <a:ext cx="431616" cy="498175"/>
            </a:xfrm>
            <a:custGeom>
              <a:avLst/>
              <a:gdLst>
                <a:gd name="connsiteX0" fmla="*/ 206222 w 412444"/>
                <a:gd name="connsiteY0" fmla="*/ 0 h 476046"/>
                <a:gd name="connsiteX1" fmla="*/ 0 w 412444"/>
                <a:gd name="connsiteY1" fmla="*/ 119012 h 476046"/>
                <a:gd name="connsiteX2" fmla="*/ 0 w 412444"/>
                <a:gd name="connsiteY2" fmla="*/ 357035 h 476046"/>
                <a:gd name="connsiteX3" fmla="*/ 206222 w 412444"/>
                <a:gd name="connsiteY3" fmla="*/ 476046 h 476046"/>
                <a:gd name="connsiteX4" fmla="*/ 412445 w 412444"/>
                <a:gd name="connsiteY4" fmla="*/ 357035 h 476046"/>
                <a:gd name="connsiteX5" fmla="*/ 412445 w 412444"/>
                <a:gd name="connsiteY5" fmla="*/ 119012 h 47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444" h="476046">
                  <a:moveTo>
                    <a:pt x="206222" y="0"/>
                  </a:moveTo>
                  <a:lnTo>
                    <a:pt x="0" y="119012"/>
                  </a:lnTo>
                  <a:lnTo>
                    <a:pt x="0" y="357035"/>
                  </a:lnTo>
                  <a:lnTo>
                    <a:pt x="206222" y="476046"/>
                  </a:lnTo>
                  <a:lnTo>
                    <a:pt x="412445" y="357035"/>
                  </a:lnTo>
                  <a:lnTo>
                    <a:pt x="412445" y="119012"/>
                  </a:lnTo>
                  <a:close/>
                </a:path>
              </a:pathLst>
            </a:custGeom>
            <a:solidFill>
              <a:srgbClr val="01665E">
                <a:alpha val="0"/>
              </a:srgbClr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4E8CDDD-14B6-6645-8D6E-F5E3BEDE97D5}"/>
                </a:ext>
              </a:extLst>
            </p:cNvPr>
            <p:cNvSpPr/>
            <p:nvPr/>
          </p:nvSpPr>
          <p:spPr>
            <a:xfrm>
              <a:off x="2931680" y="3742419"/>
              <a:ext cx="431616" cy="498175"/>
            </a:xfrm>
            <a:custGeom>
              <a:avLst/>
              <a:gdLst>
                <a:gd name="connsiteX0" fmla="*/ 206222 w 412444"/>
                <a:gd name="connsiteY0" fmla="*/ 0 h 476046"/>
                <a:gd name="connsiteX1" fmla="*/ 0 w 412444"/>
                <a:gd name="connsiteY1" fmla="*/ 119012 h 476046"/>
                <a:gd name="connsiteX2" fmla="*/ 0 w 412444"/>
                <a:gd name="connsiteY2" fmla="*/ 357035 h 476046"/>
                <a:gd name="connsiteX3" fmla="*/ 206222 w 412444"/>
                <a:gd name="connsiteY3" fmla="*/ 476046 h 476046"/>
                <a:gd name="connsiteX4" fmla="*/ 412445 w 412444"/>
                <a:gd name="connsiteY4" fmla="*/ 357035 h 476046"/>
                <a:gd name="connsiteX5" fmla="*/ 412445 w 412444"/>
                <a:gd name="connsiteY5" fmla="*/ 119012 h 47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444" h="476046">
                  <a:moveTo>
                    <a:pt x="206222" y="0"/>
                  </a:moveTo>
                  <a:lnTo>
                    <a:pt x="0" y="119012"/>
                  </a:lnTo>
                  <a:lnTo>
                    <a:pt x="0" y="357035"/>
                  </a:lnTo>
                  <a:lnTo>
                    <a:pt x="206222" y="476046"/>
                  </a:lnTo>
                  <a:lnTo>
                    <a:pt x="412445" y="357035"/>
                  </a:lnTo>
                  <a:lnTo>
                    <a:pt x="412445" y="119012"/>
                  </a:lnTo>
                  <a:close/>
                </a:path>
              </a:pathLst>
            </a:custGeom>
            <a:solidFill>
              <a:srgbClr val="01665E">
                <a:alpha val="0"/>
              </a:srgbClr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DC46CC6-6A5D-A34E-B27E-8C48EE1824A7}"/>
                </a:ext>
              </a:extLst>
            </p:cNvPr>
            <p:cNvCxnSpPr>
              <a:cxnSpLocks/>
            </p:cNvCxnSpPr>
            <p:nvPr/>
          </p:nvCxnSpPr>
          <p:spPr>
            <a:xfrm>
              <a:off x="2715871" y="3245284"/>
              <a:ext cx="431616" cy="751444"/>
            </a:xfrm>
            <a:prstGeom prst="line">
              <a:avLst/>
            </a:prstGeom>
            <a:ln w="25400">
              <a:solidFill>
                <a:srgbClr val="1131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728C965-B727-FD47-910B-C517C3620994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87" y="4008875"/>
              <a:ext cx="431618" cy="0"/>
            </a:xfrm>
            <a:prstGeom prst="line">
              <a:avLst/>
            </a:prstGeom>
            <a:ln w="25400">
              <a:solidFill>
                <a:srgbClr val="4F98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12708D-00A0-FB40-A43A-AEE76C5CD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9105" y="3255430"/>
              <a:ext cx="431616" cy="753445"/>
            </a:xfrm>
            <a:prstGeom prst="line">
              <a:avLst/>
            </a:prstGeom>
            <a:ln w="25400">
              <a:solidFill>
                <a:srgbClr val="1131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49D38B-12B6-A741-A4AF-5D14E9B8A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4912" y="2874577"/>
              <a:ext cx="215809" cy="380853"/>
            </a:xfrm>
            <a:prstGeom prst="line">
              <a:avLst/>
            </a:prstGeom>
            <a:ln w="25400">
              <a:solidFill>
                <a:srgbClr val="4F98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6B64372-5F7F-224D-9593-8CC96DA099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1061" y="2858169"/>
              <a:ext cx="864473" cy="1"/>
            </a:xfrm>
            <a:prstGeom prst="line">
              <a:avLst/>
            </a:prstGeom>
            <a:ln w="25400">
              <a:solidFill>
                <a:srgbClr val="1131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828877D-AB48-E44F-9A95-40FE6AF0EC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285" y="2871652"/>
              <a:ext cx="215809" cy="367371"/>
            </a:xfrm>
            <a:prstGeom prst="line">
              <a:avLst/>
            </a:prstGeom>
            <a:ln w="25400">
              <a:solidFill>
                <a:srgbClr val="4F98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04A2DACB-3490-9248-B731-4887E2704313}"/>
                </a:ext>
              </a:extLst>
            </p:cNvPr>
            <p:cNvSpPr>
              <a:spLocks noChangeAspect="1"/>
            </p:cNvSpPr>
            <p:nvPr/>
          </p:nvSpPr>
          <p:spPr>
            <a:xfrm rot="2581973">
              <a:off x="2899805" y="2758760"/>
              <a:ext cx="1152272" cy="993339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6A59D77-56C0-CB45-9756-623D7A735E4A}"/>
              </a:ext>
            </a:extLst>
          </p:cNvPr>
          <p:cNvCxnSpPr>
            <a:cxnSpLocks/>
            <a:stCxn id="73" idx="4"/>
            <a:endCxn id="504" idx="0"/>
          </p:cNvCxnSpPr>
          <p:nvPr/>
        </p:nvCxnSpPr>
        <p:spPr>
          <a:xfrm>
            <a:off x="1437981" y="1848672"/>
            <a:ext cx="2514414" cy="217939"/>
          </a:xfrm>
          <a:prstGeom prst="line">
            <a:avLst/>
          </a:prstGeom>
          <a:ln w="25400">
            <a:solidFill>
              <a:srgbClr val="99253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AABA9EB7-9EC6-0F40-9E58-FEB810996623}"/>
              </a:ext>
            </a:extLst>
          </p:cNvPr>
          <p:cNvGrpSpPr>
            <a:grpSpLocks noChangeAspect="1"/>
          </p:cNvGrpSpPr>
          <p:nvPr/>
        </p:nvGrpSpPr>
        <p:grpSpPr>
          <a:xfrm>
            <a:off x="5012961" y="20206"/>
            <a:ext cx="2099469" cy="2433015"/>
            <a:chOff x="4752430" y="2579960"/>
            <a:chExt cx="1686469" cy="1954401"/>
          </a:xfrm>
        </p:grpSpPr>
        <p:grpSp>
          <p:nvGrpSpPr>
            <p:cNvPr id="530" name="Graphic 4">
              <a:extLst>
                <a:ext uri="{FF2B5EF4-FFF2-40B4-BE49-F238E27FC236}">
                  <a16:creationId xmlns:a16="http://schemas.microsoft.com/office/drawing/2014/main" id="{C8FC1819-02B0-C549-AF63-9729F13DA006}"/>
                </a:ext>
              </a:extLst>
            </p:cNvPr>
            <p:cNvGrpSpPr>
              <a:grpSpLocks/>
            </p:cNvGrpSpPr>
            <p:nvPr/>
          </p:nvGrpSpPr>
          <p:grpSpPr>
            <a:xfrm>
              <a:off x="4760819" y="2579960"/>
              <a:ext cx="843498" cy="496561"/>
              <a:chOff x="7498787" y="1683234"/>
              <a:chExt cx="2213458" cy="1303042"/>
            </a:xfrm>
          </p:grpSpPr>
          <p:sp>
            <p:nvSpPr>
              <p:cNvPr id="720" name="Freeform 719">
                <a:extLst>
                  <a:ext uri="{FF2B5EF4-FFF2-40B4-BE49-F238E27FC236}">
                    <a16:creationId xmlns:a16="http://schemas.microsoft.com/office/drawing/2014/main" id="{985B7E9F-7982-FA45-B909-975438666AA6}"/>
                  </a:ext>
                </a:extLst>
              </p:cNvPr>
              <p:cNvSpPr/>
              <p:nvPr/>
            </p:nvSpPr>
            <p:spPr>
              <a:xfrm>
                <a:off x="7941478" y="2334756"/>
                <a:ext cx="664037" cy="394136"/>
              </a:xfrm>
              <a:custGeom>
                <a:avLst/>
                <a:gdLst>
                  <a:gd name="connsiteX0" fmla="*/ 610400 w 664037"/>
                  <a:gd name="connsiteY0" fmla="*/ 136752 h 394136"/>
                  <a:gd name="connsiteX1" fmla="*/ 83854 w 664037"/>
                  <a:gd name="connsiteY1" fmla="*/ 394137 h 394136"/>
                  <a:gd name="connsiteX2" fmla="*/ 0 w 664037"/>
                  <a:gd name="connsiteY2" fmla="*/ 390913 h 394136"/>
                  <a:gd name="connsiteX3" fmla="*/ 664038 w 664037"/>
                  <a:gd name="connsiteY3" fmla="*/ 0 h 39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4037" h="394136">
                    <a:moveTo>
                      <a:pt x="610400" y="136752"/>
                    </a:moveTo>
                    <a:lnTo>
                      <a:pt x="83854" y="394137"/>
                    </a:lnTo>
                    <a:lnTo>
                      <a:pt x="0" y="390913"/>
                    </a:lnTo>
                    <a:lnTo>
                      <a:pt x="664038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1" name="Freeform 720">
                <a:extLst>
                  <a:ext uri="{FF2B5EF4-FFF2-40B4-BE49-F238E27FC236}">
                    <a16:creationId xmlns:a16="http://schemas.microsoft.com/office/drawing/2014/main" id="{DE8468D0-F419-B64F-86DE-D0504C0DC103}"/>
                  </a:ext>
                </a:extLst>
              </p:cNvPr>
              <p:cNvSpPr/>
              <p:nvPr/>
            </p:nvSpPr>
            <p:spPr>
              <a:xfrm>
                <a:off x="7498787" y="2725668"/>
                <a:ext cx="526545" cy="260608"/>
              </a:xfrm>
              <a:custGeom>
                <a:avLst/>
                <a:gdLst>
                  <a:gd name="connsiteX0" fmla="*/ 0 w 526545"/>
                  <a:gd name="connsiteY0" fmla="*/ 260609 h 260608"/>
                  <a:gd name="connsiteX1" fmla="*/ 442692 w 526545"/>
                  <a:gd name="connsiteY1" fmla="*/ 0 h 260608"/>
                  <a:gd name="connsiteX2" fmla="*/ 526546 w 526545"/>
                  <a:gd name="connsiteY2" fmla="*/ 3224 h 260608"/>
                  <a:gd name="connsiteX3" fmla="*/ 440726 w 526545"/>
                  <a:gd name="connsiteY3" fmla="*/ 222026 h 260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6545" h="260608">
                    <a:moveTo>
                      <a:pt x="0" y="260609"/>
                    </a:moveTo>
                    <a:lnTo>
                      <a:pt x="442692" y="0"/>
                    </a:lnTo>
                    <a:lnTo>
                      <a:pt x="526546" y="3224"/>
                    </a:lnTo>
                    <a:lnTo>
                      <a:pt x="440726" y="222026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2" name="Freeform 721">
                <a:extLst>
                  <a:ext uri="{FF2B5EF4-FFF2-40B4-BE49-F238E27FC236}">
                    <a16:creationId xmlns:a16="http://schemas.microsoft.com/office/drawing/2014/main" id="{390250FE-EACF-1F4C-80FA-CE245E282FB0}"/>
                  </a:ext>
                </a:extLst>
              </p:cNvPr>
              <p:cNvSpPr/>
              <p:nvPr/>
            </p:nvSpPr>
            <p:spPr>
              <a:xfrm>
                <a:off x="9269553" y="1683234"/>
                <a:ext cx="442692" cy="273503"/>
              </a:xfrm>
              <a:custGeom>
                <a:avLst/>
                <a:gdLst>
                  <a:gd name="connsiteX0" fmla="*/ 442692 w 442692"/>
                  <a:gd name="connsiteY0" fmla="*/ 0 h 273503"/>
                  <a:gd name="connsiteX1" fmla="*/ 440726 w 442692"/>
                  <a:gd name="connsiteY1" fmla="*/ 222027 h 273503"/>
                  <a:gd name="connsiteX2" fmla="*/ 335417 w 442692"/>
                  <a:gd name="connsiteY2" fmla="*/ 273504 h 273503"/>
                  <a:gd name="connsiteX3" fmla="*/ 0 w 442692"/>
                  <a:gd name="connsiteY3" fmla="*/ 260609 h 27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692" h="273503">
                    <a:moveTo>
                      <a:pt x="442692" y="0"/>
                    </a:moveTo>
                    <a:lnTo>
                      <a:pt x="440726" y="222027"/>
                    </a:lnTo>
                    <a:lnTo>
                      <a:pt x="335417" y="273504"/>
                    </a:lnTo>
                    <a:lnTo>
                      <a:pt x="0" y="260609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3" name="Freeform 722">
                <a:extLst>
                  <a:ext uri="{FF2B5EF4-FFF2-40B4-BE49-F238E27FC236}">
                    <a16:creationId xmlns:a16="http://schemas.microsoft.com/office/drawing/2014/main" id="{15104464-B1AD-F347-9C82-237B9581E1F6}"/>
                  </a:ext>
                </a:extLst>
              </p:cNvPr>
              <p:cNvSpPr/>
              <p:nvPr/>
            </p:nvSpPr>
            <p:spPr>
              <a:xfrm>
                <a:off x="8551878" y="1943843"/>
                <a:ext cx="1053091" cy="543783"/>
              </a:xfrm>
              <a:custGeom>
                <a:avLst/>
                <a:gdLst>
                  <a:gd name="connsiteX0" fmla="*/ 1053092 w 1053091"/>
                  <a:gd name="connsiteY0" fmla="*/ 12895 h 543783"/>
                  <a:gd name="connsiteX1" fmla="*/ 945816 w 1053091"/>
                  <a:gd name="connsiteY1" fmla="*/ 286398 h 543783"/>
                  <a:gd name="connsiteX2" fmla="*/ 419271 w 1053091"/>
                  <a:gd name="connsiteY2" fmla="*/ 543783 h 543783"/>
                  <a:gd name="connsiteX3" fmla="*/ 0 w 1053091"/>
                  <a:gd name="connsiteY3" fmla="*/ 527665 h 543783"/>
                  <a:gd name="connsiteX4" fmla="*/ 53638 w 1053091"/>
                  <a:gd name="connsiteY4" fmla="*/ 390913 h 543783"/>
                  <a:gd name="connsiteX5" fmla="*/ 717675 w 1053091"/>
                  <a:gd name="connsiteY5" fmla="*/ 0 h 543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3091" h="543783">
                    <a:moveTo>
                      <a:pt x="1053092" y="12895"/>
                    </a:moveTo>
                    <a:lnTo>
                      <a:pt x="945816" y="286398"/>
                    </a:lnTo>
                    <a:lnTo>
                      <a:pt x="419271" y="543783"/>
                    </a:lnTo>
                    <a:lnTo>
                      <a:pt x="0" y="527665"/>
                    </a:lnTo>
                    <a:lnTo>
                      <a:pt x="53638" y="390913"/>
                    </a:lnTo>
                    <a:lnTo>
                      <a:pt x="717675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4" name="Freeform 723">
                <a:extLst>
                  <a:ext uri="{FF2B5EF4-FFF2-40B4-BE49-F238E27FC236}">
                    <a16:creationId xmlns:a16="http://schemas.microsoft.com/office/drawing/2014/main" id="{7A40C9FD-D1BB-054B-9F68-7323459D571B}"/>
                  </a:ext>
                </a:extLst>
              </p:cNvPr>
              <p:cNvSpPr/>
              <p:nvPr/>
            </p:nvSpPr>
            <p:spPr>
              <a:xfrm>
                <a:off x="7939512" y="2471507"/>
                <a:ext cx="1031636" cy="476187"/>
              </a:xfrm>
              <a:custGeom>
                <a:avLst/>
                <a:gdLst>
                  <a:gd name="connsiteX0" fmla="*/ 612366 w 1031636"/>
                  <a:gd name="connsiteY0" fmla="*/ 0 h 476187"/>
                  <a:gd name="connsiteX1" fmla="*/ 1031636 w 1031636"/>
                  <a:gd name="connsiteY1" fmla="*/ 16119 h 476187"/>
                  <a:gd name="connsiteX2" fmla="*/ 924361 w 1031636"/>
                  <a:gd name="connsiteY2" fmla="*/ 289622 h 476187"/>
                  <a:gd name="connsiteX3" fmla="*/ 661088 w 1031636"/>
                  <a:gd name="connsiteY3" fmla="*/ 418314 h 476187"/>
                  <a:gd name="connsiteX4" fmla="*/ 0 w 1031636"/>
                  <a:gd name="connsiteY4" fmla="*/ 476188 h 476187"/>
                  <a:gd name="connsiteX5" fmla="*/ 85820 w 1031636"/>
                  <a:gd name="connsiteY5" fmla="*/ 257385 h 476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1636" h="476187">
                    <a:moveTo>
                      <a:pt x="612366" y="0"/>
                    </a:moveTo>
                    <a:lnTo>
                      <a:pt x="1031636" y="16119"/>
                    </a:lnTo>
                    <a:lnTo>
                      <a:pt x="924361" y="289622"/>
                    </a:lnTo>
                    <a:lnTo>
                      <a:pt x="661088" y="418314"/>
                    </a:lnTo>
                    <a:lnTo>
                      <a:pt x="0" y="476188"/>
                    </a:lnTo>
                    <a:lnTo>
                      <a:pt x="85820" y="257385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5" name="Freeform 724">
                <a:extLst>
                  <a:ext uri="{FF2B5EF4-FFF2-40B4-BE49-F238E27FC236}">
                    <a16:creationId xmlns:a16="http://schemas.microsoft.com/office/drawing/2014/main" id="{EBE10ABC-A8DC-3240-9CEE-14993BC51000}"/>
                  </a:ext>
                </a:extLst>
              </p:cNvPr>
              <p:cNvSpPr/>
              <p:nvPr/>
            </p:nvSpPr>
            <p:spPr>
              <a:xfrm>
                <a:off x="9497694" y="1905260"/>
                <a:ext cx="212584" cy="333039"/>
              </a:xfrm>
              <a:custGeom>
                <a:avLst/>
                <a:gdLst>
                  <a:gd name="connsiteX0" fmla="*/ 0 w 212584"/>
                  <a:gd name="connsiteY0" fmla="*/ 324980 h 333039"/>
                  <a:gd name="connsiteX1" fmla="*/ 107275 w 212584"/>
                  <a:gd name="connsiteY1" fmla="*/ 51477 h 333039"/>
                  <a:gd name="connsiteX2" fmla="*/ 212584 w 212584"/>
                  <a:gd name="connsiteY2" fmla="*/ 0 h 333039"/>
                  <a:gd name="connsiteX3" fmla="*/ 209635 w 212584"/>
                  <a:gd name="connsiteY3" fmla="*/ 333040 h 333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584" h="333039">
                    <a:moveTo>
                      <a:pt x="0" y="324980"/>
                    </a:moveTo>
                    <a:lnTo>
                      <a:pt x="107275" y="51477"/>
                    </a:lnTo>
                    <a:lnTo>
                      <a:pt x="212584" y="0"/>
                    </a:lnTo>
                    <a:lnTo>
                      <a:pt x="209635" y="33304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6" name="Freeform 725">
                <a:extLst>
                  <a:ext uri="{FF2B5EF4-FFF2-40B4-BE49-F238E27FC236}">
                    <a16:creationId xmlns:a16="http://schemas.microsoft.com/office/drawing/2014/main" id="{520912C3-A0F0-994D-8C59-DD81D5102C09}"/>
                  </a:ext>
                </a:extLst>
              </p:cNvPr>
              <p:cNvSpPr/>
              <p:nvPr/>
            </p:nvSpPr>
            <p:spPr>
              <a:xfrm>
                <a:off x="8863873" y="2230241"/>
                <a:ext cx="843456" cy="547006"/>
              </a:xfrm>
              <a:custGeom>
                <a:avLst/>
                <a:gdLst>
                  <a:gd name="connsiteX0" fmla="*/ 633821 w 843456"/>
                  <a:gd name="connsiteY0" fmla="*/ 0 h 547006"/>
                  <a:gd name="connsiteX1" fmla="*/ 843456 w 843456"/>
                  <a:gd name="connsiteY1" fmla="*/ 8059 h 547006"/>
                  <a:gd name="connsiteX2" fmla="*/ 840507 w 843456"/>
                  <a:gd name="connsiteY2" fmla="*/ 341099 h 547006"/>
                  <a:gd name="connsiteX3" fmla="*/ 419270 w 843456"/>
                  <a:gd name="connsiteY3" fmla="*/ 547007 h 547006"/>
                  <a:gd name="connsiteX4" fmla="*/ 0 w 843456"/>
                  <a:gd name="connsiteY4" fmla="*/ 530888 h 547006"/>
                  <a:gd name="connsiteX5" fmla="*/ 107275 w 843456"/>
                  <a:gd name="connsiteY5" fmla="*/ 257385 h 547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3456" h="547006">
                    <a:moveTo>
                      <a:pt x="633821" y="0"/>
                    </a:moveTo>
                    <a:lnTo>
                      <a:pt x="843456" y="8059"/>
                    </a:lnTo>
                    <a:lnTo>
                      <a:pt x="840507" y="341099"/>
                    </a:lnTo>
                    <a:lnTo>
                      <a:pt x="419270" y="547007"/>
                    </a:lnTo>
                    <a:lnTo>
                      <a:pt x="0" y="530888"/>
                    </a:lnTo>
                    <a:lnTo>
                      <a:pt x="107275" y="257385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7" name="Freeform 726">
                <a:extLst>
                  <a:ext uri="{FF2B5EF4-FFF2-40B4-BE49-F238E27FC236}">
                    <a16:creationId xmlns:a16="http://schemas.microsoft.com/office/drawing/2014/main" id="{F062F734-52B1-DA41-9B9F-CDD0A08AB031}"/>
                  </a:ext>
                </a:extLst>
              </p:cNvPr>
              <p:cNvSpPr/>
              <p:nvPr/>
            </p:nvSpPr>
            <p:spPr>
              <a:xfrm>
                <a:off x="8600600" y="2761129"/>
                <a:ext cx="682542" cy="128692"/>
              </a:xfrm>
              <a:custGeom>
                <a:avLst/>
                <a:gdLst>
                  <a:gd name="connsiteX0" fmla="*/ 263273 w 682542"/>
                  <a:gd name="connsiteY0" fmla="*/ 0 h 128692"/>
                  <a:gd name="connsiteX1" fmla="*/ 682543 w 682542"/>
                  <a:gd name="connsiteY1" fmla="*/ 16119 h 128692"/>
                  <a:gd name="connsiteX2" fmla="*/ 661088 w 682542"/>
                  <a:gd name="connsiteY2" fmla="*/ 70819 h 128692"/>
                  <a:gd name="connsiteX3" fmla="*/ 0 w 682542"/>
                  <a:gd name="connsiteY3" fmla="*/ 128692 h 12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2542" h="128692">
                    <a:moveTo>
                      <a:pt x="263273" y="0"/>
                    </a:moveTo>
                    <a:lnTo>
                      <a:pt x="682543" y="16119"/>
                    </a:lnTo>
                    <a:lnTo>
                      <a:pt x="661088" y="70819"/>
                    </a:lnTo>
                    <a:lnTo>
                      <a:pt x="0" y="128692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8" name="Freeform 727">
                <a:extLst>
                  <a:ext uri="{FF2B5EF4-FFF2-40B4-BE49-F238E27FC236}">
                    <a16:creationId xmlns:a16="http://schemas.microsoft.com/office/drawing/2014/main" id="{AEC92B3B-4A79-2245-A778-D13E45AAE209}"/>
                  </a:ext>
                </a:extLst>
              </p:cNvPr>
              <p:cNvSpPr/>
              <p:nvPr/>
            </p:nvSpPr>
            <p:spPr>
              <a:xfrm>
                <a:off x="9261688" y="2571340"/>
                <a:ext cx="442691" cy="260608"/>
              </a:xfrm>
              <a:custGeom>
                <a:avLst/>
                <a:gdLst>
                  <a:gd name="connsiteX0" fmla="*/ 440726 w 442691"/>
                  <a:gd name="connsiteY0" fmla="*/ 222027 h 260608"/>
                  <a:gd name="connsiteX1" fmla="*/ 0 w 442691"/>
                  <a:gd name="connsiteY1" fmla="*/ 260609 h 260608"/>
                  <a:gd name="connsiteX2" fmla="*/ 21455 w 442691"/>
                  <a:gd name="connsiteY2" fmla="*/ 205908 h 260608"/>
                  <a:gd name="connsiteX3" fmla="*/ 442691 w 442691"/>
                  <a:gd name="connsiteY3" fmla="*/ 0 h 260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691" h="260608">
                    <a:moveTo>
                      <a:pt x="440726" y="222027"/>
                    </a:moveTo>
                    <a:lnTo>
                      <a:pt x="0" y="260609"/>
                    </a:lnTo>
                    <a:lnTo>
                      <a:pt x="21455" y="205908"/>
                    </a:lnTo>
                    <a:lnTo>
                      <a:pt x="442691" y="0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aphic 4">
              <a:extLst>
                <a:ext uri="{FF2B5EF4-FFF2-40B4-BE49-F238E27FC236}">
                  <a16:creationId xmlns:a16="http://schemas.microsoft.com/office/drawing/2014/main" id="{D80BB305-FC8E-794B-BB89-2BFF1D2711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5600576" y="2579960"/>
              <a:ext cx="838320" cy="511407"/>
              <a:chOff x="9702414" y="1683234"/>
              <a:chExt cx="2199865" cy="1342004"/>
            </a:xfrm>
          </p:grpSpPr>
          <p:sp>
            <p:nvSpPr>
              <p:cNvPr id="711" name="Freeform 710">
                <a:extLst>
                  <a:ext uri="{FF2B5EF4-FFF2-40B4-BE49-F238E27FC236}">
                    <a16:creationId xmlns:a16="http://schemas.microsoft.com/office/drawing/2014/main" id="{86E75D4A-13FA-D948-9580-A46FEB154E24}"/>
                  </a:ext>
                </a:extLst>
              </p:cNvPr>
              <p:cNvSpPr/>
              <p:nvPr/>
            </p:nvSpPr>
            <p:spPr>
              <a:xfrm>
                <a:off x="9704380" y="2238300"/>
                <a:ext cx="211289" cy="354654"/>
              </a:xfrm>
              <a:custGeom>
                <a:avLst/>
                <a:gdLst>
                  <a:gd name="connsiteX0" fmla="*/ 211290 w 211289"/>
                  <a:gd name="connsiteY0" fmla="*/ 154242 h 354654"/>
                  <a:gd name="connsiteX1" fmla="*/ 104662 w 211289"/>
                  <a:gd name="connsiteY1" fmla="*/ 354654 h 354654"/>
                  <a:gd name="connsiteX2" fmla="*/ 0 w 211289"/>
                  <a:gd name="connsiteY2" fmla="*/ 333040 h 354654"/>
                  <a:gd name="connsiteX3" fmla="*/ 2950 w 211289"/>
                  <a:gd name="connsiteY3" fmla="*/ 0 h 354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289" h="354654">
                    <a:moveTo>
                      <a:pt x="211290" y="154242"/>
                    </a:moveTo>
                    <a:lnTo>
                      <a:pt x="104662" y="354654"/>
                    </a:lnTo>
                    <a:lnTo>
                      <a:pt x="0" y="333040"/>
                    </a:lnTo>
                    <a:lnTo>
                      <a:pt x="2950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2" name="Freeform 711">
                <a:extLst>
                  <a:ext uri="{FF2B5EF4-FFF2-40B4-BE49-F238E27FC236}">
                    <a16:creationId xmlns:a16="http://schemas.microsoft.com/office/drawing/2014/main" id="{EA7233C1-132D-6546-8AD9-ECBABA8D16C7}"/>
                  </a:ext>
                </a:extLst>
              </p:cNvPr>
              <p:cNvSpPr/>
              <p:nvPr/>
            </p:nvSpPr>
            <p:spPr>
              <a:xfrm>
                <a:off x="9702414" y="2571340"/>
                <a:ext cx="439973" cy="268400"/>
              </a:xfrm>
              <a:custGeom>
                <a:avLst/>
                <a:gdLst>
                  <a:gd name="connsiteX0" fmla="*/ 0 w 439973"/>
                  <a:gd name="connsiteY0" fmla="*/ 222027 h 268400"/>
                  <a:gd name="connsiteX1" fmla="*/ 1966 w 439973"/>
                  <a:gd name="connsiteY1" fmla="*/ 0 h 268400"/>
                  <a:gd name="connsiteX2" fmla="*/ 106628 w 439973"/>
                  <a:gd name="connsiteY2" fmla="*/ 21614 h 268400"/>
                  <a:gd name="connsiteX3" fmla="*/ 439973 w 439973"/>
                  <a:gd name="connsiteY3" fmla="*/ 268401 h 26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973" h="268400">
                    <a:moveTo>
                      <a:pt x="0" y="222027"/>
                    </a:moveTo>
                    <a:lnTo>
                      <a:pt x="1966" y="0"/>
                    </a:lnTo>
                    <a:lnTo>
                      <a:pt x="106628" y="21614"/>
                    </a:lnTo>
                    <a:lnTo>
                      <a:pt x="439973" y="268401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3" name="Freeform 712">
                <a:extLst>
                  <a:ext uri="{FF2B5EF4-FFF2-40B4-BE49-F238E27FC236}">
                    <a16:creationId xmlns:a16="http://schemas.microsoft.com/office/drawing/2014/main" id="{592E6EA7-82F4-E042-BE47-B34AE557285B}"/>
                  </a:ext>
                </a:extLst>
              </p:cNvPr>
              <p:cNvSpPr/>
              <p:nvPr/>
            </p:nvSpPr>
            <p:spPr>
              <a:xfrm>
                <a:off x="9710278" y="1683234"/>
                <a:ext cx="439973" cy="308483"/>
              </a:xfrm>
              <a:custGeom>
                <a:avLst/>
                <a:gdLst>
                  <a:gd name="connsiteX0" fmla="*/ 1966 w 439973"/>
                  <a:gd name="connsiteY0" fmla="*/ 0 h 308483"/>
                  <a:gd name="connsiteX1" fmla="*/ 439973 w 439973"/>
                  <a:gd name="connsiteY1" fmla="*/ 268401 h 308483"/>
                  <a:gd name="connsiteX2" fmla="*/ 418648 w 439973"/>
                  <a:gd name="connsiteY2" fmla="*/ 308483 h 308483"/>
                  <a:gd name="connsiteX3" fmla="*/ 0 w 439973"/>
                  <a:gd name="connsiteY3" fmla="*/ 222027 h 30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973" h="308483">
                    <a:moveTo>
                      <a:pt x="1966" y="0"/>
                    </a:moveTo>
                    <a:lnTo>
                      <a:pt x="439973" y="268401"/>
                    </a:lnTo>
                    <a:lnTo>
                      <a:pt x="418648" y="308483"/>
                    </a:lnTo>
                    <a:lnTo>
                      <a:pt x="0" y="222027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4" name="Freeform 713">
                <a:extLst>
                  <a:ext uri="{FF2B5EF4-FFF2-40B4-BE49-F238E27FC236}">
                    <a16:creationId xmlns:a16="http://schemas.microsoft.com/office/drawing/2014/main" id="{E86F0407-3F54-6044-9498-579C197A20D4}"/>
                  </a:ext>
                </a:extLst>
              </p:cNvPr>
              <p:cNvSpPr/>
              <p:nvPr/>
            </p:nvSpPr>
            <p:spPr>
              <a:xfrm>
                <a:off x="9707329" y="1905260"/>
                <a:ext cx="838277" cy="595352"/>
              </a:xfrm>
              <a:custGeom>
                <a:avLst/>
                <a:gdLst>
                  <a:gd name="connsiteX0" fmla="*/ 421597 w 838277"/>
                  <a:gd name="connsiteY0" fmla="*/ 86457 h 595352"/>
                  <a:gd name="connsiteX1" fmla="*/ 838278 w 838277"/>
                  <a:gd name="connsiteY1" fmla="*/ 394940 h 595352"/>
                  <a:gd name="connsiteX2" fmla="*/ 731650 w 838277"/>
                  <a:gd name="connsiteY2" fmla="*/ 595353 h 595352"/>
                  <a:gd name="connsiteX3" fmla="*/ 208341 w 838277"/>
                  <a:gd name="connsiteY3" fmla="*/ 487282 h 595352"/>
                  <a:gd name="connsiteX4" fmla="*/ 0 w 838277"/>
                  <a:gd name="connsiteY4" fmla="*/ 333040 h 595352"/>
                  <a:gd name="connsiteX5" fmla="*/ 2949 w 838277"/>
                  <a:gd name="connsiteY5" fmla="*/ 0 h 595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77" h="595352">
                    <a:moveTo>
                      <a:pt x="421597" y="86457"/>
                    </a:moveTo>
                    <a:lnTo>
                      <a:pt x="838278" y="394940"/>
                    </a:lnTo>
                    <a:lnTo>
                      <a:pt x="731650" y="595353"/>
                    </a:lnTo>
                    <a:lnTo>
                      <a:pt x="208341" y="487282"/>
                    </a:lnTo>
                    <a:lnTo>
                      <a:pt x="0" y="333040"/>
                    </a:lnTo>
                    <a:lnTo>
                      <a:pt x="2949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5" name="Freeform 714">
                <a:extLst>
                  <a:ext uri="{FF2B5EF4-FFF2-40B4-BE49-F238E27FC236}">
                    <a16:creationId xmlns:a16="http://schemas.microsoft.com/office/drawing/2014/main" id="{6D8C5460-7706-9545-984C-61DB31E457D8}"/>
                  </a:ext>
                </a:extLst>
              </p:cNvPr>
              <p:cNvSpPr/>
              <p:nvPr/>
            </p:nvSpPr>
            <p:spPr>
              <a:xfrm>
                <a:off x="9809042" y="2392542"/>
                <a:ext cx="1046618" cy="516760"/>
              </a:xfrm>
              <a:custGeom>
                <a:avLst/>
                <a:gdLst>
                  <a:gd name="connsiteX0" fmla="*/ 106628 w 1046618"/>
                  <a:gd name="connsiteY0" fmla="*/ 0 h 516760"/>
                  <a:gd name="connsiteX1" fmla="*/ 629937 w 1046618"/>
                  <a:gd name="connsiteY1" fmla="*/ 108071 h 516760"/>
                  <a:gd name="connsiteX2" fmla="*/ 1046619 w 1046618"/>
                  <a:gd name="connsiteY2" fmla="*/ 416554 h 516760"/>
                  <a:gd name="connsiteX3" fmla="*/ 993304 w 1046618"/>
                  <a:gd name="connsiteY3" fmla="*/ 516761 h 516760"/>
                  <a:gd name="connsiteX4" fmla="*/ 333345 w 1046618"/>
                  <a:gd name="connsiteY4" fmla="*/ 447199 h 516760"/>
                  <a:gd name="connsiteX5" fmla="*/ 0 w 1046618"/>
                  <a:gd name="connsiteY5" fmla="*/ 200412 h 516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6618" h="516760">
                    <a:moveTo>
                      <a:pt x="106628" y="0"/>
                    </a:moveTo>
                    <a:lnTo>
                      <a:pt x="629937" y="108071"/>
                    </a:lnTo>
                    <a:lnTo>
                      <a:pt x="1046619" y="416554"/>
                    </a:lnTo>
                    <a:lnTo>
                      <a:pt x="993304" y="516761"/>
                    </a:lnTo>
                    <a:lnTo>
                      <a:pt x="333345" y="447199"/>
                    </a:lnTo>
                    <a:lnTo>
                      <a:pt x="0" y="200412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6" name="Freeform 715">
                <a:extLst>
                  <a:ext uri="{FF2B5EF4-FFF2-40B4-BE49-F238E27FC236}">
                    <a16:creationId xmlns:a16="http://schemas.microsoft.com/office/drawing/2014/main" id="{D0BFBCB0-9292-AF42-BA27-7D26DFFFF031}"/>
                  </a:ext>
                </a:extLst>
              </p:cNvPr>
              <p:cNvSpPr/>
              <p:nvPr/>
            </p:nvSpPr>
            <p:spPr>
              <a:xfrm>
                <a:off x="10128926" y="1951635"/>
                <a:ext cx="678335" cy="402601"/>
              </a:xfrm>
              <a:custGeom>
                <a:avLst/>
                <a:gdLst>
                  <a:gd name="connsiteX0" fmla="*/ 416681 w 678335"/>
                  <a:gd name="connsiteY0" fmla="*/ 348566 h 402601"/>
                  <a:gd name="connsiteX1" fmla="*/ 0 w 678335"/>
                  <a:gd name="connsiteY1" fmla="*/ 40082 h 402601"/>
                  <a:gd name="connsiteX2" fmla="*/ 21325 w 678335"/>
                  <a:gd name="connsiteY2" fmla="*/ 0 h 402601"/>
                  <a:gd name="connsiteX3" fmla="*/ 678336 w 678335"/>
                  <a:gd name="connsiteY3" fmla="*/ 402602 h 40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8335" h="402601">
                    <a:moveTo>
                      <a:pt x="416681" y="348566"/>
                    </a:moveTo>
                    <a:lnTo>
                      <a:pt x="0" y="40082"/>
                    </a:lnTo>
                    <a:lnTo>
                      <a:pt x="21325" y="0"/>
                    </a:lnTo>
                    <a:lnTo>
                      <a:pt x="678336" y="402602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7" name="Freeform 716">
                <a:extLst>
                  <a:ext uri="{FF2B5EF4-FFF2-40B4-BE49-F238E27FC236}">
                    <a16:creationId xmlns:a16="http://schemas.microsoft.com/office/drawing/2014/main" id="{09248CFE-E3A9-F448-9CBF-1A0CA924BD65}"/>
                  </a:ext>
                </a:extLst>
              </p:cNvPr>
              <p:cNvSpPr/>
              <p:nvPr/>
            </p:nvSpPr>
            <p:spPr>
              <a:xfrm>
                <a:off x="10438979" y="2300201"/>
                <a:ext cx="1025293" cy="616966"/>
              </a:xfrm>
              <a:custGeom>
                <a:avLst/>
                <a:gdLst>
                  <a:gd name="connsiteX0" fmla="*/ 106628 w 1025293"/>
                  <a:gd name="connsiteY0" fmla="*/ 0 h 616966"/>
                  <a:gd name="connsiteX1" fmla="*/ 368283 w 1025293"/>
                  <a:gd name="connsiteY1" fmla="*/ 54036 h 616966"/>
                  <a:gd name="connsiteX2" fmla="*/ 1025293 w 1025293"/>
                  <a:gd name="connsiteY2" fmla="*/ 456637 h 616966"/>
                  <a:gd name="connsiteX3" fmla="*/ 939991 w 1025293"/>
                  <a:gd name="connsiteY3" fmla="*/ 616967 h 616966"/>
                  <a:gd name="connsiteX4" fmla="*/ 416682 w 1025293"/>
                  <a:gd name="connsiteY4" fmla="*/ 508896 h 616966"/>
                  <a:gd name="connsiteX5" fmla="*/ 0 w 1025293"/>
                  <a:gd name="connsiteY5" fmla="*/ 200412 h 616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5293" h="616966">
                    <a:moveTo>
                      <a:pt x="106628" y="0"/>
                    </a:moveTo>
                    <a:lnTo>
                      <a:pt x="368283" y="54036"/>
                    </a:lnTo>
                    <a:lnTo>
                      <a:pt x="1025293" y="456637"/>
                    </a:lnTo>
                    <a:lnTo>
                      <a:pt x="939991" y="616967"/>
                    </a:lnTo>
                    <a:lnTo>
                      <a:pt x="416682" y="508896"/>
                    </a:lnTo>
                    <a:lnTo>
                      <a:pt x="0" y="200412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8" name="Freeform 717">
                <a:extLst>
                  <a:ext uri="{FF2B5EF4-FFF2-40B4-BE49-F238E27FC236}">
                    <a16:creationId xmlns:a16="http://schemas.microsoft.com/office/drawing/2014/main" id="{B15AE947-78E1-D645-A51B-AEBACA64BDE0}"/>
                  </a:ext>
                </a:extLst>
              </p:cNvPr>
              <p:cNvSpPr/>
              <p:nvPr/>
            </p:nvSpPr>
            <p:spPr>
              <a:xfrm>
                <a:off x="10802347" y="2809096"/>
                <a:ext cx="659960" cy="169767"/>
              </a:xfrm>
              <a:custGeom>
                <a:avLst/>
                <a:gdLst>
                  <a:gd name="connsiteX0" fmla="*/ 53314 w 659960"/>
                  <a:gd name="connsiteY0" fmla="*/ 0 h 169767"/>
                  <a:gd name="connsiteX1" fmla="*/ 576624 w 659960"/>
                  <a:gd name="connsiteY1" fmla="*/ 108071 h 169767"/>
                  <a:gd name="connsiteX2" fmla="*/ 659960 w 659960"/>
                  <a:gd name="connsiteY2" fmla="*/ 169768 h 169767"/>
                  <a:gd name="connsiteX3" fmla="*/ 0 w 659960"/>
                  <a:gd name="connsiteY3" fmla="*/ 100206 h 169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960" h="169767">
                    <a:moveTo>
                      <a:pt x="53314" y="0"/>
                    </a:moveTo>
                    <a:lnTo>
                      <a:pt x="576624" y="108071"/>
                    </a:lnTo>
                    <a:lnTo>
                      <a:pt x="659960" y="169768"/>
                    </a:lnTo>
                    <a:lnTo>
                      <a:pt x="0" y="100206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9" name="Freeform 718">
                <a:extLst>
                  <a:ext uri="{FF2B5EF4-FFF2-40B4-BE49-F238E27FC236}">
                    <a16:creationId xmlns:a16="http://schemas.microsoft.com/office/drawing/2014/main" id="{D37468A1-CEC4-7141-99EE-687B649A3501}"/>
                  </a:ext>
                </a:extLst>
              </p:cNvPr>
              <p:cNvSpPr/>
              <p:nvPr/>
            </p:nvSpPr>
            <p:spPr>
              <a:xfrm>
                <a:off x="11378970" y="2756838"/>
                <a:ext cx="523309" cy="268400"/>
              </a:xfrm>
              <a:custGeom>
                <a:avLst/>
                <a:gdLst>
                  <a:gd name="connsiteX0" fmla="*/ 523309 w 523309"/>
                  <a:gd name="connsiteY0" fmla="*/ 268401 h 268400"/>
                  <a:gd name="connsiteX1" fmla="*/ 83336 w 523309"/>
                  <a:gd name="connsiteY1" fmla="*/ 222026 h 268400"/>
                  <a:gd name="connsiteX2" fmla="*/ 0 w 523309"/>
                  <a:gd name="connsiteY2" fmla="*/ 160330 h 268400"/>
                  <a:gd name="connsiteX3" fmla="*/ 85302 w 523309"/>
                  <a:gd name="connsiteY3" fmla="*/ 0 h 26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3309" h="268400">
                    <a:moveTo>
                      <a:pt x="523309" y="268401"/>
                    </a:moveTo>
                    <a:lnTo>
                      <a:pt x="83336" y="222026"/>
                    </a:lnTo>
                    <a:lnTo>
                      <a:pt x="0" y="160330"/>
                    </a:lnTo>
                    <a:lnTo>
                      <a:pt x="85302" y="0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2" name="Graphic 4">
              <a:extLst>
                <a:ext uri="{FF2B5EF4-FFF2-40B4-BE49-F238E27FC236}">
                  <a16:creationId xmlns:a16="http://schemas.microsoft.com/office/drawing/2014/main" id="{842D4665-ECCD-3B4A-86EA-A0877E26FEEE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74090" y="3003008"/>
              <a:ext cx="1037108" cy="900991"/>
              <a:chOff x="8320829" y="2793366"/>
              <a:chExt cx="2721508" cy="2364320"/>
            </a:xfrm>
          </p:grpSpPr>
          <p:sp>
            <p:nvSpPr>
              <p:cNvPr id="702" name="Freeform 701">
                <a:extLst>
                  <a:ext uri="{FF2B5EF4-FFF2-40B4-BE49-F238E27FC236}">
                    <a16:creationId xmlns:a16="http://schemas.microsoft.com/office/drawing/2014/main" id="{A7D34CD8-BDF9-744B-BC33-1A4423DB6D23}"/>
                  </a:ext>
                </a:extLst>
              </p:cNvPr>
              <p:cNvSpPr/>
              <p:nvPr/>
            </p:nvSpPr>
            <p:spPr>
              <a:xfrm>
                <a:off x="8597147" y="3963487"/>
                <a:ext cx="509192" cy="725506"/>
              </a:xfrm>
              <a:custGeom>
                <a:avLst/>
                <a:gdLst>
                  <a:gd name="connsiteX0" fmla="*/ 509192 w 509192"/>
                  <a:gd name="connsiteY0" fmla="*/ 280893 h 725506"/>
                  <a:gd name="connsiteX1" fmla="*/ 116437 w 509192"/>
                  <a:gd name="connsiteY1" fmla="*/ 725507 h 725506"/>
                  <a:gd name="connsiteX2" fmla="*/ 0 w 509192"/>
                  <a:gd name="connsiteY2" fmla="*/ 702072 h 725506"/>
                  <a:gd name="connsiteX3" fmla="*/ 414475 w 509192"/>
                  <a:gd name="connsiteY3" fmla="*/ 0 h 72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192" h="725506">
                    <a:moveTo>
                      <a:pt x="509192" y="280893"/>
                    </a:moveTo>
                    <a:lnTo>
                      <a:pt x="116437" y="725507"/>
                    </a:lnTo>
                    <a:lnTo>
                      <a:pt x="0" y="702072"/>
                    </a:lnTo>
                    <a:lnTo>
                      <a:pt x="414475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3" name="Freeform 702">
                <a:extLst>
                  <a:ext uri="{FF2B5EF4-FFF2-40B4-BE49-F238E27FC236}">
                    <a16:creationId xmlns:a16="http://schemas.microsoft.com/office/drawing/2014/main" id="{70B65A50-677D-9146-B316-D11A69BC274D}"/>
                  </a:ext>
                </a:extLst>
              </p:cNvPr>
              <p:cNvSpPr/>
              <p:nvPr/>
            </p:nvSpPr>
            <p:spPr>
              <a:xfrm>
                <a:off x="8320829" y="4665558"/>
                <a:ext cx="544301" cy="472864"/>
              </a:xfrm>
              <a:custGeom>
                <a:avLst/>
                <a:gdLst>
                  <a:gd name="connsiteX0" fmla="*/ 0 w 544301"/>
                  <a:gd name="connsiteY0" fmla="*/ 468048 h 472864"/>
                  <a:gd name="connsiteX1" fmla="*/ 276317 w 544301"/>
                  <a:gd name="connsiteY1" fmla="*/ 0 h 472864"/>
                  <a:gd name="connsiteX2" fmla="*/ 392755 w 544301"/>
                  <a:gd name="connsiteY2" fmla="*/ 23435 h 472864"/>
                  <a:gd name="connsiteX3" fmla="*/ 544302 w 544301"/>
                  <a:gd name="connsiteY3" fmla="*/ 472864 h 47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4301" h="472864">
                    <a:moveTo>
                      <a:pt x="0" y="468048"/>
                    </a:moveTo>
                    <a:lnTo>
                      <a:pt x="276317" y="0"/>
                    </a:lnTo>
                    <a:lnTo>
                      <a:pt x="392755" y="23435"/>
                    </a:lnTo>
                    <a:lnTo>
                      <a:pt x="544302" y="472864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4" name="Freeform 703">
                <a:extLst>
                  <a:ext uri="{FF2B5EF4-FFF2-40B4-BE49-F238E27FC236}">
                    <a16:creationId xmlns:a16="http://schemas.microsoft.com/office/drawing/2014/main" id="{93E1361E-0602-8A4D-8679-D1963FC615C0}"/>
                  </a:ext>
                </a:extLst>
              </p:cNvPr>
              <p:cNvSpPr/>
              <p:nvPr/>
            </p:nvSpPr>
            <p:spPr>
              <a:xfrm>
                <a:off x="9426097" y="2793366"/>
                <a:ext cx="544302" cy="561786"/>
              </a:xfrm>
              <a:custGeom>
                <a:avLst/>
                <a:gdLst>
                  <a:gd name="connsiteX0" fmla="*/ 276317 w 544302"/>
                  <a:gd name="connsiteY0" fmla="*/ 0 h 561786"/>
                  <a:gd name="connsiteX1" fmla="*/ 544302 w 544302"/>
                  <a:gd name="connsiteY1" fmla="*/ 472864 h 561786"/>
                  <a:gd name="connsiteX2" fmla="*/ 465751 w 544302"/>
                  <a:gd name="connsiteY2" fmla="*/ 561787 h 561786"/>
                  <a:gd name="connsiteX3" fmla="*/ 0 w 544302"/>
                  <a:gd name="connsiteY3" fmla="*/ 468048 h 56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4302" h="561786">
                    <a:moveTo>
                      <a:pt x="276317" y="0"/>
                    </a:moveTo>
                    <a:lnTo>
                      <a:pt x="544302" y="472864"/>
                    </a:lnTo>
                    <a:lnTo>
                      <a:pt x="465751" y="561787"/>
                    </a:lnTo>
                    <a:lnTo>
                      <a:pt x="0" y="468048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5" name="Freeform 704">
                <a:extLst>
                  <a:ext uri="{FF2B5EF4-FFF2-40B4-BE49-F238E27FC236}">
                    <a16:creationId xmlns:a16="http://schemas.microsoft.com/office/drawing/2014/main" id="{43641E9A-32CE-2C49-80B2-221D211D0F37}"/>
                  </a:ext>
                </a:extLst>
              </p:cNvPr>
              <p:cNvSpPr/>
              <p:nvPr/>
            </p:nvSpPr>
            <p:spPr>
              <a:xfrm>
                <a:off x="9011622" y="3261415"/>
                <a:ext cx="1069660" cy="1100138"/>
              </a:xfrm>
              <a:custGeom>
                <a:avLst/>
                <a:gdLst>
                  <a:gd name="connsiteX0" fmla="*/ 880226 w 1069660"/>
                  <a:gd name="connsiteY0" fmla="*/ 93738 h 1100138"/>
                  <a:gd name="connsiteX1" fmla="*/ 1069660 w 1069660"/>
                  <a:gd name="connsiteY1" fmla="*/ 655525 h 1100138"/>
                  <a:gd name="connsiteX2" fmla="*/ 676906 w 1069660"/>
                  <a:gd name="connsiteY2" fmla="*/ 1100139 h 1100138"/>
                  <a:gd name="connsiteX3" fmla="*/ 94717 w 1069660"/>
                  <a:gd name="connsiteY3" fmla="*/ 982965 h 1100138"/>
                  <a:gd name="connsiteX4" fmla="*/ 0 w 1069660"/>
                  <a:gd name="connsiteY4" fmla="*/ 702072 h 1100138"/>
                  <a:gd name="connsiteX5" fmla="*/ 414475 w 1069660"/>
                  <a:gd name="connsiteY5" fmla="*/ 0 h 110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660" h="1100138">
                    <a:moveTo>
                      <a:pt x="880226" y="93738"/>
                    </a:moveTo>
                    <a:lnTo>
                      <a:pt x="1069660" y="655525"/>
                    </a:lnTo>
                    <a:lnTo>
                      <a:pt x="676906" y="1100139"/>
                    </a:lnTo>
                    <a:lnTo>
                      <a:pt x="94717" y="982965"/>
                    </a:lnTo>
                    <a:lnTo>
                      <a:pt x="0" y="702072"/>
                    </a:lnTo>
                    <a:lnTo>
                      <a:pt x="414475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6" name="Freeform 705">
                <a:extLst>
                  <a:ext uri="{FF2B5EF4-FFF2-40B4-BE49-F238E27FC236}">
                    <a16:creationId xmlns:a16="http://schemas.microsoft.com/office/drawing/2014/main" id="{8DEFBFB1-B1EB-7440-BF2B-D12E84D83CC7}"/>
                  </a:ext>
                </a:extLst>
              </p:cNvPr>
              <p:cNvSpPr/>
              <p:nvPr/>
            </p:nvSpPr>
            <p:spPr>
              <a:xfrm>
                <a:off x="8713584" y="4244380"/>
                <a:ext cx="1164377" cy="901266"/>
              </a:xfrm>
              <a:custGeom>
                <a:avLst/>
                <a:gdLst>
                  <a:gd name="connsiteX0" fmla="*/ 392755 w 1164377"/>
                  <a:gd name="connsiteY0" fmla="*/ 0 h 901266"/>
                  <a:gd name="connsiteX1" fmla="*/ 974943 w 1164377"/>
                  <a:gd name="connsiteY1" fmla="*/ 117173 h 901266"/>
                  <a:gd name="connsiteX2" fmla="*/ 1164377 w 1164377"/>
                  <a:gd name="connsiteY2" fmla="*/ 678960 h 901266"/>
                  <a:gd name="connsiteX3" fmla="*/ 968000 w 1164377"/>
                  <a:gd name="connsiteY3" fmla="*/ 901267 h 901266"/>
                  <a:gd name="connsiteX4" fmla="*/ 151547 w 1164377"/>
                  <a:gd name="connsiteY4" fmla="*/ 894042 h 901266"/>
                  <a:gd name="connsiteX5" fmla="*/ 0 w 1164377"/>
                  <a:gd name="connsiteY5" fmla="*/ 444613 h 901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4377" h="901266">
                    <a:moveTo>
                      <a:pt x="392755" y="0"/>
                    </a:moveTo>
                    <a:lnTo>
                      <a:pt x="974943" y="117173"/>
                    </a:lnTo>
                    <a:lnTo>
                      <a:pt x="1164377" y="678960"/>
                    </a:lnTo>
                    <a:lnTo>
                      <a:pt x="968000" y="901267"/>
                    </a:lnTo>
                    <a:lnTo>
                      <a:pt x="151547" y="894042"/>
                    </a:lnTo>
                    <a:lnTo>
                      <a:pt x="0" y="444613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7" name="Freeform 706">
                <a:extLst>
                  <a:ext uri="{FF2B5EF4-FFF2-40B4-BE49-F238E27FC236}">
                    <a16:creationId xmlns:a16="http://schemas.microsoft.com/office/drawing/2014/main" id="{5C8BCFD8-3CBD-D343-8A3F-79A567E73FC6}"/>
                  </a:ext>
                </a:extLst>
              </p:cNvPr>
              <p:cNvSpPr/>
              <p:nvPr/>
            </p:nvSpPr>
            <p:spPr>
              <a:xfrm>
                <a:off x="9891848" y="3266230"/>
                <a:ext cx="480527" cy="709295"/>
              </a:xfrm>
              <a:custGeom>
                <a:avLst/>
                <a:gdLst>
                  <a:gd name="connsiteX0" fmla="*/ 189434 w 480527"/>
                  <a:gd name="connsiteY0" fmla="*/ 650709 h 709295"/>
                  <a:gd name="connsiteX1" fmla="*/ 0 w 480527"/>
                  <a:gd name="connsiteY1" fmla="*/ 88923 h 709295"/>
                  <a:gd name="connsiteX2" fmla="*/ 78551 w 480527"/>
                  <a:gd name="connsiteY2" fmla="*/ 0 h 709295"/>
                  <a:gd name="connsiteX3" fmla="*/ 480528 w 480527"/>
                  <a:gd name="connsiteY3" fmla="*/ 709296 h 709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0527" h="709295">
                    <a:moveTo>
                      <a:pt x="189434" y="650709"/>
                    </a:moveTo>
                    <a:lnTo>
                      <a:pt x="0" y="88923"/>
                    </a:lnTo>
                    <a:lnTo>
                      <a:pt x="78551" y="0"/>
                    </a:lnTo>
                    <a:lnTo>
                      <a:pt x="480528" y="709296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8" name="Freeform 707">
                <a:extLst>
                  <a:ext uri="{FF2B5EF4-FFF2-40B4-BE49-F238E27FC236}">
                    <a16:creationId xmlns:a16="http://schemas.microsoft.com/office/drawing/2014/main" id="{44970369-94DA-584D-A1DF-F4C01F0EF18B}"/>
                  </a:ext>
                </a:extLst>
              </p:cNvPr>
              <p:cNvSpPr/>
              <p:nvPr/>
            </p:nvSpPr>
            <p:spPr>
              <a:xfrm>
                <a:off x="9688527" y="3916940"/>
                <a:ext cx="1085825" cy="1123573"/>
              </a:xfrm>
              <a:custGeom>
                <a:avLst/>
                <a:gdLst>
                  <a:gd name="connsiteX0" fmla="*/ 392755 w 1085825"/>
                  <a:gd name="connsiteY0" fmla="*/ 0 h 1123573"/>
                  <a:gd name="connsiteX1" fmla="*/ 683849 w 1085825"/>
                  <a:gd name="connsiteY1" fmla="*/ 58587 h 1123573"/>
                  <a:gd name="connsiteX2" fmla="*/ 1085826 w 1085825"/>
                  <a:gd name="connsiteY2" fmla="*/ 767883 h 1123573"/>
                  <a:gd name="connsiteX3" fmla="*/ 771622 w 1085825"/>
                  <a:gd name="connsiteY3" fmla="*/ 1123573 h 1123573"/>
                  <a:gd name="connsiteX4" fmla="*/ 189433 w 1085825"/>
                  <a:gd name="connsiteY4" fmla="*/ 1006400 h 1123573"/>
                  <a:gd name="connsiteX5" fmla="*/ 0 w 1085825"/>
                  <a:gd name="connsiteY5" fmla="*/ 444613 h 1123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5825" h="1123573">
                    <a:moveTo>
                      <a:pt x="392755" y="0"/>
                    </a:moveTo>
                    <a:lnTo>
                      <a:pt x="683849" y="58587"/>
                    </a:lnTo>
                    <a:lnTo>
                      <a:pt x="1085826" y="767883"/>
                    </a:lnTo>
                    <a:lnTo>
                      <a:pt x="771622" y="1123573"/>
                    </a:lnTo>
                    <a:lnTo>
                      <a:pt x="189433" y="1006400"/>
                    </a:lnTo>
                    <a:lnTo>
                      <a:pt x="0" y="444613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9" name="Freeform 708">
                <a:extLst>
                  <a:ext uri="{FF2B5EF4-FFF2-40B4-BE49-F238E27FC236}">
                    <a16:creationId xmlns:a16="http://schemas.microsoft.com/office/drawing/2014/main" id="{E2CE3E02-8E7A-5141-9430-D1AF1827C59E}"/>
                  </a:ext>
                </a:extLst>
              </p:cNvPr>
              <p:cNvSpPr/>
              <p:nvPr/>
            </p:nvSpPr>
            <p:spPr>
              <a:xfrm>
                <a:off x="9681584" y="4923340"/>
                <a:ext cx="816452" cy="229530"/>
              </a:xfrm>
              <a:custGeom>
                <a:avLst/>
                <a:gdLst>
                  <a:gd name="connsiteX0" fmla="*/ 196377 w 816452"/>
                  <a:gd name="connsiteY0" fmla="*/ 0 h 229530"/>
                  <a:gd name="connsiteX1" fmla="*/ 778566 w 816452"/>
                  <a:gd name="connsiteY1" fmla="*/ 117173 h 229530"/>
                  <a:gd name="connsiteX2" fmla="*/ 816453 w 816452"/>
                  <a:gd name="connsiteY2" fmla="*/ 229531 h 229530"/>
                  <a:gd name="connsiteX3" fmla="*/ 0 w 816452"/>
                  <a:gd name="connsiteY3" fmla="*/ 222307 h 229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6452" h="229530">
                    <a:moveTo>
                      <a:pt x="196377" y="0"/>
                    </a:moveTo>
                    <a:lnTo>
                      <a:pt x="778566" y="117173"/>
                    </a:lnTo>
                    <a:lnTo>
                      <a:pt x="816453" y="229531"/>
                    </a:lnTo>
                    <a:lnTo>
                      <a:pt x="0" y="222307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0" name="Freeform 709">
                <a:extLst>
                  <a:ext uri="{FF2B5EF4-FFF2-40B4-BE49-F238E27FC236}">
                    <a16:creationId xmlns:a16="http://schemas.microsoft.com/office/drawing/2014/main" id="{AC5D16D7-4DCD-6B40-95FE-A338AF037FD9}"/>
                  </a:ext>
                </a:extLst>
              </p:cNvPr>
              <p:cNvSpPr/>
              <p:nvPr/>
            </p:nvSpPr>
            <p:spPr>
              <a:xfrm>
                <a:off x="10460149" y="4684822"/>
                <a:ext cx="582188" cy="472864"/>
              </a:xfrm>
              <a:custGeom>
                <a:avLst/>
                <a:gdLst>
                  <a:gd name="connsiteX0" fmla="*/ 582189 w 582188"/>
                  <a:gd name="connsiteY0" fmla="*/ 472864 h 472864"/>
                  <a:gd name="connsiteX1" fmla="*/ 37887 w 582188"/>
                  <a:gd name="connsiteY1" fmla="*/ 468048 h 472864"/>
                  <a:gd name="connsiteX2" fmla="*/ 0 w 582188"/>
                  <a:gd name="connsiteY2" fmla="*/ 355691 h 472864"/>
                  <a:gd name="connsiteX3" fmla="*/ 314204 w 582188"/>
                  <a:gd name="connsiteY3" fmla="*/ 0 h 47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2188" h="472864">
                    <a:moveTo>
                      <a:pt x="582189" y="472864"/>
                    </a:moveTo>
                    <a:lnTo>
                      <a:pt x="37887" y="468048"/>
                    </a:lnTo>
                    <a:lnTo>
                      <a:pt x="0" y="355691"/>
                    </a:lnTo>
                    <a:lnTo>
                      <a:pt x="314204" y="0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3" name="Graphic 4">
              <a:extLst>
                <a:ext uri="{FF2B5EF4-FFF2-40B4-BE49-F238E27FC236}">
                  <a16:creationId xmlns:a16="http://schemas.microsoft.com/office/drawing/2014/main" id="{18584A46-A853-9E46-B463-8E794A4AEA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5600576" y="3003008"/>
              <a:ext cx="838320" cy="900991"/>
              <a:chOff x="9702414" y="2793366"/>
              <a:chExt cx="2199866" cy="2364319"/>
            </a:xfrm>
          </p:grpSpPr>
          <p:sp>
            <p:nvSpPr>
              <p:cNvPr id="693" name="Freeform 692">
                <a:extLst>
                  <a:ext uri="{FF2B5EF4-FFF2-40B4-BE49-F238E27FC236}">
                    <a16:creationId xmlns:a16="http://schemas.microsoft.com/office/drawing/2014/main" id="{06EF4B9D-941D-E74C-8C0D-9E998DACD0F9}"/>
                  </a:ext>
                </a:extLst>
              </p:cNvPr>
              <p:cNvSpPr/>
              <p:nvPr/>
            </p:nvSpPr>
            <p:spPr>
              <a:xfrm>
                <a:off x="10372376" y="3975526"/>
                <a:ext cx="455687" cy="709295"/>
              </a:xfrm>
              <a:custGeom>
                <a:avLst/>
                <a:gdLst>
                  <a:gd name="connsiteX0" fmla="*/ 241414 w 455687"/>
                  <a:gd name="connsiteY0" fmla="*/ 78376 h 709295"/>
                  <a:gd name="connsiteX1" fmla="*/ 455688 w 455687"/>
                  <a:gd name="connsiteY1" fmla="*/ 630268 h 709295"/>
                  <a:gd name="connsiteX2" fmla="*/ 401977 w 455687"/>
                  <a:gd name="connsiteY2" fmla="*/ 709296 h 709295"/>
                  <a:gd name="connsiteX3" fmla="*/ 0 w 455687"/>
                  <a:gd name="connsiteY3" fmla="*/ 0 h 709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5687" h="709295">
                    <a:moveTo>
                      <a:pt x="241414" y="78376"/>
                    </a:moveTo>
                    <a:lnTo>
                      <a:pt x="455688" y="630268"/>
                    </a:lnTo>
                    <a:lnTo>
                      <a:pt x="401977" y="7092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4" name="Freeform 693">
                <a:extLst>
                  <a:ext uri="{FF2B5EF4-FFF2-40B4-BE49-F238E27FC236}">
                    <a16:creationId xmlns:a16="http://schemas.microsoft.com/office/drawing/2014/main" id="{0E356FFD-EB2D-D848-A776-9D2B5FAF00CC}"/>
                  </a:ext>
                </a:extLst>
              </p:cNvPr>
              <p:cNvSpPr/>
              <p:nvPr/>
            </p:nvSpPr>
            <p:spPr>
              <a:xfrm>
                <a:off x="10774353" y="4605794"/>
                <a:ext cx="439973" cy="551891"/>
              </a:xfrm>
              <a:custGeom>
                <a:avLst/>
                <a:gdLst>
                  <a:gd name="connsiteX0" fmla="*/ 267985 w 439973"/>
                  <a:gd name="connsiteY0" fmla="*/ 551892 h 551891"/>
                  <a:gd name="connsiteX1" fmla="*/ 0 w 439973"/>
                  <a:gd name="connsiteY1" fmla="*/ 79028 h 551891"/>
                  <a:gd name="connsiteX2" fmla="*/ 53711 w 439973"/>
                  <a:gd name="connsiteY2" fmla="*/ 0 h 551891"/>
                  <a:gd name="connsiteX3" fmla="*/ 439974 w 439973"/>
                  <a:gd name="connsiteY3" fmla="*/ 125402 h 551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973" h="551891">
                    <a:moveTo>
                      <a:pt x="267985" y="551892"/>
                    </a:moveTo>
                    <a:lnTo>
                      <a:pt x="0" y="79028"/>
                    </a:lnTo>
                    <a:lnTo>
                      <a:pt x="53711" y="0"/>
                    </a:lnTo>
                    <a:lnTo>
                      <a:pt x="439974" y="125402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5" name="Freeform 694">
                <a:extLst>
                  <a:ext uri="{FF2B5EF4-FFF2-40B4-BE49-F238E27FC236}">
                    <a16:creationId xmlns:a16="http://schemas.microsoft.com/office/drawing/2014/main" id="{27A1A9D4-7A4D-404B-9E0D-A148CDE6415E}"/>
                  </a:ext>
                </a:extLst>
              </p:cNvPr>
              <p:cNvSpPr/>
              <p:nvPr/>
            </p:nvSpPr>
            <p:spPr>
              <a:xfrm>
                <a:off x="9702414" y="2793366"/>
                <a:ext cx="482828" cy="472863"/>
              </a:xfrm>
              <a:custGeom>
                <a:avLst/>
                <a:gdLst>
                  <a:gd name="connsiteX0" fmla="*/ 0 w 482828"/>
                  <a:gd name="connsiteY0" fmla="*/ 0 h 472863"/>
                  <a:gd name="connsiteX1" fmla="*/ 439973 w 482828"/>
                  <a:gd name="connsiteY1" fmla="*/ 46374 h 472863"/>
                  <a:gd name="connsiteX2" fmla="*/ 482828 w 482828"/>
                  <a:gd name="connsiteY2" fmla="*/ 156753 h 472863"/>
                  <a:gd name="connsiteX3" fmla="*/ 267985 w 482828"/>
                  <a:gd name="connsiteY3" fmla="*/ 472864 h 4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2828" h="472863">
                    <a:moveTo>
                      <a:pt x="0" y="0"/>
                    </a:moveTo>
                    <a:lnTo>
                      <a:pt x="439973" y="46374"/>
                    </a:lnTo>
                    <a:lnTo>
                      <a:pt x="482828" y="156753"/>
                    </a:lnTo>
                    <a:lnTo>
                      <a:pt x="267985" y="472864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6" name="Freeform 695">
                <a:extLst>
                  <a:ext uri="{FF2B5EF4-FFF2-40B4-BE49-F238E27FC236}">
                    <a16:creationId xmlns:a16="http://schemas.microsoft.com/office/drawing/2014/main" id="{C4D9B3AB-1F2D-3F4B-AAA3-83341BBBAAD0}"/>
                  </a:ext>
                </a:extLst>
              </p:cNvPr>
              <p:cNvSpPr/>
              <p:nvPr/>
            </p:nvSpPr>
            <p:spPr>
              <a:xfrm>
                <a:off x="9970399" y="2950119"/>
                <a:ext cx="911944" cy="1103783"/>
              </a:xfrm>
              <a:custGeom>
                <a:avLst/>
                <a:gdLst>
                  <a:gd name="connsiteX0" fmla="*/ 214843 w 911944"/>
                  <a:gd name="connsiteY0" fmla="*/ 0 h 1103783"/>
                  <a:gd name="connsiteX1" fmla="*/ 697671 w 911944"/>
                  <a:gd name="connsiteY1" fmla="*/ 156753 h 1103783"/>
                  <a:gd name="connsiteX2" fmla="*/ 911945 w 911944"/>
                  <a:gd name="connsiteY2" fmla="*/ 708645 h 1103783"/>
                  <a:gd name="connsiteX3" fmla="*/ 643391 w 911944"/>
                  <a:gd name="connsiteY3" fmla="*/ 1103784 h 1103783"/>
                  <a:gd name="connsiteX4" fmla="*/ 401977 w 911944"/>
                  <a:gd name="connsiteY4" fmla="*/ 1025407 h 1103783"/>
                  <a:gd name="connsiteX5" fmla="*/ 0 w 911944"/>
                  <a:gd name="connsiteY5" fmla="*/ 316111 h 1103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1944" h="1103783">
                    <a:moveTo>
                      <a:pt x="214843" y="0"/>
                    </a:moveTo>
                    <a:lnTo>
                      <a:pt x="697671" y="156753"/>
                    </a:lnTo>
                    <a:lnTo>
                      <a:pt x="911945" y="708645"/>
                    </a:lnTo>
                    <a:lnTo>
                      <a:pt x="643391" y="1103784"/>
                    </a:lnTo>
                    <a:lnTo>
                      <a:pt x="401977" y="1025407"/>
                    </a:lnTo>
                    <a:lnTo>
                      <a:pt x="0" y="316111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7" name="Freeform 696">
                <a:extLst>
                  <a:ext uri="{FF2B5EF4-FFF2-40B4-BE49-F238E27FC236}">
                    <a16:creationId xmlns:a16="http://schemas.microsoft.com/office/drawing/2014/main" id="{5ED298FB-B2C8-3A49-A7B3-38EBBABBB0CF}"/>
                  </a:ext>
                </a:extLst>
              </p:cNvPr>
              <p:cNvSpPr/>
              <p:nvPr/>
            </p:nvSpPr>
            <p:spPr>
              <a:xfrm>
                <a:off x="10613790" y="3658764"/>
                <a:ext cx="858518" cy="1072432"/>
              </a:xfrm>
              <a:custGeom>
                <a:avLst/>
                <a:gdLst>
                  <a:gd name="connsiteX0" fmla="*/ 0 w 858518"/>
                  <a:gd name="connsiteY0" fmla="*/ 395139 h 1072432"/>
                  <a:gd name="connsiteX1" fmla="*/ 268554 w 858518"/>
                  <a:gd name="connsiteY1" fmla="*/ 0 h 1072432"/>
                  <a:gd name="connsiteX2" fmla="*/ 751382 w 858518"/>
                  <a:gd name="connsiteY2" fmla="*/ 156753 h 1072432"/>
                  <a:gd name="connsiteX3" fmla="*/ 858519 w 858518"/>
                  <a:gd name="connsiteY3" fmla="*/ 432699 h 1072432"/>
                  <a:gd name="connsiteX4" fmla="*/ 600536 w 858518"/>
                  <a:gd name="connsiteY4" fmla="*/ 1072433 h 1072432"/>
                  <a:gd name="connsiteX5" fmla="*/ 214274 w 858518"/>
                  <a:gd name="connsiteY5" fmla="*/ 947031 h 107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8518" h="1072432">
                    <a:moveTo>
                      <a:pt x="0" y="395139"/>
                    </a:moveTo>
                    <a:lnTo>
                      <a:pt x="268554" y="0"/>
                    </a:lnTo>
                    <a:lnTo>
                      <a:pt x="751382" y="156753"/>
                    </a:lnTo>
                    <a:lnTo>
                      <a:pt x="858519" y="432699"/>
                    </a:lnTo>
                    <a:lnTo>
                      <a:pt x="600536" y="1072433"/>
                    </a:lnTo>
                    <a:lnTo>
                      <a:pt x="214274" y="947031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8" name="Freeform 697">
                <a:extLst>
                  <a:ext uri="{FF2B5EF4-FFF2-40B4-BE49-F238E27FC236}">
                    <a16:creationId xmlns:a16="http://schemas.microsoft.com/office/drawing/2014/main" id="{D0AD034F-F550-2148-B369-4181EB7BD1A0}"/>
                  </a:ext>
                </a:extLst>
              </p:cNvPr>
              <p:cNvSpPr/>
              <p:nvPr/>
            </p:nvSpPr>
            <p:spPr>
              <a:xfrm>
                <a:off x="10142387" y="2839741"/>
                <a:ext cx="659959" cy="267131"/>
              </a:xfrm>
              <a:custGeom>
                <a:avLst/>
                <a:gdLst>
                  <a:gd name="connsiteX0" fmla="*/ 525683 w 659959"/>
                  <a:gd name="connsiteY0" fmla="*/ 267131 h 267131"/>
                  <a:gd name="connsiteX1" fmla="*/ 42855 w 659959"/>
                  <a:gd name="connsiteY1" fmla="*/ 110378 h 267131"/>
                  <a:gd name="connsiteX2" fmla="*/ 0 w 659959"/>
                  <a:gd name="connsiteY2" fmla="*/ 0 h 267131"/>
                  <a:gd name="connsiteX3" fmla="*/ 659960 w 659959"/>
                  <a:gd name="connsiteY3" fmla="*/ 69562 h 26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959" h="267131">
                    <a:moveTo>
                      <a:pt x="525683" y="267131"/>
                    </a:moveTo>
                    <a:lnTo>
                      <a:pt x="42855" y="110378"/>
                    </a:lnTo>
                    <a:lnTo>
                      <a:pt x="0" y="0"/>
                    </a:lnTo>
                    <a:lnTo>
                      <a:pt x="659960" y="69562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9" name="Freeform 698">
                <a:extLst>
                  <a:ext uri="{FF2B5EF4-FFF2-40B4-BE49-F238E27FC236}">
                    <a16:creationId xmlns:a16="http://schemas.microsoft.com/office/drawing/2014/main" id="{89F7CC74-77F4-A943-9840-07CD461B197B}"/>
                  </a:ext>
                </a:extLst>
              </p:cNvPr>
              <p:cNvSpPr/>
              <p:nvPr/>
            </p:nvSpPr>
            <p:spPr>
              <a:xfrm>
                <a:off x="10668070" y="2909303"/>
                <a:ext cx="965655" cy="906214"/>
              </a:xfrm>
              <a:custGeom>
                <a:avLst/>
                <a:gdLst>
                  <a:gd name="connsiteX0" fmla="*/ 0 w 965655"/>
                  <a:gd name="connsiteY0" fmla="*/ 197569 h 906214"/>
                  <a:gd name="connsiteX1" fmla="*/ 134277 w 965655"/>
                  <a:gd name="connsiteY1" fmla="*/ 0 h 906214"/>
                  <a:gd name="connsiteX2" fmla="*/ 794237 w 965655"/>
                  <a:gd name="connsiteY2" fmla="*/ 69562 h 906214"/>
                  <a:gd name="connsiteX3" fmla="*/ 965656 w 965655"/>
                  <a:gd name="connsiteY3" fmla="*/ 511075 h 906214"/>
                  <a:gd name="connsiteX4" fmla="*/ 697102 w 965655"/>
                  <a:gd name="connsiteY4" fmla="*/ 906214 h 906214"/>
                  <a:gd name="connsiteX5" fmla="*/ 214274 w 965655"/>
                  <a:gd name="connsiteY5" fmla="*/ 749461 h 90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5655" h="906214">
                    <a:moveTo>
                      <a:pt x="0" y="197569"/>
                    </a:moveTo>
                    <a:lnTo>
                      <a:pt x="134277" y="0"/>
                    </a:lnTo>
                    <a:lnTo>
                      <a:pt x="794237" y="69562"/>
                    </a:lnTo>
                    <a:lnTo>
                      <a:pt x="965656" y="511075"/>
                    </a:lnTo>
                    <a:lnTo>
                      <a:pt x="697102" y="906214"/>
                    </a:lnTo>
                    <a:lnTo>
                      <a:pt x="214274" y="749461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0" name="Freeform 699">
                <a:extLst>
                  <a:ext uri="{FF2B5EF4-FFF2-40B4-BE49-F238E27FC236}">
                    <a16:creationId xmlns:a16="http://schemas.microsoft.com/office/drawing/2014/main" id="{070F60EF-49E0-484D-9019-18380880E210}"/>
                  </a:ext>
                </a:extLst>
              </p:cNvPr>
              <p:cNvSpPr/>
              <p:nvPr/>
            </p:nvSpPr>
            <p:spPr>
              <a:xfrm>
                <a:off x="11365172" y="3420378"/>
                <a:ext cx="365119" cy="671084"/>
              </a:xfrm>
              <a:custGeom>
                <a:avLst/>
                <a:gdLst>
                  <a:gd name="connsiteX0" fmla="*/ 0 w 365119"/>
                  <a:gd name="connsiteY0" fmla="*/ 395139 h 671084"/>
                  <a:gd name="connsiteX1" fmla="*/ 268554 w 365119"/>
                  <a:gd name="connsiteY1" fmla="*/ 0 h 671084"/>
                  <a:gd name="connsiteX2" fmla="*/ 365119 w 365119"/>
                  <a:gd name="connsiteY2" fmla="*/ 31350 h 671084"/>
                  <a:gd name="connsiteX3" fmla="*/ 107137 w 365119"/>
                  <a:gd name="connsiteY3" fmla="*/ 671085 h 671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119" h="671084">
                    <a:moveTo>
                      <a:pt x="0" y="395139"/>
                    </a:moveTo>
                    <a:lnTo>
                      <a:pt x="268554" y="0"/>
                    </a:lnTo>
                    <a:lnTo>
                      <a:pt x="365119" y="31350"/>
                    </a:lnTo>
                    <a:lnTo>
                      <a:pt x="107137" y="671085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1" name="Freeform 700">
                <a:extLst>
                  <a:ext uri="{FF2B5EF4-FFF2-40B4-BE49-F238E27FC236}">
                    <a16:creationId xmlns:a16="http://schemas.microsoft.com/office/drawing/2014/main" id="{03D4C6FE-5ECC-9847-8085-C2B18FD53642}"/>
                  </a:ext>
                </a:extLst>
              </p:cNvPr>
              <p:cNvSpPr/>
              <p:nvPr/>
            </p:nvSpPr>
            <p:spPr>
              <a:xfrm>
                <a:off x="11462307" y="2978864"/>
                <a:ext cx="439973" cy="472863"/>
              </a:xfrm>
              <a:custGeom>
                <a:avLst/>
                <a:gdLst>
                  <a:gd name="connsiteX0" fmla="*/ 439973 w 439973"/>
                  <a:gd name="connsiteY0" fmla="*/ 46375 h 472863"/>
                  <a:gd name="connsiteX1" fmla="*/ 267984 w 439973"/>
                  <a:gd name="connsiteY1" fmla="*/ 472864 h 472863"/>
                  <a:gd name="connsiteX2" fmla="*/ 171419 w 439973"/>
                  <a:gd name="connsiteY2" fmla="*/ 441514 h 472863"/>
                  <a:gd name="connsiteX3" fmla="*/ 0 w 439973"/>
                  <a:gd name="connsiteY3" fmla="*/ 0 h 4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973" h="472863">
                    <a:moveTo>
                      <a:pt x="439973" y="46375"/>
                    </a:moveTo>
                    <a:lnTo>
                      <a:pt x="267984" y="472864"/>
                    </a:lnTo>
                    <a:lnTo>
                      <a:pt x="171419" y="4415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4" name="Graphic 4">
              <a:extLst>
                <a:ext uri="{FF2B5EF4-FFF2-40B4-BE49-F238E27FC236}">
                  <a16:creationId xmlns:a16="http://schemas.microsoft.com/office/drawing/2014/main" id="{810F9C4D-8524-7F40-8244-9917580AF4B6}"/>
                </a:ext>
              </a:extLst>
            </p:cNvPr>
            <p:cNvGrpSpPr>
              <a:grpSpLocks/>
            </p:cNvGrpSpPr>
            <p:nvPr/>
          </p:nvGrpSpPr>
          <p:grpSpPr>
            <a:xfrm>
              <a:off x="4760823" y="3003008"/>
              <a:ext cx="839753" cy="891814"/>
              <a:chOff x="7498787" y="2793366"/>
              <a:chExt cx="2203626" cy="2340240"/>
            </a:xfrm>
          </p:grpSpPr>
          <p:sp>
            <p:nvSpPr>
              <p:cNvPr id="684" name="Freeform 683">
                <a:extLst>
                  <a:ext uri="{FF2B5EF4-FFF2-40B4-BE49-F238E27FC236}">
                    <a16:creationId xmlns:a16="http://schemas.microsoft.com/office/drawing/2014/main" id="{C5F455C7-1CC8-6E45-B7AB-C3B62C7F2F61}"/>
                  </a:ext>
                </a:extLst>
              </p:cNvPr>
              <p:cNvSpPr/>
              <p:nvPr/>
            </p:nvSpPr>
            <p:spPr>
              <a:xfrm>
                <a:off x="7939512" y="2889822"/>
                <a:ext cx="661088" cy="227473"/>
              </a:xfrm>
              <a:custGeom>
                <a:avLst/>
                <a:gdLst>
                  <a:gd name="connsiteX0" fmla="*/ 477041 w 661088"/>
                  <a:gd name="connsiteY0" fmla="*/ 227473 h 227473"/>
                  <a:gd name="connsiteX1" fmla="*/ 18158 w 661088"/>
                  <a:gd name="connsiteY1" fmla="*/ 161964 h 227473"/>
                  <a:gd name="connsiteX2" fmla="*/ 0 w 661088"/>
                  <a:gd name="connsiteY2" fmla="*/ 57873 h 227473"/>
                  <a:gd name="connsiteX3" fmla="*/ 661088 w 661088"/>
                  <a:gd name="connsiteY3" fmla="*/ 0 h 22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088" h="227473">
                    <a:moveTo>
                      <a:pt x="477041" y="227473"/>
                    </a:moveTo>
                    <a:lnTo>
                      <a:pt x="18158" y="161964"/>
                    </a:lnTo>
                    <a:lnTo>
                      <a:pt x="0" y="57873"/>
                    </a:lnTo>
                    <a:lnTo>
                      <a:pt x="661088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5" name="Freeform 684">
                <a:extLst>
                  <a:ext uri="{FF2B5EF4-FFF2-40B4-BE49-F238E27FC236}">
                    <a16:creationId xmlns:a16="http://schemas.microsoft.com/office/drawing/2014/main" id="{3E86A509-2F0A-7542-9172-0796B826E6D4}"/>
                  </a:ext>
                </a:extLst>
              </p:cNvPr>
              <p:cNvSpPr/>
              <p:nvPr/>
            </p:nvSpPr>
            <p:spPr>
              <a:xfrm>
                <a:off x="7498787" y="2947695"/>
                <a:ext cx="458883" cy="468048"/>
              </a:xfrm>
              <a:custGeom>
                <a:avLst/>
                <a:gdLst>
                  <a:gd name="connsiteX0" fmla="*/ 0 w 458883"/>
                  <a:gd name="connsiteY0" fmla="*/ 38582 h 468048"/>
                  <a:gd name="connsiteX1" fmla="*/ 440726 w 458883"/>
                  <a:gd name="connsiteY1" fmla="*/ 0 h 468048"/>
                  <a:gd name="connsiteX2" fmla="*/ 458883 w 458883"/>
                  <a:gd name="connsiteY2" fmla="*/ 104091 h 468048"/>
                  <a:gd name="connsiteX3" fmla="*/ 164409 w 458883"/>
                  <a:gd name="connsiteY3" fmla="*/ 468048 h 468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883" h="468048">
                    <a:moveTo>
                      <a:pt x="0" y="38582"/>
                    </a:moveTo>
                    <a:lnTo>
                      <a:pt x="440726" y="0"/>
                    </a:lnTo>
                    <a:lnTo>
                      <a:pt x="458883" y="104091"/>
                    </a:lnTo>
                    <a:lnTo>
                      <a:pt x="164409" y="468048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6" name="Freeform 685">
                <a:extLst>
                  <a:ext uri="{FF2B5EF4-FFF2-40B4-BE49-F238E27FC236}">
                    <a16:creationId xmlns:a16="http://schemas.microsoft.com/office/drawing/2014/main" id="{B2FEEC9C-BB6C-8D4C-AF6F-7F1D25DC7227}"/>
                  </a:ext>
                </a:extLst>
              </p:cNvPr>
              <p:cNvSpPr/>
              <p:nvPr/>
            </p:nvSpPr>
            <p:spPr>
              <a:xfrm>
                <a:off x="9261688" y="2793366"/>
                <a:ext cx="440725" cy="468048"/>
              </a:xfrm>
              <a:custGeom>
                <a:avLst/>
                <a:gdLst>
                  <a:gd name="connsiteX0" fmla="*/ 440726 w 440725"/>
                  <a:gd name="connsiteY0" fmla="*/ 0 h 468048"/>
                  <a:gd name="connsiteX1" fmla="*/ 164409 w 440725"/>
                  <a:gd name="connsiteY1" fmla="*/ 468048 h 468048"/>
                  <a:gd name="connsiteX2" fmla="*/ 72632 w 440725"/>
                  <a:gd name="connsiteY2" fmla="*/ 454946 h 468048"/>
                  <a:gd name="connsiteX3" fmla="*/ 0 w 440725"/>
                  <a:gd name="connsiteY3" fmla="*/ 38582 h 468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0725" h="468048">
                    <a:moveTo>
                      <a:pt x="440726" y="0"/>
                    </a:moveTo>
                    <a:lnTo>
                      <a:pt x="164409" y="468048"/>
                    </a:lnTo>
                    <a:lnTo>
                      <a:pt x="72632" y="454946"/>
                    </a:lnTo>
                    <a:lnTo>
                      <a:pt x="0" y="38582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7" name="Freeform 686">
                <a:extLst>
                  <a:ext uri="{FF2B5EF4-FFF2-40B4-BE49-F238E27FC236}">
                    <a16:creationId xmlns:a16="http://schemas.microsoft.com/office/drawing/2014/main" id="{80E34E7F-1EC1-C74B-8A9F-3D80E53F1FC9}"/>
                  </a:ext>
                </a:extLst>
              </p:cNvPr>
              <p:cNvSpPr/>
              <p:nvPr/>
            </p:nvSpPr>
            <p:spPr>
              <a:xfrm>
                <a:off x="8416553" y="2831948"/>
                <a:ext cx="917766" cy="871310"/>
              </a:xfrm>
              <a:custGeom>
                <a:avLst/>
                <a:gdLst>
                  <a:gd name="connsiteX0" fmla="*/ 917767 w 917766"/>
                  <a:gd name="connsiteY0" fmla="*/ 416364 h 871310"/>
                  <a:gd name="connsiteX1" fmla="*/ 549673 w 917766"/>
                  <a:gd name="connsiteY1" fmla="*/ 871311 h 871310"/>
                  <a:gd name="connsiteX2" fmla="*/ 90790 w 917766"/>
                  <a:gd name="connsiteY2" fmla="*/ 805802 h 871310"/>
                  <a:gd name="connsiteX3" fmla="*/ 0 w 917766"/>
                  <a:gd name="connsiteY3" fmla="*/ 285346 h 871310"/>
                  <a:gd name="connsiteX4" fmla="*/ 184047 w 917766"/>
                  <a:gd name="connsiteY4" fmla="*/ 57873 h 871310"/>
                  <a:gd name="connsiteX5" fmla="*/ 845135 w 917766"/>
                  <a:gd name="connsiteY5" fmla="*/ 0 h 871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7766" h="871310">
                    <a:moveTo>
                      <a:pt x="917767" y="416364"/>
                    </a:moveTo>
                    <a:lnTo>
                      <a:pt x="549673" y="871311"/>
                    </a:lnTo>
                    <a:lnTo>
                      <a:pt x="90790" y="805802"/>
                    </a:lnTo>
                    <a:lnTo>
                      <a:pt x="0" y="285346"/>
                    </a:lnTo>
                    <a:lnTo>
                      <a:pt x="184047" y="57873"/>
                    </a:lnTo>
                    <a:lnTo>
                      <a:pt x="845135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8" name="Freeform 687">
                <a:extLst>
                  <a:ext uri="{FF2B5EF4-FFF2-40B4-BE49-F238E27FC236}">
                    <a16:creationId xmlns:a16="http://schemas.microsoft.com/office/drawing/2014/main" id="{A51441F7-2F22-4549-878F-75865B674300}"/>
                  </a:ext>
                </a:extLst>
              </p:cNvPr>
              <p:cNvSpPr/>
              <p:nvPr/>
            </p:nvSpPr>
            <p:spPr>
              <a:xfrm>
                <a:off x="7663195" y="3051786"/>
                <a:ext cx="844148" cy="1040910"/>
              </a:xfrm>
              <a:custGeom>
                <a:avLst/>
                <a:gdLst>
                  <a:gd name="connsiteX0" fmla="*/ 753358 w 844148"/>
                  <a:gd name="connsiteY0" fmla="*/ 65509 h 1040910"/>
                  <a:gd name="connsiteX1" fmla="*/ 844148 w 844148"/>
                  <a:gd name="connsiteY1" fmla="*/ 585964 h 1040910"/>
                  <a:gd name="connsiteX2" fmla="*/ 476055 w 844148"/>
                  <a:gd name="connsiteY2" fmla="*/ 1040911 h 1040910"/>
                  <a:gd name="connsiteX3" fmla="*/ 246613 w 844148"/>
                  <a:gd name="connsiteY3" fmla="*/ 1008156 h 1040910"/>
                  <a:gd name="connsiteX4" fmla="*/ 0 w 844148"/>
                  <a:gd name="connsiteY4" fmla="*/ 363957 h 1040910"/>
                  <a:gd name="connsiteX5" fmla="*/ 294475 w 844148"/>
                  <a:gd name="connsiteY5" fmla="*/ 0 h 1040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4148" h="1040910">
                    <a:moveTo>
                      <a:pt x="753358" y="65509"/>
                    </a:moveTo>
                    <a:lnTo>
                      <a:pt x="844148" y="585964"/>
                    </a:lnTo>
                    <a:lnTo>
                      <a:pt x="476055" y="1040911"/>
                    </a:lnTo>
                    <a:lnTo>
                      <a:pt x="246613" y="1008156"/>
                    </a:lnTo>
                    <a:lnTo>
                      <a:pt x="0" y="363957"/>
                    </a:lnTo>
                    <a:lnTo>
                      <a:pt x="294475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9" name="Freeform 688">
                <a:extLst>
                  <a:ext uri="{FF2B5EF4-FFF2-40B4-BE49-F238E27FC236}">
                    <a16:creationId xmlns:a16="http://schemas.microsoft.com/office/drawing/2014/main" id="{00F40CD8-D1C3-CE49-B917-C1DF9F4A2C5F}"/>
                  </a:ext>
                </a:extLst>
              </p:cNvPr>
              <p:cNvSpPr/>
              <p:nvPr/>
            </p:nvSpPr>
            <p:spPr>
              <a:xfrm>
                <a:off x="8966227" y="3248313"/>
                <a:ext cx="459870" cy="715173"/>
              </a:xfrm>
              <a:custGeom>
                <a:avLst/>
                <a:gdLst>
                  <a:gd name="connsiteX0" fmla="*/ 0 w 459870"/>
                  <a:gd name="connsiteY0" fmla="*/ 454946 h 715173"/>
                  <a:gd name="connsiteX1" fmla="*/ 368094 w 459870"/>
                  <a:gd name="connsiteY1" fmla="*/ 0 h 715173"/>
                  <a:gd name="connsiteX2" fmla="*/ 459870 w 459870"/>
                  <a:gd name="connsiteY2" fmla="*/ 13102 h 715173"/>
                  <a:gd name="connsiteX3" fmla="*/ 45395 w 459870"/>
                  <a:gd name="connsiteY3" fmla="*/ 715174 h 715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870" h="715173">
                    <a:moveTo>
                      <a:pt x="0" y="454946"/>
                    </a:moveTo>
                    <a:lnTo>
                      <a:pt x="368094" y="0"/>
                    </a:lnTo>
                    <a:lnTo>
                      <a:pt x="459870" y="13102"/>
                    </a:lnTo>
                    <a:lnTo>
                      <a:pt x="45395" y="715174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0" name="Freeform 689">
                <a:extLst>
                  <a:ext uri="{FF2B5EF4-FFF2-40B4-BE49-F238E27FC236}">
                    <a16:creationId xmlns:a16="http://schemas.microsoft.com/office/drawing/2014/main" id="{55F32B72-2C98-3847-852B-9700D4888C65}"/>
                  </a:ext>
                </a:extLst>
              </p:cNvPr>
              <p:cNvSpPr/>
              <p:nvPr/>
            </p:nvSpPr>
            <p:spPr>
              <a:xfrm>
                <a:off x="8139250" y="3637750"/>
                <a:ext cx="872371" cy="1027808"/>
              </a:xfrm>
              <a:custGeom>
                <a:avLst/>
                <a:gdLst>
                  <a:gd name="connsiteX0" fmla="*/ 826977 w 872371"/>
                  <a:gd name="connsiteY0" fmla="*/ 65509 h 1027808"/>
                  <a:gd name="connsiteX1" fmla="*/ 872372 w 872371"/>
                  <a:gd name="connsiteY1" fmla="*/ 325737 h 1027808"/>
                  <a:gd name="connsiteX2" fmla="*/ 457897 w 872371"/>
                  <a:gd name="connsiteY2" fmla="*/ 1027809 h 1027808"/>
                  <a:gd name="connsiteX3" fmla="*/ 90790 w 872371"/>
                  <a:gd name="connsiteY3" fmla="*/ 975402 h 1027808"/>
                  <a:gd name="connsiteX4" fmla="*/ 0 w 872371"/>
                  <a:gd name="connsiteY4" fmla="*/ 454946 h 1027808"/>
                  <a:gd name="connsiteX5" fmla="*/ 368094 w 872371"/>
                  <a:gd name="connsiteY5" fmla="*/ 0 h 102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371" h="1027808">
                    <a:moveTo>
                      <a:pt x="826977" y="65509"/>
                    </a:moveTo>
                    <a:lnTo>
                      <a:pt x="872372" y="325737"/>
                    </a:lnTo>
                    <a:lnTo>
                      <a:pt x="457897" y="1027809"/>
                    </a:lnTo>
                    <a:lnTo>
                      <a:pt x="90790" y="975402"/>
                    </a:lnTo>
                    <a:lnTo>
                      <a:pt x="0" y="454946"/>
                    </a:lnTo>
                    <a:lnTo>
                      <a:pt x="368094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1" name="Freeform 690">
                <a:extLst>
                  <a:ext uri="{FF2B5EF4-FFF2-40B4-BE49-F238E27FC236}">
                    <a16:creationId xmlns:a16="http://schemas.microsoft.com/office/drawing/2014/main" id="{CFA4E76E-5722-6847-A11D-57411F308FE8}"/>
                  </a:ext>
                </a:extLst>
              </p:cNvPr>
              <p:cNvSpPr/>
              <p:nvPr/>
            </p:nvSpPr>
            <p:spPr>
              <a:xfrm>
                <a:off x="7909808" y="4059942"/>
                <a:ext cx="320231" cy="644199"/>
              </a:xfrm>
              <a:custGeom>
                <a:avLst/>
                <a:gdLst>
                  <a:gd name="connsiteX0" fmla="*/ 229442 w 320231"/>
                  <a:gd name="connsiteY0" fmla="*/ 32755 h 644199"/>
                  <a:gd name="connsiteX1" fmla="*/ 320231 w 320231"/>
                  <a:gd name="connsiteY1" fmla="*/ 553210 h 644199"/>
                  <a:gd name="connsiteX2" fmla="*/ 246613 w 320231"/>
                  <a:gd name="connsiteY2" fmla="*/ 644199 h 644199"/>
                  <a:gd name="connsiteX3" fmla="*/ 0 w 320231"/>
                  <a:gd name="connsiteY3" fmla="*/ 0 h 64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231" h="644199">
                    <a:moveTo>
                      <a:pt x="229442" y="32755"/>
                    </a:moveTo>
                    <a:lnTo>
                      <a:pt x="320231" y="553210"/>
                    </a:lnTo>
                    <a:lnTo>
                      <a:pt x="246613" y="644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2" name="Freeform 691">
                <a:extLst>
                  <a:ext uri="{FF2B5EF4-FFF2-40B4-BE49-F238E27FC236}">
                    <a16:creationId xmlns:a16="http://schemas.microsoft.com/office/drawing/2014/main" id="{81064074-B3A6-F44F-B3F1-1A5F39A4F5AE}"/>
                  </a:ext>
                </a:extLst>
              </p:cNvPr>
              <p:cNvSpPr/>
              <p:nvPr/>
            </p:nvSpPr>
            <p:spPr>
              <a:xfrm>
                <a:off x="8156421" y="4613151"/>
                <a:ext cx="440725" cy="520455"/>
              </a:xfrm>
              <a:custGeom>
                <a:avLst/>
                <a:gdLst>
                  <a:gd name="connsiteX0" fmla="*/ 164409 w 440725"/>
                  <a:gd name="connsiteY0" fmla="*/ 520455 h 520455"/>
                  <a:gd name="connsiteX1" fmla="*/ 0 w 440725"/>
                  <a:gd name="connsiteY1" fmla="*/ 90989 h 520455"/>
                  <a:gd name="connsiteX2" fmla="*/ 73619 w 440725"/>
                  <a:gd name="connsiteY2" fmla="*/ 0 h 520455"/>
                  <a:gd name="connsiteX3" fmla="*/ 440726 w 440725"/>
                  <a:gd name="connsiteY3" fmla="*/ 52407 h 52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0725" h="520455">
                    <a:moveTo>
                      <a:pt x="164409" y="520455"/>
                    </a:moveTo>
                    <a:lnTo>
                      <a:pt x="0" y="90989"/>
                    </a:lnTo>
                    <a:lnTo>
                      <a:pt x="73619" y="0"/>
                    </a:lnTo>
                    <a:lnTo>
                      <a:pt x="440726" y="52407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aphic 4">
              <a:extLst>
                <a:ext uri="{FF2B5EF4-FFF2-40B4-BE49-F238E27FC236}">
                  <a16:creationId xmlns:a16="http://schemas.microsoft.com/office/drawing/2014/main" id="{B2E53DC4-0BF2-9941-965A-E67911738C57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74090" y="3894819"/>
              <a:ext cx="1037108" cy="639531"/>
              <a:chOff x="8320829" y="5133607"/>
              <a:chExt cx="2721508" cy="1678219"/>
            </a:xfrm>
          </p:grpSpPr>
          <p:sp>
            <p:nvSpPr>
              <p:cNvPr id="675" name="Freeform 674">
                <a:extLst>
                  <a:ext uri="{FF2B5EF4-FFF2-40B4-BE49-F238E27FC236}">
                    <a16:creationId xmlns:a16="http://schemas.microsoft.com/office/drawing/2014/main" id="{ABC5EA9E-B9FA-0F49-8625-06FF27D2E2FE}"/>
                  </a:ext>
                </a:extLst>
              </p:cNvPr>
              <p:cNvSpPr/>
              <p:nvPr/>
            </p:nvSpPr>
            <p:spPr>
              <a:xfrm>
                <a:off x="10259143" y="5471614"/>
                <a:ext cx="508092" cy="513142"/>
              </a:xfrm>
              <a:custGeom>
                <a:avLst/>
                <a:gdLst>
                  <a:gd name="connsiteX0" fmla="*/ 0 w 508092"/>
                  <a:gd name="connsiteY0" fmla="*/ 313928 h 513142"/>
                  <a:gd name="connsiteX1" fmla="*/ 391597 w 508092"/>
                  <a:gd name="connsiteY1" fmla="*/ 0 h 513142"/>
                  <a:gd name="connsiteX2" fmla="*/ 508093 w 508092"/>
                  <a:gd name="connsiteY2" fmla="*/ 16900 h 513142"/>
                  <a:gd name="connsiteX3" fmla="*/ 95440 w 508092"/>
                  <a:gd name="connsiteY3" fmla="*/ 513143 h 51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92" h="513142">
                    <a:moveTo>
                      <a:pt x="0" y="313928"/>
                    </a:moveTo>
                    <a:lnTo>
                      <a:pt x="391597" y="0"/>
                    </a:lnTo>
                    <a:lnTo>
                      <a:pt x="508093" y="16900"/>
                    </a:lnTo>
                    <a:lnTo>
                      <a:pt x="95440" y="513143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6" name="Freeform 675">
                <a:extLst>
                  <a:ext uri="{FF2B5EF4-FFF2-40B4-BE49-F238E27FC236}">
                    <a16:creationId xmlns:a16="http://schemas.microsoft.com/office/drawing/2014/main" id="{976C063C-F4BF-754F-A021-929C370AB447}"/>
                  </a:ext>
                </a:extLst>
              </p:cNvPr>
              <p:cNvSpPr/>
              <p:nvPr/>
            </p:nvSpPr>
            <p:spPr>
              <a:xfrm>
                <a:off x="10498036" y="5152870"/>
                <a:ext cx="544301" cy="335644"/>
              </a:xfrm>
              <a:custGeom>
                <a:avLst/>
                <a:gdLst>
                  <a:gd name="connsiteX0" fmla="*/ 544302 w 544301"/>
                  <a:gd name="connsiteY0" fmla="*/ 4816 h 335644"/>
                  <a:gd name="connsiteX1" fmla="*/ 269200 w 544301"/>
                  <a:gd name="connsiteY1" fmla="*/ 335644 h 335644"/>
                  <a:gd name="connsiteX2" fmla="*/ 152704 w 544301"/>
                  <a:gd name="connsiteY2" fmla="*/ 318744 h 335644"/>
                  <a:gd name="connsiteX3" fmla="*/ 0 w 544301"/>
                  <a:gd name="connsiteY3" fmla="*/ 0 h 335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4301" h="335644">
                    <a:moveTo>
                      <a:pt x="544302" y="4816"/>
                    </a:moveTo>
                    <a:lnTo>
                      <a:pt x="269200" y="335644"/>
                    </a:lnTo>
                    <a:lnTo>
                      <a:pt x="152704" y="3187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7" name="Freeform 676">
                <a:extLst>
                  <a:ext uri="{FF2B5EF4-FFF2-40B4-BE49-F238E27FC236}">
                    <a16:creationId xmlns:a16="http://schemas.microsoft.com/office/drawing/2014/main" id="{176E0DBB-1FE3-9F42-9B8C-6DA0A14996AA}"/>
                  </a:ext>
                </a:extLst>
              </p:cNvPr>
              <p:cNvSpPr/>
              <p:nvPr/>
            </p:nvSpPr>
            <p:spPr>
              <a:xfrm>
                <a:off x="9397629" y="6413397"/>
                <a:ext cx="544302" cy="398429"/>
              </a:xfrm>
              <a:custGeom>
                <a:avLst/>
                <a:gdLst>
                  <a:gd name="connsiteX0" fmla="*/ 269200 w 544302"/>
                  <a:gd name="connsiteY0" fmla="*/ 398430 h 398429"/>
                  <a:gd name="connsiteX1" fmla="*/ 0 w 544302"/>
                  <a:gd name="connsiteY1" fmla="*/ 62786 h 398429"/>
                  <a:gd name="connsiteX2" fmla="*/ 78320 w 544302"/>
                  <a:gd name="connsiteY2" fmla="*/ 0 h 398429"/>
                  <a:gd name="connsiteX3" fmla="*/ 544302 w 544302"/>
                  <a:gd name="connsiteY3" fmla="*/ 67602 h 39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4302" h="398429">
                    <a:moveTo>
                      <a:pt x="269200" y="398430"/>
                    </a:moveTo>
                    <a:lnTo>
                      <a:pt x="0" y="62786"/>
                    </a:lnTo>
                    <a:lnTo>
                      <a:pt x="78320" y="0"/>
                    </a:lnTo>
                    <a:lnTo>
                      <a:pt x="544302" y="67602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8" name="Freeform 677">
                <a:extLst>
                  <a:ext uri="{FF2B5EF4-FFF2-40B4-BE49-F238E27FC236}">
                    <a16:creationId xmlns:a16="http://schemas.microsoft.com/office/drawing/2014/main" id="{60BE107F-5CA7-FD42-8E54-B311F9915CF0}"/>
                  </a:ext>
                </a:extLst>
              </p:cNvPr>
              <p:cNvSpPr/>
              <p:nvPr/>
            </p:nvSpPr>
            <p:spPr>
              <a:xfrm>
                <a:off x="9285068" y="5701040"/>
                <a:ext cx="1069514" cy="779958"/>
              </a:xfrm>
              <a:custGeom>
                <a:avLst/>
                <a:gdLst>
                  <a:gd name="connsiteX0" fmla="*/ 190881 w 1069514"/>
                  <a:gd name="connsiteY0" fmla="*/ 712357 h 779958"/>
                  <a:gd name="connsiteX1" fmla="*/ 0 w 1069514"/>
                  <a:gd name="connsiteY1" fmla="*/ 313928 h 779958"/>
                  <a:gd name="connsiteX2" fmla="*/ 391597 w 1069514"/>
                  <a:gd name="connsiteY2" fmla="*/ 0 h 779958"/>
                  <a:gd name="connsiteX3" fmla="*/ 974075 w 1069514"/>
                  <a:gd name="connsiteY3" fmla="*/ 84502 h 779958"/>
                  <a:gd name="connsiteX4" fmla="*/ 1069515 w 1069514"/>
                  <a:gd name="connsiteY4" fmla="*/ 283717 h 779958"/>
                  <a:gd name="connsiteX5" fmla="*/ 656863 w 1069514"/>
                  <a:gd name="connsiteY5" fmla="*/ 779959 h 779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514" h="779958">
                    <a:moveTo>
                      <a:pt x="190881" y="712357"/>
                    </a:moveTo>
                    <a:lnTo>
                      <a:pt x="0" y="313928"/>
                    </a:lnTo>
                    <a:lnTo>
                      <a:pt x="391597" y="0"/>
                    </a:lnTo>
                    <a:lnTo>
                      <a:pt x="974075" y="84502"/>
                    </a:lnTo>
                    <a:lnTo>
                      <a:pt x="1069515" y="283717"/>
                    </a:lnTo>
                    <a:lnTo>
                      <a:pt x="656863" y="779959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9" name="Freeform 678">
                <a:extLst>
                  <a:ext uri="{FF2B5EF4-FFF2-40B4-BE49-F238E27FC236}">
                    <a16:creationId xmlns:a16="http://schemas.microsoft.com/office/drawing/2014/main" id="{188E9606-6A3E-C346-8137-05CCA2DB4B98}"/>
                  </a:ext>
                </a:extLst>
              </p:cNvPr>
              <p:cNvSpPr/>
              <p:nvPr/>
            </p:nvSpPr>
            <p:spPr>
              <a:xfrm>
                <a:off x="9485785" y="5145647"/>
                <a:ext cx="1164955" cy="639895"/>
              </a:xfrm>
              <a:custGeom>
                <a:avLst/>
                <a:gdLst>
                  <a:gd name="connsiteX0" fmla="*/ 773358 w 1164955"/>
                  <a:gd name="connsiteY0" fmla="*/ 639895 h 639895"/>
                  <a:gd name="connsiteX1" fmla="*/ 190881 w 1164955"/>
                  <a:gd name="connsiteY1" fmla="*/ 555393 h 639895"/>
                  <a:gd name="connsiteX2" fmla="*/ 0 w 1164955"/>
                  <a:gd name="connsiteY2" fmla="*/ 156964 h 639895"/>
                  <a:gd name="connsiteX3" fmla="*/ 195799 w 1164955"/>
                  <a:gd name="connsiteY3" fmla="*/ 0 h 639895"/>
                  <a:gd name="connsiteX4" fmla="*/ 1012251 w 1164955"/>
                  <a:gd name="connsiteY4" fmla="*/ 7224 h 639895"/>
                  <a:gd name="connsiteX5" fmla="*/ 1164956 w 1164955"/>
                  <a:gd name="connsiteY5" fmla="*/ 325967 h 639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4955" h="639895">
                    <a:moveTo>
                      <a:pt x="773358" y="639895"/>
                    </a:moveTo>
                    <a:lnTo>
                      <a:pt x="190881" y="555393"/>
                    </a:lnTo>
                    <a:lnTo>
                      <a:pt x="0" y="156964"/>
                    </a:lnTo>
                    <a:lnTo>
                      <a:pt x="195799" y="0"/>
                    </a:lnTo>
                    <a:lnTo>
                      <a:pt x="1012251" y="7224"/>
                    </a:lnTo>
                    <a:lnTo>
                      <a:pt x="1164956" y="325967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0" name="Freeform 679">
                <a:extLst>
                  <a:ext uri="{FF2B5EF4-FFF2-40B4-BE49-F238E27FC236}">
                    <a16:creationId xmlns:a16="http://schemas.microsoft.com/office/drawing/2014/main" id="{BBF39850-C7ED-3D4A-8065-B8B0EC9069C7}"/>
                  </a:ext>
                </a:extLst>
              </p:cNvPr>
              <p:cNvSpPr/>
              <p:nvPr/>
            </p:nvSpPr>
            <p:spPr>
              <a:xfrm>
                <a:off x="8993829" y="5972717"/>
                <a:ext cx="482119" cy="503465"/>
              </a:xfrm>
              <a:custGeom>
                <a:avLst/>
                <a:gdLst>
                  <a:gd name="connsiteX0" fmla="*/ 291239 w 482119"/>
                  <a:gd name="connsiteY0" fmla="*/ 42251 h 503465"/>
                  <a:gd name="connsiteX1" fmla="*/ 482120 w 482119"/>
                  <a:gd name="connsiteY1" fmla="*/ 440680 h 503465"/>
                  <a:gd name="connsiteX2" fmla="*/ 403800 w 482119"/>
                  <a:gd name="connsiteY2" fmla="*/ 503466 h 503465"/>
                  <a:gd name="connsiteX3" fmla="*/ 0 w 482119"/>
                  <a:gd name="connsiteY3" fmla="*/ 0 h 503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2119" h="503465">
                    <a:moveTo>
                      <a:pt x="291239" y="42251"/>
                    </a:moveTo>
                    <a:lnTo>
                      <a:pt x="482120" y="440680"/>
                    </a:lnTo>
                    <a:lnTo>
                      <a:pt x="403800" y="503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1" name="Freeform 680">
                <a:extLst>
                  <a:ext uri="{FF2B5EF4-FFF2-40B4-BE49-F238E27FC236}">
                    <a16:creationId xmlns:a16="http://schemas.microsoft.com/office/drawing/2014/main" id="{95A12F1E-F598-824A-871B-2E6D589489DD}"/>
                  </a:ext>
                </a:extLst>
              </p:cNvPr>
              <p:cNvSpPr/>
              <p:nvPr/>
            </p:nvSpPr>
            <p:spPr>
              <a:xfrm>
                <a:off x="8590029" y="5218108"/>
                <a:ext cx="1086636" cy="796859"/>
              </a:xfrm>
              <a:custGeom>
                <a:avLst/>
                <a:gdLst>
                  <a:gd name="connsiteX0" fmla="*/ 695039 w 1086636"/>
                  <a:gd name="connsiteY0" fmla="*/ 796859 h 796859"/>
                  <a:gd name="connsiteX1" fmla="*/ 403800 w 1086636"/>
                  <a:gd name="connsiteY1" fmla="*/ 754608 h 796859"/>
                  <a:gd name="connsiteX2" fmla="*/ 0 w 1086636"/>
                  <a:gd name="connsiteY2" fmla="*/ 251142 h 796859"/>
                  <a:gd name="connsiteX3" fmla="*/ 313278 w 1086636"/>
                  <a:gd name="connsiteY3" fmla="*/ 0 h 796859"/>
                  <a:gd name="connsiteX4" fmla="*/ 895756 w 1086636"/>
                  <a:gd name="connsiteY4" fmla="*/ 84502 h 796859"/>
                  <a:gd name="connsiteX5" fmla="*/ 1086636 w 1086636"/>
                  <a:gd name="connsiteY5" fmla="*/ 482931 h 79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6636" h="796859">
                    <a:moveTo>
                      <a:pt x="695039" y="796859"/>
                    </a:moveTo>
                    <a:lnTo>
                      <a:pt x="403800" y="754608"/>
                    </a:lnTo>
                    <a:lnTo>
                      <a:pt x="0" y="251142"/>
                    </a:lnTo>
                    <a:lnTo>
                      <a:pt x="313278" y="0"/>
                    </a:lnTo>
                    <a:lnTo>
                      <a:pt x="895756" y="84502"/>
                    </a:lnTo>
                    <a:lnTo>
                      <a:pt x="1086636" y="482931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2" name="Freeform 681">
                <a:extLst>
                  <a:ext uri="{FF2B5EF4-FFF2-40B4-BE49-F238E27FC236}">
                    <a16:creationId xmlns:a16="http://schemas.microsoft.com/office/drawing/2014/main" id="{F94D5052-0B73-C840-95FD-1E788B6064EC}"/>
                  </a:ext>
                </a:extLst>
              </p:cNvPr>
              <p:cNvSpPr/>
              <p:nvPr/>
            </p:nvSpPr>
            <p:spPr>
              <a:xfrm>
                <a:off x="8865131" y="5138422"/>
                <a:ext cx="816452" cy="164187"/>
              </a:xfrm>
              <a:custGeom>
                <a:avLst/>
                <a:gdLst>
                  <a:gd name="connsiteX0" fmla="*/ 620654 w 816452"/>
                  <a:gd name="connsiteY0" fmla="*/ 164188 h 164187"/>
                  <a:gd name="connsiteX1" fmla="*/ 38176 w 816452"/>
                  <a:gd name="connsiteY1" fmla="*/ 79686 h 164187"/>
                  <a:gd name="connsiteX2" fmla="*/ 0 w 816452"/>
                  <a:gd name="connsiteY2" fmla="*/ 0 h 164187"/>
                  <a:gd name="connsiteX3" fmla="*/ 816453 w 816452"/>
                  <a:gd name="connsiteY3" fmla="*/ 7224 h 164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6452" h="164187">
                    <a:moveTo>
                      <a:pt x="620654" y="164188"/>
                    </a:moveTo>
                    <a:lnTo>
                      <a:pt x="38176" y="79686"/>
                    </a:lnTo>
                    <a:lnTo>
                      <a:pt x="0" y="0"/>
                    </a:lnTo>
                    <a:lnTo>
                      <a:pt x="816453" y="7224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3" name="Freeform 682">
                <a:extLst>
                  <a:ext uri="{FF2B5EF4-FFF2-40B4-BE49-F238E27FC236}">
                    <a16:creationId xmlns:a16="http://schemas.microsoft.com/office/drawing/2014/main" id="{91C725B9-07B2-224A-B2E5-C1991FFA88FA}"/>
                  </a:ext>
                </a:extLst>
              </p:cNvPr>
              <p:cNvSpPr/>
              <p:nvPr/>
            </p:nvSpPr>
            <p:spPr>
              <a:xfrm>
                <a:off x="8320829" y="5133607"/>
                <a:ext cx="582477" cy="335643"/>
              </a:xfrm>
              <a:custGeom>
                <a:avLst/>
                <a:gdLst>
                  <a:gd name="connsiteX0" fmla="*/ 0 w 582477"/>
                  <a:gd name="connsiteY0" fmla="*/ 0 h 335643"/>
                  <a:gd name="connsiteX1" fmla="*/ 544302 w 582477"/>
                  <a:gd name="connsiteY1" fmla="*/ 4816 h 335643"/>
                  <a:gd name="connsiteX2" fmla="*/ 582478 w 582477"/>
                  <a:gd name="connsiteY2" fmla="*/ 84502 h 335643"/>
                  <a:gd name="connsiteX3" fmla="*/ 269200 w 582477"/>
                  <a:gd name="connsiteY3" fmla="*/ 335644 h 335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2477" h="335643">
                    <a:moveTo>
                      <a:pt x="0" y="0"/>
                    </a:moveTo>
                    <a:lnTo>
                      <a:pt x="544302" y="4816"/>
                    </a:lnTo>
                    <a:lnTo>
                      <a:pt x="582478" y="84502"/>
                    </a:lnTo>
                    <a:lnTo>
                      <a:pt x="269200" y="335644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6" name="Graphic 4">
              <a:extLst>
                <a:ext uri="{FF2B5EF4-FFF2-40B4-BE49-F238E27FC236}">
                  <a16:creationId xmlns:a16="http://schemas.microsoft.com/office/drawing/2014/main" id="{67969D1C-E807-1241-BBF4-5D11F70E0712}"/>
                </a:ext>
              </a:extLst>
            </p:cNvPr>
            <p:cNvGrpSpPr>
              <a:grpSpLocks/>
            </p:cNvGrpSpPr>
            <p:nvPr/>
          </p:nvGrpSpPr>
          <p:grpSpPr>
            <a:xfrm>
              <a:off x="6111184" y="3091367"/>
              <a:ext cx="327704" cy="946422"/>
              <a:chOff x="11042338" y="3025239"/>
              <a:chExt cx="859941" cy="2483545"/>
            </a:xfrm>
          </p:grpSpPr>
          <p:sp>
            <p:nvSpPr>
              <p:cNvPr id="666" name="Freeform 665">
                <a:extLst>
                  <a:ext uri="{FF2B5EF4-FFF2-40B4-BE49-F238E27FC236}">
                    <a16:creationId xmlns:a16="http://schemas.microsoft.com/office/drawing/2014/main" id="{B71F66B8-FAE6-0147-8CE8-80C874EB7686}"/>
                  </a:ext>
                </a:extLst>
              </p:cNvPr>
              <p:cNvSpPr/>
              <p:nvPr/>
            </p:nvSpPr>
            <p:spPr>
              <a:xfrm>
                <a:off x="11461312" y="5138504"/>
                <a:ext cx="260412" cy="300059"/>
              </a:xfrm>
              <a:custGeom>
                <a:avLst/>
                <a:gdLst>
                  <a:gd name="connsiteX0" fmla="*/ 101850 w 260412"/>
                  <a:gd name="connsiteY0" fmla="*/ 0 h 300059"/>
                  <a:gd name="connsiteX1" fmla="*/ 260412 w 260412"/>
                  <a:gd name="connsiteY1" fmla="*/ 185140 h 300059"/>
                  <a:gd name="connsiteX2" fmla="*/ 251385 w 260412"/>
                  <a:gd name="connsiteY2" fmla="*/ 300060 h 300059"/>
                  <a:gd name="connsiteX3" fmla="*/ 0 w 260412"/>
                  <a:gd name="connsiteY3" fmla="*/ 194731 h 30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412" h="300059">
                    <a:moveTo>
                      <a:pt x="101850" y="0"/>
                    </a:moveTo>
                    <a:lnTo>
                      <a:pt x="260412" y="185140"/>
                    </a:lnTo>
                    <a:lnTo>
                      <a:pt x="251385" y="300060"/>
                    </a:lnTo>
                    <a:lnTo>
                      <a:pt x="0" y="194731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7" name="Freeform 666">
                <a:extLst>
                  <a:ext uri="{FF2B5EF4-FFF2-40B4-BE49-F238E27FC236}">
                    <a16:creationId xmlns:a16="http://schemas.microsoft.com/office/drawing/2014/main" id="{355752E7-307B-D24E-B047-8CD4B44B6419}"/>
                  </a:ext>
                </a:extLst>
              </p:cNvPr>
              <p:cNvSpPr/>
              <p:nvPr/>
            </p:nvSpPr>
            <p:spPr>
              <a:xfrm>
                <a:off x="11712697" y="5012075"/>
                <a:ext cx="171988" cy="496709"/>
              </a:xfrm>
              <a:custGeom>
                <a:avLst/>
                <a:gdLst>
                  <a:gd name="connsiteX0" fmla="*/ 167590 w 171988"/>
                  <a:gd name="connsiteY0" fmla="*/ 496709 h 496709"/>
                  <a:gd name="connsiteX1" fmla="*/ 0 w 171988"/>
                  <a:gd name="connsiteY1" fmla="*/ 426490 h 496709"/>
                  <a:gd name="connsiteX2" fmla="*/ 9028 w 171988"/>
                  <a:gd name="connsiteY2" fmla="*/ 311569 h 496709"/>
                  <a:gd name="connsiteX3" fmla="*/ 171989 w 171988"/>
                  <a:gd name="connsiteY3" fmla="*/ 0 h 49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88" h="496709">
                    <a:moveTo>
                      <a:pt x="167590" y="496709"/>
                    </a:moveTo>
                    <a:lnTo>
                      <a:pt x="0" y="426490"/>
                    </a:lnTo>
                    <a:lnTo>
                      <a:pt x="9028" y="311569"/>
                    </a:lnTo>
                    <a:lnTo>
                      <a:pt x="171989" y="0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8" name="Freeform 667">
                <a:extLst>
                  <a:ext uri="{FF2B5EF4-FFF2-40B4-BE49-F238E27FC236}">
                    <a16:creationId xmlns:a16="http://schemas.microsoft.com/office/drawing/2014/main" id="{93D2FF8B-E6F5-124F-93B0-950AEE2D2604}"/>
                  </a:ext>
                </a:extLst>
              </p:cNvPr>
              <p:cNvSpPr/>
              <p:nvPr/>
            </p:nvSpPr>
            <p:spPr>
              <a:xfrm>
                <a:off x="11042338" y="4731197"/>
                <a:ext cx="203700" cy="496708"/>
              </a:xfrm>
              <a:custGeom>
                <a:avLst/>
                <a:gdLst>
                  <a:gd name="connsiteX0" fmla="*/ 0 w 203700"/>
                  <a:gd name="connsiteY0" fmla="*/ 426489 h 496708"/>
                  <a:gd name="connsiteX1" fmla="*/ 171989 w 203700"/>
                  <a:gd name="connsiteY1" fmla="*/ 0 h 496708"/>
                  <a:gd name="connsiteX2" fmla="*/ 203701 w 203700"/>
                  <a:gd name="connsiteY2" fmla="*/ 37028 h 496708"/>
                  <a:gd name="connsiteX3" fmla="*/ 167590 w 203700"/>
                  <a:gd name="connsiteY3" fmla="*/ 496709 h 4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700" h="496708">
                    <a:moveTo>
                      <a:pt x="0" y="426489"/>
                    </a:moveTo>
                    <a:lnTo>
                      <a:pt x="171989" y="0"/>
                    </a:lnTo>
                    <a:lnTo>
                      <a:pt x="203701" y="37028"/>
                    </a:lnTo>
                    <a:lnTo>
                      <a:pt x="167590" y="496709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9" name="Freeform 668">
                <a:extLst>
                  <a:ext uri="{FF2B5EF4-FFF2-40B4-BE49-F238E27FC236}">
                    <a16:creationId xmlns:a16="http://schemas.microsoft.com/office/drawing/2014/main" id="{12F363CC-2A7A-1040-9671-DB8649EA6EB0}"/>
                  </a:ext>
                </a:extLst>
              </p:cNvPr>
              <p:cNvSpPr/>
              <p:nvPr/>
            </p:nvSpPr>
            <p:spPr>
              <a:xfrm>
                <a:off x="11209927" y="4378763"/>
                <a:ext cx="398373" cy="954471"/>
              </a:xfrm>
              <a:custGeom>
                <a:avLst/>
                <a:gdLst>
                  <a:gd name="connsiteX0" fmla="*/ 36111 w 398373"/>
                  <a:gd name="connsiteY0" fmla="*/ 389461 h 954471"/>
                  <a:gd name="connsiteX1" fmla="*/ 239812 w 398373"/>
                  <a:gd name="connsiteY1" fmla="*/ 0 h 954471"/>
                  <a:gd name="connsiteX2" fmla="*/ 398374 w 398373"/>
                  <a:gd name="connsiteY2" fmla="*/ 185140 h 954471"/>
                  <a:gd name="connsiteX3" fmla="*/ 353235 w 398373"/>
                  <a:gd name="connsiteY3" fmla="*/ 759741 h 954471"/>
                  <a:gd name="connsiteX4" fmla="*/ 251385 w 398373"/>
                  <a:gd name="connsiteY4" fmla="*/ 954472 h 954471"/>
                  <a:gd name="connsiteX5" fmla="*/ 0 w 398373"/>
                  <a:gd name="connsiteY5" fmla="*/ 849143 h 954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373" h="954471">
                    <a:moveTo>
                      <a:pt x="36111" y="389461"/>
                    </a:moveTo>
                    <a:lnTo>
                      <a:pt x="239812" y="0"/>
                    </a:lnTo>
                    <a:lnTo>
                      <a:pt x="398374" y="185140"/>
                    </a:lnTo>
                    <a:lnTo>
                      <a:pt x="353235" y="759741"/>
                    </a:lnTo>
                    <a:lnTo>
                      <a:pt x="251385" y="954472"/>
                    </a:lnTo>
                    <a:lnTo>
                      <a:pt x="0" y="849143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0" name="Freeform 669">
                <a:extLst>
                  <a:ext uri="{FF2B5EF4-FFF2-40B4-BE49-F238E27FC236}">
                    <a16:creationId xmlns:a16="http://schemas.microsoft.com/office/drawing/2014/main" id="{513CDA64-3C94-4B41-9CAD-84B0821C72A0}"/>
                  </a:ext>
                </a:extLst>
              </p:cNvPr>
              <p:cNvSpPr/>
              <p:nvPr/>
            </p:nvSpPr>
            <p:spPr>
              <a:xfrm>
                <a:off x="11563162" y="4174441"/>
                <a:ext cx="328120" cy="1149202"/>
              </a:xfrm>
              <a:custGeom>
                <a:avLst/>
                <a:gdLst>
                  <a:gd name="connsiteX0" fmla="*/ 0 w 328120"/>
                  <a:gd name="connsiteY0" fmla="*/ 964063 h 1149202"/>
                  <a:gd name="connsiteX1" fmla="*/ 45139 w 328120"/>
                  <a:gd name="connsiteY1" fmla="*/ 389461 h 1149202"/>
                  <a:gd name="connsiteX2" fmla="*/ 248840 w 328120"/>
                  <a:gd name="connsiteY2" fmla="*/ 0 h 1149202"/>
                  <a:gd name="connsiteX3" fmla="*/ 328121 w 328120"/>
                  <a:gd name="connsiteY3" fmla="*/ 92570 h 1149202"/>
                  <a:gd name="connsiteX4" fmla="*/ 321523 w 328120"/>
                  <a:gd name="connsiteY4" fmla="*/ 837633 h 1149202"/>
                  <a:gd name="connsiteX5" fmla="*/ 158562 w 328120"/>
                  <a:gd name="connsiteY5" fmla="*/ 1149203 h 114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8120" h="1149202">
                    <a:moveTo>
                      <a:pt x="0" y="964063"/>
                    </a:moveTo>
                    <a:lnTo>
                      <a:pt x="45139" y="389461"/>
                    </a:lnTo>
                    <a:lnTo>
                      <a:pt x="248840" y="0"/>
                    </a:lnTo>
                    <a:lnTo>
                      <a:pt x="328121" y="92570"/>
                    </a:lnTo>
                    <a:lnTo>
                      <a:pt x="321523" y="837633"/>
                    </a:lnTo>
                    <a:lnTo>
                      <a:pt x="158562" y="1149203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1" name="Freeform 670">
                <a:extLst>
                  <a:ext uri="{FF2B5EF4-FFF2-40B4-BE49-F238E27FC236}">
                    <a16:creationId xmlns:a16="http://schemas.microsoft.com/office/drawing/2014/main" id="{FC6CF101-05C1-7A4D-86B8-03DA6358EE57}"/>
                  </a:ext>
                </a:extLst>
              </p:cNvPr>
              <p:cNvSpPr/>
              <p:nvPr/>
            </p:nvSpPr>
            <p:spPr>
              <a:xfrm>
                <a:off x="11214326" y="4091462"/>
                <a:ext cx="257982" cy="676762"/>
              </a:xfrm>
              <a:custGeom>
                <a:avLst/>
                <a:gdLst>
                  <a:gd name="connsiteX0" fmla="*/ 235413 w 257982"/>
                  <a:gd name="connsiteY0" fmla="*/ 287301 h 676762"/>
                  <a:gd name="connsiteX1" fmla="*/ 31712 w 257982"/>
                  <a:gd name="connsiteY1" fmla="*/ 676762 h 676762"/>
                  <a:gd name="connsiteX2" fmla="*/ 0 w 257982"/>
                  <a:gd name="connsiteY2" fmla="*/ 639734 h 676762"/>
                  <a:gd name="connsiteX3" fmla="*/ 257983 w 257982"/>
                  <a:gd name="connsiteY3" fmla="*/ 0 h 676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982" h="676762">
                    <a:moveTo>
                      <a:pt x="235413" y="287301"/>
                    </a:moveTo>
                    <a:lnTo>
                      <a:pt x="31712" y="676762"/>
                    </a:lnTo>
                    <a:lnTo>
                      <a:pt x="0" y="639734"/>
                    </a:lnTo>
                    <a:lnTo>
                      <a:pt x="257983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2" name="Freeform 671">
                <a:extLst>
                  <a:ext uri="{FF2B5EF4-FFF2-40B4-BE49-F238E27FC236}">
                    <a16:creationId xmlns:a16="http://schemas.microsoft.com/office/drawing/2014/main" id="{8C3FC109-B069-CF47-9CA1-B1411F8080DA}"/>
                  </a:ext>
                </a:extLst>
              </p:cNvPr>
              <p:cNvSpPr/>
              <p:nvPr/>
            </p:nvSpPr>
            <p:spPr>
              <a:xfrm>
                <a:off x="11449739" y="3451728"/>
                <a:ext cx="407401" cy="1112174"/>
              </a:xfrm>
              <a:custGeom>
                <a:avLst/>
                <a:gdLst>
                  <a:gd name="connsiteX0" fmla="*/ 0 w 407401"/>
                  <a:gd name="connsiteY0" fmla="*/ 927035 h 1112174"/>
                  <a:gd name="connsiteX1" fmla="*/ 22569 w 407401"/>
                  <a:gd name="connsiteY1" fmla="*/ 639734 h 1112174"/>
                  <a:gd name="connsiteX2" fmla="*/ 280552 w 407401"/>
                  <a:gd name="connsiteY2" fmla="*/ 0 h 1112174"/>
                  <a:gd name="connsiteX3" fmla="*/ 407402 w 407401"/>
                  <a:gd name="connsiteY3" fmla="*/ 148112 h 1112174"/>
                  <a:gd name="connsiteX4" fmla="*/ 362263 w 407401"/>
                  <a:gd name="connsiteY4" fmla="*/ 722713 h 1112174"/>
                  <a:gd name="connsiteX5" fmla="*/ 158562 w 407401"/>
                  <a:gd name="connsiteY5" fmla="*/ 1112175 h 111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401" h="1112174">
                    <a:moveTo>
                      <a:pt x="0" y="927035"/>
                    </a:moveTo>
                    <a:lnTo>
                      <a:pt x="22569" y="639734"/>
                    </a:lnTo>
                    <a:lnTo>
                      <a:pt x="280552" y="0"/>
                    </a:lnTo>
                    <a:lnTo>
                      <a:pt x="407402" y="148112"/>
                    </a:lnTo>
                    <a:lnTo>
                      <a:pt x="362263" y="722713"/>
                    </a:lnTo>
                    <a:lnTo>
                      <a:pt x="158562" y="1112175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3" name="Freeform 672">
                <a:extLst>
                  <a:ext uri="{FF2B5EF4-FFF2-40B4-BE49-F238E27FC236}">
                    <a16:creationId xmlns:a16="http://schemas.microsoft.com/office/drawing/2014/main" id="{2AFB6986-B623-DA49-973C-C39177FA736A}"/>
                  </a:ext>
                </a:extLst>
              </p:cNvPr>
              <p:cNvSpPr/>
              <p:nvPr/>
            </p:nvSpPr>
            <p:spPr>
              <a:xfrm>
                <a:off x="11812002" y="3521948"/>
                <a:ext cx="85878" cy="745063"/>
              </a:xfrm>
              <a:custGeom>
                <a:avLst/>
                <a:gdLst>
                  <a:gd name="connsiteX0" fmla="*/ 0 w 85878"/>
                  <a:gd name="connsiteY0" fmla="*/ 652494 h 745063"/>
                  <a:gd name="connsiteX1" fmla="*/ 45139 w 85878"/>
                  <a:gd name="connsiteY1" fmla="*/ 77893 h 745063"/>
                  <a:gd name="connsiteX2" fmla="*/ 85878 w 85878"/>
                  <a:gd name="connsiteY2" fmla="*/ 0 h 745063"/>
                  <a:gd name="connsiteX3" fmla="*/ 79281 w 85878"/>
                  <a:gd name="connsiteY3" fmla="*/ 745064 h 745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878" h="745063">
                    <a:moveTo>
                      <a:pt x="0" y="652494"/>
                    </a:moveTo>
                    <a:lnTo>
                      <a:pt x="45139" y="77893"/>
                    </a:lnTo>
                    <a:lnTo>
                      <a:pt x="85878" y="0"/>
                    </a:lnTo>
                    <a:lnTo>
                      <a:pt x="79281" y="745064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4" name="Freeform 673">
                <a:extLst>
                  <a:ext uri="{FF2B5EF4-FFF2-40B4-BE49-F238E27FC236}">
                    <a16:creationId xmlns:a16="http://schemas.microsoft.com/office/drawing/2014/main" id="{D3FF9C60-14E8-7D47-BDD1-7542FE4C01FB}"/>
                  </a:ext>
                </a:extLst>
              </p:cNvPr>
              <p:cNvSpPr/>
              <p:nvPr/>
            </p:nvSpPr>
            <p:spPr>
              <a:xfrm>
                <a:off x="11730291" y="3025239"/>
                <a:ext cx="171988" cy="574601"/>
              </a:xfrm>
              <a:custGeom>
                <a:avLst/>
                <a:gdLst>
                  <a:gd name="connsiteX0" fmla="*/ 171989 w 171988"/>
                  <a:gd name="connsiteY0" fmla="*/ 0 h 574601"/>
                  <a:gd name="connsiteX1" fmla="*/ 167590 w 171988"/>
                  <a:gd name="connsiteY1" fmla="*/ 496709 h 574601"/>
                  <a:gd name="connsiteX2" fmla="*/ 126850 w 171988"/>
                  <a:gd name="connsiteY2" fmla="*/ 574602 h 574601"/>
                  <a:gd name="connsiteX3" fmla="*/ 0 w 171988"/>
                  <a:gd name="connsiteY3" fmla="*/ 426490 h 574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88" h="574601">
                    <a:moveTo>
                      <a:pt x="171989" y="0"/>
                    </a:moveTo>
                    <a:lnTo>
                      <a:pt x="167590" y="496709"/>
                    </a:lnTo>
                    <a:lnTo>
                      <a:pt x="126850" y="574602"/>
                    </a:lnTo>
                    <a:lnTo>
                      <a:pt x="0" y="426490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7" name="Graphic 4">
              <a:extLst>
                <a:ext uri="{FF2B5EF4-FFF2-40B4-BE49-F238E27FC236}">
                  <a16:creationId xmlns:a16="http://schemas.microsoft.com/office/drawing/2014/main" id="{95F8805B-9B26-8543-84AB-1363B19AEB62}"/>
                </a:ext>
              </a:extLst>
            </p:cNvPr>
            <p:cNvGrpSpPr>
              <a:grpSpLocks/>
            </p:cNvGrpSpPr>
            <p:nvPr/>
          </p:nvGrpSpPr>
          <p:grpSpPr>
            <a:xfrm>
              <a:off x="4752430" y="3076524"/>
              <a:ext cx="321642" cy="946426"/>
              <a:chOff x="7476794" y="2986277"/>
              <a:chExt cx="844035" cy="2483544"/>
            </a:xfrm>
          </p:grpSpPr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7257C33C-A52A-7F4B-88EF-74F791D23A87}"/>
                  </a:ext>
                </a:extLst>
              </p:cNvPr>
              <p:cNvSpPr/>
              <p:nvPr/>
            </p:nvSpPr>
            <p:spPr>
              <a:xfrm>
                <a:off x="7654319" y="3415743"/>
                <a:ext cx="255489" cy="644199"/>
              </a:xfrm>
              <a:custGeom>
                <a:avLst/>
                <a:gdLst>
                  <a:gd name="connsiteX0" fmla="*/ 155532 w 255489"/>
                  <a:gd name="connsiteY0" fmla="*/ 625093 h 644199"/>
                  <a:gd name="connsiteX1" fmla="*/ 0 w 255489"/>
                  <a:gd name="connsiteY1" fmla="*/ 97813 h 644199"/>
                  <a:gd name="connsiteX2" fmla="*/ 8876 w 255489"/>
                  <a:gd name="connsiteY2" fmla="*/ 0 h 644199"/>
                  <a:gd name="connsiteX3" fmla="*/ 255489 w 255489"/>
                  <a:gd name="connsiteY3" fmla="*/ 644199 h 64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489" h="644199">
                    <a:moveTo>
                      <a:pt x="155532" y="625093"/>
                    </a:moveTo>
                    <a:lnTo>
                      <a:pt x="0" y="97813"/>
                    </a:lnTo>
                    <a:lnTo>
                      <a:pt x="8876" y="0"/>
                    </a:lnTo>
                    <a:lnTo>
                      <a:pt x="255489" y="644199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8" name="Freeform 657">
                <a:extLst>
                  <a:ext uri="{FF2B5EF4-FFF2-40B4-BE49-F238E27FC236}">
                    <a16:creationId xmlns:a16="http://schemas.microsoft.com/office/drawing/2014/main" id="{07E667F6-DE6C-5B41-8DA7-F2865F92AD35}"/>
                  </a:ext>
                </a:extLst>
              </p:cNvPr>
              <p:cNvSpPr/>
              <p:nvPr/>
            </p:nvSpPr>
            <p:spPr>
              <a:xfrm>
                <a:off x="7494388" y="2986277"/>
                <a:ext cx="168807" cy="527279"/>
              </a:xfrm>
              <a:custGeom>
                <a:avLst/>
                <a:gdLst>
                  <a:gd name="connsiteX0" fmla="*/ 4399 w 168807"/>
                  <a:gd name="connsiteY0" fmla="*/ 0 h 527279"/>
                  <a:gd name="connsiteX1" fmla="*/ 168807 w 168807"/>
                  <a:gd name="connsiteY1" fmla="*/ 429466 h 527279"/>
                  <a:gd name="connsiteX2" fmla="*/ 159931 w 168807"/>
                  <a:gd name="connsiteY2" fmla="*/ 527279 h 527279"/>
                  <a:gd name="connsiteX3" fmla="*/ 0 w 168807"/>
                  <a:gd name="connsiteY3" fmla="*/ 496709 h 527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07" h="527279">
                    <a:moveTo>
                      <a:pt x="4399" y="0"/>
                    </a:moveTo>
                    <a:lnTo>
                      <a:pt x="168807" y="429466"/>
                    </a:lnTo>
                    <a:lnTo>
                      <a:pt x="159931" y="527279"/>
                    </a:lnTo>
                    <a:lnTo>
                      <a:pt x="0" y="496709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9" name="Freeform 658">
                <a:extLst>
                  <a:ext uri="{FF2B5EF4-FFF2-40B4-BE49-F238E27FC236}">
                    <a16:creationId xmlns:a16="http://schemas.microsoft.com/office/drawing/2014/main" id="{3ED7E7F2-E79A-6342-A3BD-2AD3EECB9172}"/>
                  </a:ext>
                </a:extLst>
              </p:cNvPr>
              <p:cNvSpPr/>
              <p:nvPr/>
            </p:nvSpPr>
            <p:spPr>
              <a:xfrm>
                <a:off x="8120916" y="4704141"/>
                <a:ext cx="199913" cy="496708"/>
              </a:xfrm>
              <a:custGeom>
                <a:avLst/>
                <a:gdLst>
                  <a:gd name="connsiteX0" fmla="*/ 199914 w 199913"/>
                  <a:gd name="connsiteY0" fmla="*/ 429466 h 496708"/>
                  <a:gd name="connsiteX1" fmla="*/ 31107 w 199913"/>
                  <a:gd name="connsiteY1" fmla="*/ 496709 h 496708"/>
                  <a:gd name="connsiteX2" fmla="*/ 0 w 199913"/>
                  <a:gd name="connsiteY2" fmla="*/ 391253 h 496708"/>
                  <a:gd name="connsiteX3" fmla="*/ 35505 w 199913"/>
                  <a:gd name="connsiteY3" fmla="*/ 0 h 4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913" h="496708">
                    <a:moveTo>
                      <a:pt x="199914" y="429466"/>
                    </a:moveTo>
                    <a:lnTo>
                      <a:pt x="31107" y="496709"/>
                    </a:lnTo>
                    <a:lnTo>
                      <a:pt x="0" y="391253"/>
                    </a:lnTo>
                    <a:lnTo>
                      <a:pt x="35505" y="0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0" name="Freeform 659">
                <a:extLst>
                  <a:ext uri="{FF2B5EF4-FFF2-40B4-BE49-F238E27FC236}">
                    <a16:creationId xmlns:a16="http://schemas.microsoft.com/office/drawing/2014/main" id="{B983299A-58F6-4A49-BAFD-BF65CDD18FAE}"/>
                  </a:ext>
                </a:extLst>
              </p:cNvPr>
              <p:cNvSpPr/>
              <p:nvPr/>
            </p:nvSpPr>
            <p:spPr>
              <a:xfrm>
                <a:off x="7765470" y="4040835"/>
                <a:ext cx="390950" cy="1054558"/>
              </a:xfrm>
              <a:custGeom>
                <a:avLst/>
                <a:gdLst>
                  <a:gd name="connsiteX0" fmla="*/ 355446 w 390950"/>
                  <a:gd name="connsiteY0" fmla="*/ 1054559 h 1054558"/>
                  <a:gd name="connsiteX1" fmla="*/ 155532 w 390950"/>
                  <a:gd name="connsiteY1" fmla="*/ 1016346 h 1054558"/>
                  <a:gd name="connsiteX2" fmla="*/ 0 w 390950"/>
                  <a:gd name="connsiteY2" fmla="*/ 489066 h 1054558"/>
                  <a:gd name="connsiteX3" fmla="*/ 44381 w 390950"/>
                  <a:gd name="connsiteY3" fmla="*/ 0 h 1054558"/>
                  <a:gd name="connsiteX4" fmla="*/ 144338 w 390950"/>
                  <a:gd name="connsiteY4" fmla="*/ 19106 h 1054558"/>
                  <a:gd name="connsiteX5" fmla="*/ 390951 w 390950"/>
                  <a:gd name="connsiteY5" fmla="*/ 663306 h 105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0950" h="1054558">
                    <a:moveTo>
                      <a:pt x="355446" y="1054559"/>
                    </a:moveTo>
                    <a:lnTo>
                      <a:pt x="155532" y="1016346"/>
                    </a:lnTo>
                    <a:lnTo>
                      <a:pt x="0" y="489066"/>
                    </a:lnTo>
                    <a:lnTo>
                      <a:pt x="44381" y="0"/>
                    </a:lnTo>
                    <a:lnTo>
                      <a:pt x="144338" y="19106"/>
                    </a:lnTo>
                    <a:lnTo>
                      <a:pt x="390951" y="663306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1" name="Freeform 660">
                <a:extLst>
                  <a:ext uri="{FF2B5EF4-FFF2-40B4-BE49-F238E27FC236}">
                    <a16:creationId xmlns:a16="http://schemas.microsoft.com/office/drawing/2014/main" id="{2D62A8BD-EDA1-FE42-B702-3EFC4D964505}"/>
                  </a:ext>
                </a:extLst>
              </p:cNvPr>
              <p:cNvSpPr/>
              <p:nvPr/>
            </p:nvSpPr>
            <p:spPr>
              <a:xfrm>
                <a:off x="7487790" y="3482986"/>
                <a:ext cx="322061" cy="1046915"/>
              </a:xfrm>
              <a:custGeom>
                <a:avLst/>
                <a:gdLst>
                  <a:gd name="connsiteX0" fmla="*/ 322061 w 322061"/>
                  <a:gd name="connsiteY0" fmla="*/ 557849 h 1046915"/>
                  <a:gd name="connsiteX1" fmla="*/ 277680 w 322061"/>
                  <a:gd name="connsiteY1" fmla="*/ 1046916 h 1046915"/>
                  <a:gd name="connsiteX2" fmla="*/ 77766 w 322061"/>
                  <a:gd name="connsiteY2" fmla="*/ 1008703 h 1046915"/>
                  <a:gd name="connsiteX3" fmla="*/ 0 w 322061"/>
                  <a:gd name="connsiteY3" fmla="*/ 745063 h 1046915"/>
                  <a:gd name="connsiteX4" fmla="*/ 6598 w 322061"/>
                  <a:gd name="connsiteY4" fmla="*/ 0 h 1046915"/>
                  <a:gd name="connsiteX5" fmla="*/ 166529 w 322061"/>
                  <a:gd name="connsiteY5" fmla="*/ 30570 h 1046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2061" h="1046915">
                    <a:moveTo>
                      <a:pt x="322061" y="557849"/>
                    </a:moveTo>
                    <a:lnTo>
                      <a:pt x="277680" y="1046916"/>
                    </a:lnTo>
                    <a:lnTo>
                      <a:pt x="77766" y="1008703"/>
                    </a:lnTo>
                    <a:lnTo>
                      <a:pt x="0" y="745063"/>
                    </a:lnTo>
                    <a:lnTo>
                      <a:pt x="6598" y="0"/>
                    </a:lnTo>
                    <a:lnTo>
                      <a:pt x="166529" y="3057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2" name="Freeform 661">
                <a:extLst>
                  <a:ext uri="{FF2B5EF4-FFF2-40B4-BE49-F238E27FC236}">
                    <a16:creationId xmlns:a16="http://schemas.microsoft.com/office/drawing/2014/main" id="{F786C952-8D29-AB45-A29D-1923B6461B59}"/>
                  </a:ext>
                </a:extLst>
              </p:cNvPr>
              <p:cNvSpPr/>
              <p:nvPr/>
            </p:nvSpPr>
            <p:spPr>
              <a:xfrm>
                <a:off x="7898812" y="5057181"/>
                <a:ext cx="253210" cy="244533"/>
              </a:xfrm>
              <a:custGeom>
                <a:avLst/>
                <a:gdLst>
                  <a:gd name="connsiteX0" fmla="*/ 22191 w 253210"/>
                  <a:gd name="connsiteY0" fmla="*/ 0 h 244533"/>
                  <a:gd name="connsiteX1" fmla="*/ 222104 w 253210"/>
                  <a:gd name="connsiteY1" fmla="*/ 38213 h 244533"/>
                  <a:gd name="connsiteX2" fmla="*/ 253211 w 253210"/>
                  <a:gd name="connsiteY2" fmla="*/ 143669 h 244533"/>
                  <a:gd name="connsiteX3" fmla="*/ 0 w 253210"/>
                  <a:gd name="connsiteY3" fmla="*/ 244533 h 24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210" h="244533">
                    <a:moveTo>
                      <a:pt x="22191" y="0"/>
                    </a:moveTo>
                    <a:lnTo>
                      <a:pt x="222104" y="38213"/>
                    </a:lnTo>
                    <a:lnTo>
                      <a:pt x="253211" y="143669"/>
                    </a:lnTo>
                    <a:lnTo>
                      <a:pt x="0" y="244533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3" name="Freeform 662">
                <a:extLst>
                  <a:ext uri="{FF2B5EF4-FFF2-40B4-BE49-F238E27FC236}">
                    <a16:creationId xmlns:a16="http://schemas.microsoft.com/office/drawing/2014/main" id="{E2B3231C-B9EF-4B40-8236-DEBC80D0DCA9}"/>
                  </a:ext>
                </a:extLst>
              </p:cNvPr>
              <p:cNvSpPr/>
              <p:nvPr/>
            </p:nvSpPr>
            <p:spPr>
              <a:xfrm>
                <a:off x="7521175" y="4491689"/>
                <a:ext cx="399826" cy="910889"/>
              </a:xfrm>
              <a:custGeom>
                <a:avLst/>
                <a:gdLst>
                  <a:gd name="connsiteX0" fmla="*/ 399827 w 399826"/>
                  <a:gd name="connsiteY0" fmla="*/ 565492 h 910889"/>
                  <a:gd name="connsiteX1" fmla="*/ 377636 w 399826"/>
                  <a:gd name="connsiteY1" fmla="*/ 810025 h 910889"/>
                  <a:gd name="connsiteX2" fmla="*/ 124426 w 399826"/>
                  <a:gd name="connsiteY2" fmla="*/ 910890 h 910889"/>
                  <a:gd name="connsiteX3" fmla="*/ 0 w 399826"/>
                  <a:gd name="connsiteY3" fmla="*/ 489066 h 910889"/>
                  <a:gd name="connsiteX4" fmla="*/ 44381 w 399826"/>
                  <a:gd name="connsiteY4" fmla="*/ 0 h 910889"/>
                  <a:gd name="connsiteX5" fmla="*/ 244295 w 399826"/>
                  <a:gd name="connsiteY5" fmla="*/ 38213 h 91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9826" h="910889">
                    <a:moveTo>
                      <a:pt x="399827" y="565492"/>
                    </a:moveTo>
                    <a:lnTo>
                      <a:pt x="377636" y="810025"/>
                    </a:lnTo>
                    <a:lnTo>
                      <a:pt x="124426" y="910890"/>
                    </a:lnTo>
                    <a:lnTo>
                      <a:pt x="0" y="489066"/>
                    </a:lnTo>
                    <a:lnTo>
                      <a:pt x="44381" y="0"/>
                    </a:lnTo>
                    <a:lnTo>
                      <a:pt x="244295" y="38213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4" name="Freeform 663">
                <a:extLst>
                  <a:ext uri="{FF2B5EF4-FFF2-40B4-BE49-F238E27FC236}">
                    <a16:creationId xmlns:a16="http://schemas.microsoft.com/office/drawing/2014/main" id="{E3BC4158-3995-C642-BE44-948478F3744A}"/>
                  </a:ext>
                </a:extLst>
              </p:cNvPr>
              <p:cNvSpPr/>
              <p:nvPr/>
            </p:nvSpPr>
            <p:spPr>
              <a:xfrm>
                <a:off x="7481192" y="4228050"/>
                <a:ext cx="84364" cy="752705"/>
              </a:xfrm>
              <a:custGeom>
                <a:avLst/>
                <a:gdLst>
                  <a:gd name="connsiteX0" fmla="*/ 84364 w 84364"/>
                  <a:gd name="connsiteY0" fmla="*/ 263639 h 752705"/>
                  <a:gd name="connsiteX1" fmla="*/ 39983 w 84364"/>
                  <a:gd name="connsiteY1" fmla="*/ 752706 h 752705"/>
                  <a:gd name="connsiteX2" fmla="*/ 0 w 84364"/>
                  <a:gd name="connsiteY2" fmla="*/ 745063 h 752705"/>
                  <a:gd name="connsiteX3" fmla="*/ 6598 w 84364"/>
                  <a:gd name="connsiteY3" fmla="*/ 0 h 75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364" h="752705">
                    <a:moveTo>
                      <a:pt x="84364" y="263639"/>
                    </a:moveTo>
                    <a:lnTo>
                      <a:pt x="39983" y="752706"/>
                    </a:lnTo>
                    <a:lnTo>
                      <a:pt x="0" y="745063"/>
                    </a:lnTo>
                    <a:lnTo>
                      <a:pt x="6598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5" name="Freeform 664">
                <a:extLst>
                  <a:ext uri="{FF2B5EF4-FFF2-40B4-BE49-F238E27FC236}">
                    <a16:creationId xmlns:a16="http://schemas.microsoft.com/office/drawing/2014/main" id="{CA0501E7-2B17-C746-A16B-7D1ADF37957E}"/>
                  </a:ext>
                </a:extLst>
              </p:cNvPr>
              <p:cNvSpPr/>
              <p:nvPr/>
            </p:nvSpPr>
            <p:spPr>
              <a:xfrm>
                <a:off x="7476794" y="4973113"/>
                <a:ext cx="168807" cy="496708"/>
              </a:xfrm>
              <a:custGeom>
                <a:avLst/>
                <a:gdLst>
                  <a:gd name="connsiteX0" fmla="*/ 0 w 168807"/>
                  <a:gd name="connsiteY0" fmla="*/ 496709 h 496708"/>
                  <a:gd name="connsiteX1" fmla="*/ 4399 w 168807"/>
                  <a:gd name="connsiteY1" fmla="*/ 0 h 496708"/>
                  <a:gd name="connsiteX2" fmla="*/ 44381 w 168807"/>
                  <a:gd name="connsiteY2" fmla="*/ 7642 h 496708"/>
                  <a:gd name="connsiteX3" fmla="*/ 168807 w 168807"/>
                  <a:gd name="connsiteY3" fmla="*/ 429466 h 4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07" h="496708">
                    <a:moveTo>
                      <a:pt x="0" y="496709"/>
                    </a:moveTo>
                    <a:lnTo>
                      <a:pt x="4399" y="0"/>
                    </a:lnTo>
                    <a:lnTo>
                      <a:pt x="44381" y="7642"/>
                    </a:lnTo>
                    <a:lnTo>
                      <a:pt x="168807" y="429466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8" name="Graphic 4">
              <a:extLst>
                <a:ext uri="{FF2B5EF4-FFF2-40B4-BE49-F238E27FC236}">
                  <a16:creationId xmlns:a16="http://schemas.microsoft.com/office/drawing/2014/main" id="{10DAB64E-1A00-FD47-B3E7-E9DC8AFC6997}"/>
                </a:ext>
              </a:extLst>
            </p:cNvPr>
            <p:cNvGrpSpPr>
              <a:grpSpLocks/>
            </p:cNvGrpSpPr>
            <p:nvPr/>
          </p:nvGrpSpPr>
          <p:grpSpPr>
            <a:xfrm>
              <a:off x="5587008" y="3904003"/>
              <a:ext cx="843498" cy="630358"/>
              <a:chOff x="9666829" y="5157686"/>
              <a:chExt cx="2213457" cy="1654141"/>
            </a:xfrm>
          </p:grpSpPr>
          <p:sp>
            <p:nvSpPr>
              <p:cNvPr id="648" name="Freeform 647">
                <a:extLst>
                  <a:ext uri="{FF2B5EF4-FFF2-40B4-BE49-F238E27FC236}">
                    <a16:creationId xmlns:a16="http://schemas.microsoft.com/office/drawing/2014/main" id="{AC520289-1460-9144-8ACE-E169EF978EAE}"/>
                  </a:ext>
                </a:extLst>
              </p:cNvPr>
              <p:cNvSpPr/>
              <p:nvPr/>
            </p:nvSpPr>
            <p:spPr>
              <a:xfrm>
                <a:off x="10773558" y="5740263"/>
                <a:ext cx="664037" cy="420041"/>
              </a:xfrm>
              <a:custGeom>
                <a:avLst/>
                <a:gdLst>
                  <a:gd name="connsiteX0" fmla="*/ 183703 w 664037"/>
                  <a:gd name="connsiteY0" fmla="*/ 231480 h 420041"/>
                  <a:gd name="connsiteX1" fmla="*/ 645216 w 664037"/>
                  <a:gd name="connsiteY1" fmla="*/ 0 h 420041"/>
                  <a:gd name="connsiteX2" fmla="*/ 664038 w 664037"/>
                  <a:gd name="connsiteY2" fmla="*/ 29129 h 420041"/>
                  <a:gd name="connsiteX3" fmla="*/ 0 w 664037"/>
                  <a:gd name="connsiteY3" fmla="*/ 420042 h 4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4037" h="420041">
                    <a:moveTo>
                      <a:pt x="183703" y="231480"/>
                    </a:moveTo>
                    <a:lnTo>
                      <a:pt x="645216" y="0"/>
                    </a:lnTo>
                    <a:lnTo>
                      <a:pt x="664038" y="29129"/>
                    </a:lnTo>
                    <a:lnTo>
                      <a:pt x="0" y="420042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E9E6FC01-D936-404B-9B8D-6387D93A2BEA}"/>
                  </a:ext>
                </a:extLst>
              </p:cNvPr>
              <p:cNvSpPr/>
              <p:nvPr/>
            </p:nvSpPr>
            <p:spPr>
              <a:xfrm>
                <a:off x="11418774" y="5438564"/>
                <a:ext cx="461512" cy="330827"/>
              </a:xfrm>
              <a:custGeom>
                <a:avLst/>
                <a:gdLst>
                  <a:gd name="connsiteX0" fmla="*/ 461513 w 461512"/>
                  <a:gd name="connsiteY0" fmla="*/ 70220 h 330827"/>
                  <a:gd name="connsiteX1" fmla="*/ 18821 w 461512"/>
                  <a:gd name="connsiteY1" fmla="*/ 330828 h 330827"/>
                  <a:gd name="connsiteX2" fmla="*/ 0 w 461512"/>
                  <a:gd name="connsiteY2" fmla="*/ 301699 h 330827"/>
                  <a:gd name="connsiteX3" fmla="*/ 293923 w 461512"/>
                  <a:gd name="connsiteY3" fmla="*/ 0 h 33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1512" h="330827">
                    <a:moveTo>
                      <a:pt x="461513" y="70220"/>
                    </a:moveTo>
                    <a:lnTo>
                      <a:pt x="18821" y="330828"/>
                    </a:lnTo>
                    <a:lnTo>
                      <a:pt x="0" y="301699"/>
                    </a:lnTo>
                    <a:lnTo>
                      <a:pt x="293923" y="0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0" name="Freeform 649">
                <a:extLst>
                  <a:ext uri="{FF2B5EF4-FFF2-40B4-BE49-F238E27FC236}">
                    <a16:creationId xmlns:a16="http://schemas.microsoft.com/office/drawing/2014/main" id="{7DEEAD44-AD44-8745-B96F-8497A0017295}"/>
                  </a:ext>
                </a:extLst>
              </p:cNvPr>
              <p:cNvSpPr/>
              <p:nvPr/>
            </p:nvSpPr>
            <p:spPr>
              <a:xfrm>
                <a:off x="9666829" y="6434703"/>
                <a:ext cx="442692" cy="377124"/>
              </a:xfrm>
              <a:custGeom>
                <a:avLst/>
                <a:gdLst>
                  <a:gd name="connsiteX0" fmla="*/ 0 w 442692"/>
                  <a:gd name="connsiteY0" fmla="*/ 377124 h 377124"/>
                  <a:gd name="connsiteX1" fmla="*/ 275102 w 442692"/>
                  <a:gd name="connsiteY1" fmla="*/ 46296 h 377124"/>
                  <a:gd name="connsiteX2" fmla="*/ 367405 w 442692"/>
                  <a:gd name="connsiteY2" fmla="*/ 0 h 377124"/>
                  <a:gd name="connsiteX3" fmla="*/ 442692 w 442692"/>
                  <a:gd name="connsiteY3" fmla="*/ 116515 h 37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692" h="377124">
                    <a:moveTo>
                      <a:pt x="0" y="377124"/>
                    </a:moveTo>
                    <a:lnTo>
                      <a:pt x="275102" y="46296"/>
                    </a:lnTo>
                    <a:lnTo>
                      <a:pt x="367405" y="0"/>
                    </a:lnTo>
                    <a:lnTo>
                      <a:pt x="442692" y="116515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1" name="Freeform 650">
                <a:extLst>
                  <a:ext uri="{FF2B5EF4-FFF2-40B4-BE49-F238E27FC236}">
                    <a16:creationId xmlns:a16="http://schemas.microsoft.com/office/drawing/2014/main" id="{13FAB8E4-FFEB-554A-BCC9-14111BFDCB18}"/>
                  </a:ext>
                </a:extLst>
              </p:cNvPr>
              <p:cNvSpPr/>
              <p:nvPr/>
            </p:nvSpPr>
            <p:spPr>
              <a:xfrm>
                <a:off x="10034233" y="5826099"/>
                <a:ext cx="923026" cy="725119"/>
              </a:xfrm>
              <a:custGeom>
                <a:avLst/>
                <a:gdLst>
                  <a:gd name="connsiteX0" fmla="*/ 0 w 923026"/>
                  <a:gd name="connsiteY0" fmla="*/ 608604 h 725119"/>
                  <a:gd name="connsiteX1" fmla="*/ 367405 w 923026"/>
                  <a:gd name="connsiteY1" fmla="*/ 231480 h 725119"/>
                  <a:gd name="connsiteX2" fmla="*/ 828918 w 923026"/>
                  <a:gd name="connsiteY2" fmla="*/ 0 h 725119"/>
                  <a:gd name="connsiteX3" fmla="*/ 923027 w 923026"/>
                  <a:gd name="connsiteY3" fmla="*/ 145644 h 725119"/>
                  <a:gd name="connsiteX4" fmla="*/ 739324 w 923026"/>
                  <a:gd name="connsiteY4" fmla="*/ 334207 h 725119"/>
                  <a:gd name="connsiteX5" fmla="*/ 75288 w 923026"/>
                  <a:gd name="connsiteY5" fmla="*/ 725119 h 725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3026" h="725119">
                    <a:moveTo>
                      <a:pt x="0" y="608604"/>
                    </a:moveTo>
                    <a:lnTo>
                      <a:pt x="367405" y="231480"/>
                    </a:lnTo>
                    <a:lnTo>
                      <a:pt x="828918" y="0"/>
                    </a:lnTo>
                    <a:lnTo>
                      <a:pt x="923027" y="145644"/>
                    </a:lnTo>
                    <a:lnTo>
                      <a:pt x="739324" y="334207"/>
                    </a:lnTo>
                    <a:lnTo>
                      <a:pt x="75288" y="725119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2" name="Freeform 651">
                <a:extLst>
                  <a:ext uri="{FF2B5EF4-FFF2-40B4-BE49-F238E27FC236}">
                    <a16:creationId xmlns:a16="http://schemas.microsoft.com/office/drawing/2014/main" id="{E4D882F1-CE7C-044A-B9FF-C5E012D444EB}"/>
                  </a:ext>
                </a:extLst>
              </p:cNvPr>
              <p:cNvSpPr/>
              <p:nvPr/>
            </p:nvSpPr>
            <p:spPr>
              <a:xfrm>
                <a:off x="10863151" y="5333235"/>
                <a:ext cx="849545" cy="638507"/>
              </a:xfrm>
              <a:custGeom>
                <a:avLst/>
                <a:gdLst>
                  <a:gd name="connsiteX0" fmla="*/ 94109 w 849545"/>
                  <a:gd name="connsiteY0" fmla="*/ 638508 h 638507"/>
                  <a:gd name="connsiteX1" fmla="*/ 0 w 849545"/>
                  <a:gd name="connsiteY1" fmla="*/ 492864 h 638507"/>
                  <a:gd name="connsiteX2" fmla="*/ 367405 w 849545"/>
                  <a:gd name="connsiteY2" fmla="*/ 115740 h 638507"/>
                  <a:gd name="connsiteX3" fmla="*/ 598161 w 849545"/>
                  <a:gd name="connsiteY3" fmla="*/ 0 h 638507"/>
                  <a:gd name="connsiteX4" fmla="*/ 849546 w 849545"/>
                  <a:gd name="connsiteY4" fmla="*/ 105329 h 638507"/>
                  <a:gd name="connsiteX5" fmla="*/ 555622 w 849545"/>
                  <a:gd name="connsiteY5" fmla="*/ 407028 h 638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9545" h="638507">
                    <a:moveTo>
                      <a:pt x="94109" y="638508"/>
                    </a:moveTo>
                    <a:lnTo>
                      <a:pt x="0" y="492864"/>
                    </a:lnTo>
                    <a:lnTo>
                      <a:pt x="367405" y="115740"/>
                    </a:lnTo>
                    <a:lnTo>
                      <a:pt x="598161" y="0"/>
                    </a:lnTo>
                    <a:lnTo>
                      <a:pt x="849546" y="105329"/>
                    </a:lnTo>
                    <a:lnTo>
                      <a:pt x="555622" y="407028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3" name="Freeform 652">
                <a:extLst>
                  <a:ext uri="{FF2B5EF4-FFF2-40B4-BE49-F238E27FC236}">
                    <a16:creationId xmlns:a16="http://schemas.microsoft.com/office/drawing/2014/main" id="{9D01911D-3B4A-A84F-BCA2-A65F5749B51B}"/>
                  </a:ext>
                </a:extLst>
              </p:cNvPr>
              <p:cNvSpPr/>
              <p:nvPr/>
            </p:nvSpPr>
            <p:spPr>
              <a:xfrm>
                <a:off x="9941931" y="5984757"/>
                <a:ext cx="459706" cy="496241"/>
              </a:xfrm>
              <a:custGeom>
                <a:avLst/>
                <a:gdLst>
                  <a:gd name="connsiteX0" fmla="*/ 459707 w 459706"/>
                  <a:gd name="connsiteY0" fmla="*/ 72822 h 496241"/>
                  <a:gd name="connsiteX1" fmla="*/ 92302 w 459706"/>
                  <a:gd name="connsiteY1" fmla="*/ 449946 h 496241"/>
                  <a:gd name="connsiteX2" fmla="*/ 0 w 459706"/>
                  <a:gd name="connsiteY2" fmla="*/ 496242 h 496241"/>
                  <a:gd name="connsiteX3" fmla="*/ 412652 w 459706"/>
                  <a:gd name="connsiteY3" fmla="*/ 0 h 49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706" h="496241">
                    <a:moveTo>
                      <a:pt x="459707" y="72822"/>
                    </a:moveTo>
                    <a:lnTo>
                      <a:pt x="92302" y="449946"/>
                    </a:lnTo>
                    <a:lnTo>
                      <a:pt x="0" y="496242"/>
                    </a:lnTo>
                    <a:lnTo>
                      <a:pt x="412652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4" name="Freeform 653">
                <a:extLst>
                  <a:ext uri="{FF2B5EF4-FFF2-40B4-BE49-F238E27FC236}">
                    <a16:creationId xmlns:a16="http://schemas.microsoft.com/office/drawing/2014/main" id="{DD71E32D-A200-0D49-81A1-61F259F8B47E}"/>
                  </a:ext>
                </a:extLst>
              </p:cNvPr>
              <p:cNvSpPr/>
              <p:nvPr/>
            </p:nvSpPr>
            <p:spPr>
              <a:xfrm>
                <a:off x="10354583" y="5303330"/>
                <a:ext cx="875972" cy="754247"/>
              </a:xfrm>
              <a:custGeom>
                <a:avLst/>
                <a:gdLst>
                  <a:gd name="connsiteX0" fmla="*/ 47054 w 875972"/>
                  <a:gd name="connsiteY0" fmla="*/ 754248 h 754247"/>
                  <a:gd name="connsiteX1" fmla="*/ 0 w 875972"/>
                  <a:gd name="connsiteY1" fmla="*/ 681426 h 754247"/>
                  <a:gd name="connsiteX2" fmla="*/ 412653 w 875972"/>
                  <a:gd name="connsiteY2" fmla="*/ 185184 h 754247"/>
                  <a:gd name="connsiteX3" fmla="*/ 781864 w 875972"/>
                  <a:gd name="connsiteY3" fmla="*/ 0 h 754247"/>
                  <a:gd name="connsiteX4" fmla="*/ 875972 w 875972"/>
                  <a:gd name="connsiteY4" fmla="*/ 145645 h 754247"/>
                  <a:gd name="connsiteX5" fmla="*/ 508568 w 875972"/>
                  <a:gd name="connsiteY5" fmla="*/ 522768 h 754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5972" h="754247">
                    <a:moveTo>
                      <a:pt x="47054" y="754248"/>
                    </a:moveTo>
                    <a:lnTo>
                      <a:pt x="0" y="681426"/>
                    </a:lnTo>
                    <a:lnTo>
                      <a:pt x="412653" y="185184"/>
                    </a:lnTo>
                    <a:lnTo>
                      <a:pt x="781864" y="0"/>
                    </a:lnTo>
                    <a:lnTo>
                      <a:pt x="875972" y="145645"/>
                    </a:lnTo>
                    <a:lnTo>
                      <a:pt x="508568" y="522768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5" name="Freeform 654">
                <a:extLst>
                  <a:ext uri="{FF2B5EF4-FFF2-40B4-BE49-F238E27FC236}">
                    <a16:creationId xmlns:a16="http://schemas.microsoft.com/office/drawing/2014/main" id="{38FAEF13-CD71-C44E-BFF1-55EF50B842CE}"/>
                  </a:ext>
                </a:extLst>
              </p:cNvPr>
              <p:cNvSpPr/>
              <p:nvPr/>
            </p:nvSpPr>
            <p:spPr>
              <a:xfrm>
                <a:off x="11136447" y="5227906"/>
                <a:ext cx="324865" cy="221069"/>
              </a:xfrm>
              <a:custGeom>
                <a:avLst/>
                <a:gdLst>
                  <a:gd name="connsiteX0" fmla="*/ 94109 w 324865"/>
                  <a:gd name="connsiteY0" fmla="*/ 221069 h 221069"/>
                  <a:gd name="connsiteX1" fmla="*/ 0 w 324865"/>
                  <a:gd name="connsiteY1" fmla="*/ 75425 h 221069"/>
                  <a:gd name="connsiteX2" fmla="*/ 73481 w 324865"/>
                  <a:gd name="connsiteY2" fmla="*/ 0 h 221069"/>
                  <a:gd name="connsiteX3" fmla="*/ 324865 w 324865"/>
                  <a:gd name="connsiteY3" fmla="*/ 105329 h 221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865" h="221069">
                    <a:moveTo>
                      <a:pt x="94109" y="221069"/>
                    </a:moveTo>
                    <a:lnTo>
                      <a:pt x="0" y="75425"/>
                    </a:lnTo>
                    <a:lnTo>
                      <a:pt x="73481" y="0"/>
                    </a:lnTo>
                    <a:lnTo>
                      <a:pt x="324865" y="105329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6" name="Freeform 655">
                <a:extLst>
                  <a:ext uri="{FF2B5EF4-FFF2-40B4-BE49-F238E27FC236}">
                    <a16:creationId xmlns:a16="http://schemas.microsoft.com/office/drawing/2014/main" id="{8CFB13B1-CA27-6F4C-9CA1-3D565D716ACF}"/>
                  </a:ext>
                </a:extLst>
              </p:cNvPr>
              <p:cNvSpPr/>
              <p:nvPr/>
            </p:nvSpPr>
            <p:spPr>
              <a:xfrm>
                <a:off x="10767236" y="5157686"/>
                <a:ext cx="442691" cy="330828"/>
              </a:xfrm>
              <a:custGeom>
                <a:avLst/>
                <a:gdLst>
                  <a:gd name="connsiteX0" fmla="*/ 275102 w 442691"/>
                  <a:gd name="connsiteY0" fmla="*/ 0 h 330828"/>
                  <a:gd name="connsiteX1" fmla="*/ 442691 w 442691"/>
                  <a:gd name="connsiteY1" fmla="*/ 70220 h 330828"/>
                  <a:gd name="connsiteX2" fmla="*/ 369211 w 442691"/>
                  <a:gd name="connsiteY2" fmla="*/ 145644 h 330828"/>
                  <a:gd name="connsiteX3" fmla="*/ 0 w 442691"/>
                  <a:gd name="connsiteY3" fmla="*/ 330828 h 330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691" h="330828">
                    <a:moveTo>
                      <a:pt x="275102" y="0"/>
                    </a:moveTo>
                    <a:lnTo>
                      <a:pt x="442691" y="70220"/>
                    </a:lnTo>
                    <a:lnTo>
                      <a:pt x="369211" y="145644"/>
                    </a:lnTo>
                    <a:lnTo>
                      <a:pt x="0" y="330828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9" name="Graphic 4">
              <a:extLst>
                <a:ext uri="{FF2B5EF4-FFF2-40B4-BE49-F238E27FC236}">
                  <a16:creationId xmlns:a16="http://schemas.microsoft.com/office/drawing/2014/main" id="{06070E8C-C5EC-A74A-A89A-631B76198718}"/>
                </a:ext>
              </a:extLst>
            </p:cNvPr>
            <p:cNvGrpSpPr>
              <a:grpSpLocks/>
            </p:cNvGrpSpPr>
            <p:nvPr/>
          </p:nvGrpSpPr>
          <p:grpSpPr>
            <a:xfrm>
              <a:off x="4752445" y="3894819"/>
              <a:ext cx="834574" cy="639531"/>
              <a:chOff x="7476794" y="5133607"/>
              <a:chExt cx="2190034" cy="1678219"/>
            </a:xfrm>
          </p:grpSpPr>
          <p:sp>
            <p:nvSpPr>
              <p:cNvPr id="639" name="Freeform 638">
                <a:extLst>
                  <a:ext uri="{FF2B5EF4-FFF2-40B4-BE49-F238E27FC236}">
                    <a16:creationId xmlns:a16="http://schemas.microsoft.com/office/drawing/2014/main" id="{BDB88D5D-D3B7-4E43-8AC4-D0157986C575}"/>
                  </a:ext>
                </a:extLst>
              </p:cNvPr>
              <p:cNvSpPr/>
              <p:nvPr/>
            </p:nvSpPr>
            <p:spPr>
              <a:xfrm>
                <a:off x="8537018" y="5469250"/>
                <a:ext cx="456810" cy="503466"/>
              </a:xfrm>
              <a:custGeom>
                <a:avLst/>
                <a:gdLst>
                  <a:gd name="connsiteX0" fmla="*/ 216189 w 456810"/>
                  <a:gd name="connsiteY0" fmla="*/ 335699 h 503466"/>
                  <a:gd name="connsiteX1" fmla="*/ 0 w 456810"/>
                  <a:gd name="connsiteY1" fmla="*/ 27 h 503466"/>
                  <a:gd name="connsiteX2" fmla="*/ 53011 w 456810"/>
                  <a:gd name="connsiteY2" fmla="*/ 0 h 503466"/>
                  <a:gd name="connsiteX3" fmla="*/ 456811 w 456810"/>
                  <a:gd name="connsiteY3" fmla="*/ 503466 h 503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6810" h="503466">
                    <a:moveTo>
                      <a:pt x="216189" y="335699"/>
                    </a:moveTo>
                    <a:lnTo>
                      <a:pt x="0" y="27"/>
                    </a:lnTo>
                    <a:lnTo>
                      <a:pt x="53011" y="0"/>
                    </a:lnTo>
                    <a:lnTo>
                      <a:pt x="456811" y="503466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0" name="Freeform 639">
                <a:extLst>
                  <a:ext uri="{FF2B5EF4-FFF2-40B4-BE49-F238E27FC236}">
                    <a16:creationId xmlns:a16="http://schemas.microsoft.com/office/drawing/2014/main" id="{7F5FB44C-88A0-3541-847F-8430619E0E81}"/>
                  </a:ext>
                </a:extLst>
              </p:cNvPr>
              <p:cNvSpPr/>
              <p:nvPr/>
            </p:nvSpPr>
            <p:spPr>
              <a:xfrm>
                <a:off x="8152022" y="5133607"/>
                <a:ext cx="438006" cy="335671"/>
              </a:xfrm>
              <a:custGeom>
                <a:avLst/>
                <a:gdLst>
                  <a:gd name="connsiteX0" fmla="*/ 168807 w 438006"/>
                  <a:gd name="connsiteY0" fmla="*/ 0 h 335671"/>
                  <a:gd name="connsiteX1" fmla="*/ 438007 w 438006"/>
                  <a:gd name="connsiteY1" fmla="*/ 335644 h 335671"/>
                  <a:gd name="connsiteX2" fmla="*/ 384996 w 438006"/>
                  <a:gd name="connsiteY2" fmla="*/ 335671 h 335671"/>
                  <a:gd name="connsiteX3" fmla="*/ 0 w 438006"/>
                  <a:gd name="connsiteY3" fmla="*/ 67243 h 335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006" h="335671">
                    <a:moveTo>
                      <a:pt x="168807" y="0"/>
                    </a:moveTo>
                    <a:lnTo>
                      <a:pt x="438007" y="335644"/>
                    </a:lnTo>
                    <a:lnTo>
                      <a:pt x="384996" y="335671"/>
                    </a:lnTo>
                    <a:lnTo>
                      <a:pt x="0" y="67243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6B2F1CD7-4607-2046-BAF0-E46B8EA53EBD}"/>
                  </a:ext>
                </a:extLst>
              </p:cNvPr>
              <p:cNvSpPr/>
              <p:nvPr/>
            </p:nvSpPr>
            <p:spPr>
              <a:xfrm>
                <a:off x="9185584" y="6476182"/>
                <a:ext cx="481244" cy="335644"/>
              </a:xfrm>
              <a:custGeom>
                <a:avLst/>
                <a:gdLst>
                  <a:gd name="connsiteX0" fmla="*/ 481245 w 481244"/>
                  <a:gd name="connsiteY0" fmla="*/ 335644 h 335644"/>
                  <a:gd name="connsiteX1" fmla="*/ 43238 w 481244"/>
                  <a:gd name="connsiteY1" fmla="*/ 67243 h 335644"/>
                  <a:gd name="connsiteX2" fmla="*/ 0 w 481244"/>
                  <a:gd name="connsiteY2" fmla="*/ 109 h 335644"/>
                  <a:gd name="connsiteX3" fmla="*/ 212045 w 481244"/>
                  <a:gd name="connsiteY3" fmla="*/ 0 h 335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1244" h="335644">
                    <a:moveTo>
                      <a:pt x="481245" y="335644"/>
                    </a:moveTo>
                    <a:lnTo>
                      <a:pt x="43238" y="67243"/>
                    </a:lnTo>
                    <a:lnTo>
                      <a:pt x="0" y="109"/>
                    </a:lnTo>
                    <a:lnTo>
                      <a:pt x="212045" y="0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B9E68A1B-6313-5342-A269-6E5A1E475E9A}"/>
                  </a:ext>
                </a:extLst>
              </p:cNvPr>
              <p:cNvSpPr/>
              <p:nvPr/>
            </p:nvSpPr>
            <p:spPr>
              <a:xfrm>
                <a:off x="8488151" y="5804949"/>
                <a:ext cx="909477" cy="671342"/>
              </a:xfrm>
              <a:custGeom>
                <a:avLst/>
                <a:gdLst>
                  <a:gd name="connsiteX0" fmla="*/ 697433 w 909477"/>
                  <a:gd name="connsiteY0" fmla="*/ 671343 h 671342"/>
                  <a:gd name="connsiteX1" fmla="*/ 216189 w 909477"/>
                  <a:gd name="connsiteY1" fmla="*/ 335807 h 671342"/>
                  <a:gd name="connsiteX2" fmla="*/ 0 w 909477"/>
                  <a:gd name="connsiteY2" fmla="*/ 136 h 671342"/>
                  <a:gd name="connsiteX3" fmla="*/ 265056 w 909477"/>
                  <a:gd name="connsiteY3" fmla="*/ 0 h 671342"/>
                  <a:gd name="connsiteX4" fmla="*/ 505678 w 909477"/>
                  <a:gd name="connsiteY4" fmla="*/ 167768 h 671342"/>
                  <a:gd name="connsiteX5" fmla="*/ 909478 w 909477"/>
                  <a:gd name="connsiteY5" fmla="*/ 671234 h 67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9477" h="671342">
                    <a:moveTo>
                      <a:pt x="697433" y="671343"/>
                    </a:moveTo>
                    <a:lnTo>
                      <a:pt x="216189" y="335807"/>
                    </a:lnTo>
                    <a:lnTo>
                      <a:pt x="0" y="136"/>
                    </a:lnTo>
                    <a:lnTo>
                      <a:pt x="265056" y="0"/>
                    </a:lnTo>
                    <a:lnTo>
                      <a:pt x="505678" y="167768"/>
                    </a:lnTo>
                    <a:lnTo>
                      <a:pt x="909478" y="671234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3" name="Freeform 642">
                <a:extLst>
                  <a:ext uri="{FF2B5EF4-FFF2-40B4-BE49-F238E27FC236}">
                    <a16:creationId xmlns:a16="http://schemas.microsoft.com/office/drawing/2014/main" id="{E3A8121D-E2F6-D842-AF1F-D106B0EEB6A8}"/>
                  </a:ext>
                </a:extLst>
              </p:cNvPr>
              <p:cNvSpPr/>
              <p:nvPr/>
            </p:nvSpPr>
            <p:spPr>
              <a:xfrm>
                <a:off x="7898812" y="5200850"/>
                <a:ext cx="854395" cy="604235"/>
              </a:xfrm>
              <a:custGeom>
                <a:avLst/>
                <a:gdLst>
                  <a:gd name="connsiteX0" fmla="*/ 854395 w 854395"/>
                  <a:gd name="connsiteY0" fmla="*/ 604099 h 604235"/>
                  <a:gd name="connsiteX1" fmla="*/ 589339 w 854395"/>
                  <a:gd name="connsiteY1" fmla="*/ 604235 h 604235"/>
                  <a:gd name="connsiteX2" fmla="*/ 108094 w 854395"/>
                  <a:gd name="connsiteY2" fmla="*/ 268701 h 604235"/>
                  <a:gd name="connsiteX3" fmla="*/ 0 w 854395"/>
                  <a:gd name="connsiteY3" fmla="*/ 100865 h 604235"/>
                  <a:gd name="connsiteX4" fmla="*/ 253211 w 854395"/>
                  <a:gd name="connsiteY4" fmla="*/ 0 h 604235"/>
                  <a:gd name="connsiteX5" fmla="*/ 638207 w 854395"/>
                  <a:gd name="connsiteY5" fmla="*/ 268428 h 60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4395" h="604235">
                    <a:moveTo>
                      <a:pt x="854395" y="604099"/>
                    </a:moveTo>
                    <a:lnTo>
                      <a:pt x="589339" y="604235"/>
                    </a:lnTo>
                    <a:lnTo>
                      <a:pt x="108094" y="268701"/>
                    </a:lnTo>
                    <a:lnTo>
                      <a:pt x="0" y="100865"/>
                    </a:lnTo>
                    <a:lnTo>
                      <a:pt x="253211" y="0"/>
                    </a:lnTo>
                    <a:lnTo>
                      <a:pt x="638207" y="268428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4" name="Freeform 643">
                <a:extLst>
                  <a:ext uri="{FF2B5EF4-FFF2-40B4-BE49-F238E27FC236}">
                    <a16:creationId xmlns:a16="http://schemas.microsoft.com/office/drawing/2014/main" id="{C5A361B3-FB4D-C242-B8C6-1B339BD64037}"/>
                  </a:ext>
                </a:extLst>
              </p:cNvPr>
              <p:cNvSpPr/>
              <p:nvPr/>
            </p:nvSpPr>
            <p:spPr>
              <a:xfrm>
                <a:off x="8571812" y="6140756"/>
                <a:ext cx="657010" cy="402669"/>
              </a:xfrm>
              <a:custGeom>
                <a:avLst/>
                <a:gdLst>
                  <a:gd name="connsiteX0" fmla="*/ 132528 w 657010"/>
                  <a:gd name="connsiteY0" fmla="*/ 0 h 402669"/>
                  <a:gd name="connsiteX1" fmla="*/ 613773 w 657010"/>
                  <a:gd name="connsiteY1" fmla="*/ 335535 h 402669"/>
                  <a:gd name="connsiteX2" fmla="*/ 657011 w 657010"/>
                  <a:gd name="connsiteY2" fmla="*/ 402670 h 402669"/>
                  <a:gd name="connsiteX3" fmla="*/ 0 w 657010"/>
                  <a:gd name="connsiteY3" fmla="*/ 68 h 40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010" h="402669">
                    <a:moveTo>
                      <a:pt x="132528" y="0"/>
                    </a:moveTo>
                    <a:lnTo>
                      <a:pt x="613773" y="335535"/>
                    </a:lnTo>
                    <a:lnTo>
                      <a:pt x="657011" y="40267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5" name="Freeform 644">
                <a:extLst>
                  <a:ext uri="{FF2B5EF4-FFF2-40B4-BE49-F238E27FC236}">
                    <a16:creationId xmlns:a16="http://schemas.microsoft.com/office/drawing/2014/main" id="{2FE84B84-0F55-E34B-B156-9C3A5EF7CA84}"/>
                  </a:ext>
                </a:extLst>
              </p:cNvPr>
              <p:cNvSpPr/>
              <p:nvPr/>
            </p:nvSpPr>
            <p:spPr>
              <a:xfrm>
                <a:off x="7741850" y="5469550"/>
                <a:ext cx="962489" cy="671274"/>
              </a:xfrm>
              <a:custGeom>
                <a:avLst/>
                <a:gdLst>
                  <a:gd name="connsiteX0" fmla="*/ 962490 w 962489"/>
                  <a:gd name="connsiteY0" fmla="*/ 671206 h 671274"/>
                  <a:gd name="connsiteX1" fmla="*/ 829962 w 962489"/>
                  <a:gd name="connsiteY1" fmla="*/ 671274 h 671274"/>
                  <a:gd name="connsiteX2" fmla="*/ 172951 w 962489"/>
                  <a:gd name="connsiteY2" fmla="*/ 268673 h 671274"/>
                  <a:gd name="connsiteX3" fmla="*/ 0 w 962489"/>
                  <a:gd name="connsiteY3" fmla="*/ 136 h 671274"/>
                  <a:gd name="connsiteX4" fmla="*/ 265056 w 962489"/>
                  <a:gd name="connsiteY4" fmla="*/ 0 h 671274"/>
                  <a:gd name="connsiteX5" fmla="*/ 746301 w 962489"/>
                  <a:gd name="connsiteY5" fmla="*/ 335535 h 671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2489" h="671274">
                    <a:moveTo>
                      <a:pt x="962490" y="671206"/>
                    </a:moveTo>
                    <a:lnTo>
                      <a:pt x="829962" y="671274"/>
                    </a:lnTo>
                    <a:lnTo>
                      <a:pt x="172951" y="268673"/>
                    </a:lnTo>
                    <a:lnTo>
                      <a:pt x="0" y="136"/>
                    </a:lnTo>
                    <a:lnTo>
                      <a:pt x="265056" y="0"/>
                    </a:lnTo>
                    <a:lnTo>
                      <a:pt x="746301" y="335535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6" name="Freeform 645">
                <a:extLst>
                  <a:ext uri="{FF2B5EF4-FFF2-40B4-BE49-F238E27FC236}">
                    <a16:creationId xmlns:a16="http://schemas.microsoft.com/office/drawing/2014/main" id="{E3EC8DF4-EDEF-934C-A6A9-B103815363E3}"/>
                  </a:ext>
                </a:extLst>
              </p:cNvPr>
              <p:cNvSpPr/>
              <p:nvPr/>
            </p:nvSpPr>
            <p:spPr>
              <a:xfrm>
                <a:off x="7645601" y="5301714"/>
                <a:ext cx="361305" cy="167971"/>
              </a:xfrm>
              <a:custGeom>
                <a:avLst/>
                <a:gdLst>
                  <a:gd name="connsiteX0" fmla="*/ 361305 w 361305"/>
                  <a:gd name="connsiteY0" fmla="*/ 167836 h 167971"/>
                  <a:gd name="connsiteX1" fmla="*/ 96249 w 361305"/>
                  <a:gd name="connsiteY1" fmla="*/ 167972 h 167971"/>
                  <a:gd name="connsiteX2" fmla="*/ 0 w 361305"/>
                  <a:gd name="connsiteY2" fmla="*/ 100865 h 167971"/>
                  <a:gd name="connsiteX3" fmla="*/ 253211 w 361305"/>
                  <a:gd name="connsiteY3" fmla="*/ 0 h 16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305" h="167971">
                    <a:moveTo>
                      <a:pt x="361305" y="167836"/>
                    </a:moveTo>
                    <a:lnTo>
                      <a:pt x="96249" y="167972"/>
                    </a:lnTo>
                    <a:lnTo>
                      <a:pt x="0" y="100865"/>
                    </a:lnTo>
                    <a:lnTo>
                      <a:pt x="253211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7" name="Freeform 646">
                <a:extLst>
                  <a:ext uri="{FF2B5EF4-FFF2-40B4-BE49-F238E27FC236}">
                    <a16:creationId xmlns:a16="http://schemas.microsoft.com/office/drawing/2014/main" id="{F11890DA-5342-6747-AE6B-7F9264B879F4}"/>
                  </a:ext>
                </a:extLst>
              </p:cNvPr>
              <p:cNvSpPr/>
              <p:nvPr/>
            </p:nvSpPr>
            <p:spPr>
              <a:xfrm>
                <a:off x="7476794" y="5402579"/>
                <a:ext cx="438006" cy="335643"/>
              </a:xfrm>
              <a:custGeom>
                <a:avLst/>
                <a:gdLst>
                  <a:gd name="connsiteX0" fmla="*/ 0 w 438006"/>
                  <a:gd name="connsiteY0" fmla="*/ 67243 h 335643"/>
                  <a:gd name="connsiteX1" fmla="*/ 168807 w 438006"/>
                  <a:gd name="connsiteY1" fmla="*/ 0 h 335643"/>
                  <a:gd name="connsiteX2" fmla="*/ 265056 w 438006"/>
                  <a:gd name="connsiteY2" fmla="*/ 67107 h 335643"/>
                  <a:gd name="connsiteX3" fmla="*/ 438007 w 438006"/>
                  <a:gd name="connsiteY3" fmla="*/ 335644 h 335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006" h="335643">
                    <a:moveTo>
                      <a:pt x="0" y="67243"/>
                    </a:moveTo>
                    <a:lnTo>
                      <a:pt x="168807" y="0"/>
                    </a:lnTo>
                    <a:lnTo>
                      <a:pt x="265056" y="67107"/>
                    </a:lnTo>
                    <a:lnTo>
                      <a:pt x="438007" y="335644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0" name="Graphic 4">
              <a:extLst>
                <a:ext uri="{FF2B5EF4-FFF2-40B4-BE49-F238E27FC236}">
                  <a16:creationId xmlns:a16="http://schemas.microsoft.com/office/drawing/2014/main" id="{611F5E42-79C3-A846-BBBB-8F603D3A64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6117242" y="3091367"/>
              <a:ext cx="321642" cy="946422"/>
              <a:chOff x="11058244" y="3025239"/>
              <a:chExt cx="844035" cy="2483544"/>
            </a:xfrm>
          </p:grpSpPr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A084983E-4400-DA4D-9B02-0BFAE0267046}"/>
                  </a:ext>
                </a:extLst>
              </p:cNvPr>
              <p:cNvSpPr/>
              <p:nvPr/>
            </p:nvSpPr>
            <p:spPr>
              <a:xfrm>
                <a:off x="11480262" y="3092482"/>
                <a:ext cx="260202" cy="297367"/>
              </a:xfrm>
              <a:custGeom>
                <a:avLst/>
                <a:gdLst>
                  <a:gd name="connsiteX0" fmla="*/ 98386 w 260202"/>
                  <a:gd name="connsiteY0" fmla="*/ 297367 h 297367"/>
                  <a:gd name="connsiteX1" fmla="*/ 260202 w 260202"/>
                  <a:gd name="connsiteY1" fmla="*/ 115062 h 297367"/>
                  <a:gd name="connsiteX2" fmla="*/ 253211 w 260202"/>
                  <a:gd name="connsiteY2" fmla="*/ 0 h 297367"/>
                  <a:gd name="connsiteX3" fmla="*/ 0 w 260202"/>
                  <a:gd name="connsiteY3" fmla="*/ 100865 h 297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202" h="297367">
                    <a:moveTo>
                      <a:pt x="98386" y="297367"/>
                    </a:moveTo>
                    <a:lnTo>
                      <a:pt x="260202" y="115062"/>
                    </a:lnTo>
                    <a:lnTo>
                      <a:pt x="253211" y="0"/>
                    </a:lnTo>
                    <a:lnTo>
                      <a:pt x="0" y="100865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1" name="Freeform 630">
                <a:extLst>
                  <a:ext uri="{FF2B5EF4-FFF2-40B4-BE49-F238E27FC236}">
                    <a16:creationId xmlns:a16="http://schemas.microsoft.com/office/drawing/2014/main" id="{32E23DB1-FF21-7244-B913-37E94FE97DB2}"/>
                  </a:ext>
                </a:extLst>
              </p:cNvPr>
              <p:cNvSpPr/>
              <p:nvPr/>
            </p:nvSpPr>
            <p:spPr>
              <a:xfrm>
                <a:off x="11733472" y="3025239"/>
                <a:ext cx="168807" cy="496708"/>
              </a:xfrm>
              <a:custGeom>
                <a:avLst/>
                <a:gdLst>
                  <a:gd name="connsiteX0" fmla="*/ 168807 w 168807"/>
                  <a:gd name="connsiteY0" fmla="*/ 0 h 496708"/>
                  <a:gd name="connsiteX1" fmla="*/ 0 w 168807"/>
                  <a:gd name="connsiteY1" fmla="*/ 67243 h 496708"/>
                  <a:gd name="connsiteX2" fmla="*/ 6991 w 168807"/>
                  <a:gd name="connsiteY2" fmla="*/ 182305 h 496708"/>
                  <a:gd name="connsiteX3" fmla="*/ 164409 w 168807"/>
                  <a:gd name="connsiteY3" fmla="*/ 496709 h 4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07" h="496708">
                    <a:moveTo>
                      <a:pt x="168807" y="0"/>
                    </a:moveTo>
                    <a:lnTo>
                      <a:pt x="0" y="67243"/>
                    </a:lnTo>
                    <a:lnTo>
                      <a:pt x="6991" y="182305"/>
                    </a:lnTo>
                    <a:lnTo>
                      <a:pt x="164409" y="496709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2" name="Freeform 631">
                <a:extLst>
                  <a:ext uri="{FF2B5EF4-FFF2-40B4-BE49-F238E27FC236}">
                    <a16:creationId xmlns:a16="http://schemas.microsoft.com/office/drawing/2014/main" id="{102CAE12-ABFA-5B43-9D21-47EF69583016}"/>
                  </a:ext>
                </a:extLst>
              </p:cNvPr>
              <p:cNvSpPr/>
              <p:nvPr/>
            </p:nvSpPr>
            <p:spPr>
              <a:xfrm>
                <a:off x="11058244" y="3294211"/>
                <a:ext cx="196771" cy="496708"/>
              </a:xfrm>
              <a:custGeom>
                <a:avLst/>
                <a:gdLst>
                  <a:gd name="connsiteX0" fmla="*/ 0 w 196771"/>
                  <a:gd name="connsiteY0" fmla="*/ 67243 h 496708"/>
                  <a:gd name="connsiteX1" fmla="*/ 164409 w 196771"/>
                  <a:gd name="connsiteY1" fmla="*/ 496709 h 496708"/>
                  <a:gd name="connsiteX2" fmla="*/ 196772 w 196771"/>
                  <a:gd name="connsiteY2" fmla="*/ 460248 h 496708"/>
                  <a:gd name="connsiteX3" fmla="*/ 168807 w 196771"/>
                  <a:gd name="connsiteY3" fmla="*/ 0 h 4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771" h="496708">
                    <a:moveTo>
                      <a:pt x="0" y="67243"/>
                    </a:moveTo>
                    <a:lnTo>
                      <a:pt x="164409" y="496709"/>
                    </a:lnTo>
                    <a:lnTo>
                      <a:pt x="196772" y="460248"/>
                    </a:lnTo>
                    <a:lnTo>
                      <a:pt x="168807" y="0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1B54F159-F085-C348-96F9-74D3512A43EF}"/>
                  </a:ext>
                </a:extLst>
              </p:cNvPr>
              <p:cNvSpPr/>
              <p:nvPr/>
            </p:nvSpPr>
            <p:spPr>
              <a:xfrm>
                <a:off x="11227051" y="3193347"/>
                <a:ext cx="386552" cy="954117"/>
              </a:xfrm>
              <a:custGeom>
                <a:avLst/>
                <a:gdLst>
                  <a:gd name="connsiteX0" fmla="*/ 27965 w 386552"/>
                  <a:gd name="connsiteY0" fmla="*/ 561113 h 954117"/>
                  <a:gd name="connsiteX1" fmla="*/ 224736 w 386552"/>
                  <a:gd name="connsiteY1" fmla="*/ 954117 h 954117"/>
                  <a:gd name="connsiteX2" fmla="*/ 386553 w 386552"/>
                  <a:gd name="connsiteY2" fmla="*/ 771812 h 954117"/>
                  <a:gd name="connsiteX3" fmla="*/ 351597 w 386552"/>
                  <a:gd name="connsiteY3" fmla="*/ 196502 h 954117"/>
                  <a:gd name="connsiteX4" fmla="*/ 253211 w 386552"/>
                  <a:gd name="connsiteY4" fmla="*/ 0 h 954117"/>
                  <a:gd name="connsiteX5" fmla="*/ 0 w 386552"/>
                  <a:gd name="connsiteY5" fmla="*/ 100865 h 954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552" h="954117">
                    <a:moveTo>
                      <a:pt x="27965" y="561113"/>
                    </a:moveTo>
                    <a:lnTo>
                      <a:pt x="224736" y="954117"/>
                    </a:lnTo>
                    <a:lnTo>
                      <a:pt x="386553" y="771812"/>
                    </a:lnTo>
                    <a:lnTo>
                      <a:pt x="351597" y="196502"/>
                    </a:lnTo>
                    <a:lnTo>
                      <a:pt x="253211" y="0"/>
                    </a:lnTo>
                    <a:lnTo>
                      <a:pt x="0" y="100865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369DDA48-394C-CE4D-ACB2-EAAAEA79A7E1}"/>
                  </a:ext>
                </a:extLst>
              </p:cNvPr>
              <p:cNvSpPr/>
              <p:nvPr/>
            </p:nvSpPr>
            <p:spPr>
              <a:xfrm>
                <a:off x="11578647" y="3207544"/>
                <a:ext cx="319233" cy="1150619"/>
              </a:xfrm>
              <a:custGeom>
                <a:avLst/>
                <a:gdLst>
                  <a:gd name="connsiteX0" fmla="*/ 0 w 319233"/>
                  <a:gd name="connsiteY0" fmla="*/ 182305 h 1150619"/>
                  <a:gd name="connsiteX1" fmla="*/ 34956 w 319233"/>
                  <a:gd name="connsiteY1" fmla="*/ 757615 h 1150619"/>
                  <a:gd name="connsiteX2" fmla="*/ 231728 w 319233"/>
                  <a:gd name="connsiteY2" fmla="*/ 1150620 h 1150619"/>
                  <a:gd name="connsiteX3" fmla="*/ 312636 w 319233"/>
                  <a:gd name="connsiteY3" fmla="*/ 1059467 h 1150619"/>
                  <a:gd name="connsiteX4" fmla="*/ 319233 w 319233"/>
                  <a:gd name="connsiteY4" fmla="*/ 314404 h 1150619"/>
                  <a:gd name="connsiteX5" fmla="*/ 161816 w 319233"/>
                  <a:gd name="connsiteY5" fmla="*/ 0 h 1150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233" h="1150619">
                    <a:moveTo>
                      <a:pt x="0" y="182305"/>
                    </a:moveTo>
                    <a:lnTo>
                      <a:pt x="34956" y="757615"/>
                    </a:lnTo>
                    <a:lnTo>
                      <a:pt x="231728" y="1150620"/>
                    </a:lnTo>
                    <a:lnTo>
                      <a:pt x="312636" y="1059467"/>
                    </a:lnTo>
                    <a:lnTo>
                      <a:pt x="319233" y="314404"/>
                    </a:lnTo>
                    <a:lnTo>
                      <a:pt x="161816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CC77696D-48D5-4A4A-8C40-7F3BB1C98A4D}"/>
                  </a:ext>
                </a:extLst>
              </p:cNvPr>
              <p:cNvSpPr/>
              <p:nvPr/>
            </p:nvSpPr>
            <p:spPr>
              <a:xfrm>
                <a:off x="11222652" y="3754459"/>
                <a:ext cx="246612" cy="680659"/>
              </a:xfrm>
              <a:custGeom>
                <a:avLst/>
                <a:gdLst>
                  <a:gd name="connsiteX0" fmla="*/ 229135 w 246612"/>
                  <a:gd name="connsiteY0" fmla="*/ 393005 h 680659"/>
                  <a:gd name="connsiteX1" fmla="*/ 32363 w 246612"/>
                  <a:gd name="connsiteY1" fmla="*/ 0 h 680659"/>
                  <a:gd name="connsiteX2" fmla="*/ 0 w 246612"/>
                  <a:gd name="connsiteY2" fmla="*/ 36461 h 680659"/>
                  <a:gd name="connsiteX3" fmla="*/ 246613 w 246612"/>
                  <a:gd name="connsiteY3" fmla="*/ 680660 h 68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612" h="680659">
                    <a:moveTo>
                      <a:pt x="229135" y="393005"/>
                    </a:moveTo>
                    <a:lnTo>
                      <a:pt x="32363" y="0"/>
                    </a:lnTo>
                    <a:lnTo>
                      <a:pt x="0" y="36461"/>
                    </a:lnTo>
                    <a:lnTo>
                      <a:pt x="246613" y="68066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A445CF58-F38E-7A46-A1D1-945B78351669}"/>
                  </a:ext>
                </a:extLst>
              </p:cNvPr>
              <p:cNvSpPr/>
              <p:nvPr/>
            </p:nvSpPr>
            <p:spPr>
              <a:xfrm>
                <a:off x="11451788" y="3965159"/>
                <a:ext cx="393543" cy="1114158"/>
              </a:xfrm>
              <a:custGeom>
                <a:avLst/>
                <a:gdLst>
                  <a:gd name="connsiteX0" fmla="*/ 0 w 393543"/>
                  <a:gd name="connsiteY0" fmla="*/ 182305 h 1114158"/>
                  <a:gd name="connsiteX1" fmla="*/ 17478 w 393543"/>
                  <a:gd name="connsiteY1" fmla="*/ 469960 h 1114158"/>
                  <a:gd name="connsiteX2" fmla="*/ 264090 w 393543"/>
                  <a:gd name="connsiteY2" fmla="*/ 1114159 h 1114158"/>
                  <a:gd name="connsiteX3" fmla="*/ 393543 w 393543"/>
                  <a:gd name="connsiteY3" fmla="*/ 968315 h 1114158"/>
                  <a:gd name="connsiteX4" fmla="*/ 358587 w 393543"/>
                  <a:gd name="connsiteY4" fmla="*/ 393005 h 1114158"/>
                  <a:gd name="connsiteX5" fmla="*/ 161816 w 393543"/>
                  <a:gd name="connsiteY5" fmla="*/ 0 h 1114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3543" h="1114158">
                    <a:moveTo>
                      <a:pt x="0" y="182305"/>
                    </a:moveTo>
                    <a:lnTo>
                      <a:pt x="17478" y="469960"/>
                    </a:lnTo>
                    <a:lnTo>
                      <a:pt x="264090" y="1114159"/>
                    </a:lnTo>
                    <a:lnTo>
                      <a:pt x="393543" y="968315"/>
                    </a:lnTo>
                    <a:lnTo>
                      <a:pt x="358587" y="393005"/>
                    </a:lnTo>
                    <a:lnTo>
                      <a:pt x="161816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7" name="Freeform 636">
                <a:extLst>
                  <a:ext uri="{FF2B5EF4-FFF2-40B4-BE49-F238E27FC236}">
                    <a16:creationId xmlns:a16="http://schemas.microsoft.com/office/drawing/2014/main" id="{68FA2BD9-B68E-C642-93E4-EA25F3524758}"/>
                  </a:ext>
                </a:extLst>
              </p:cNvPr>
              <p:cNvSpPr/>
              <p:nvPr/>
            </p:nvSpPr>
            <p:spPr>
              <a:xfrm>
                <a:off x="11810375" y="4267011"/>
                <a:ext cx="80907" cy="745063"/>
              </a:xfrm>
              <a:custGeom>
                <a:avLst/>
                <a:gdLst>
                  <a:gd name="connsiteX0" fmla="*/ 0 w 80907"/>
                  <a:gd name="connsiteY0" fmla="*/ 91153 h 745063"/>
                  <a:gd name="connsiteX1" fmla="*/ 34956 w 80907"/>
                  <a:gd name="connsiteY1" fmla="*/ 666463 h 745063"/>
                  <a:gd name="connsiteX2" fmla="*/ 74310 w 80907"/>
                  <a:gd name="connsiteY2" fmla="*/ 745063 h 745063"/>
                  <a:gd name="connsiteX3" fmla="*/ 80908 w 80907"/>
                  <a:gd name="connsiteY3" fmla="*/ 0 h 745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07" h="745063">
                    <a:moveTo>
                      <a:pt x="0" y="91153"/>
                    </a:moveTo>
                    <a:lnTo>
                      <a:pt x="34956" y="666463"/>
                    </a:lnTo>
                    <a:lnTo>
                      <a:pt x="74310" y="745063"/>
                    </a:lnTo>
                    <a:lnTo>
                      <a:pt x="80908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8" name="Freeform 637">
                <a:extLst>
                  <a:ext uri="{FF2B5EF4-FFF2-40B4-BE49-F238E27FC236}">
                    <a16:creationId xmlns:a16="http://schemas.microsoft.com/office/drawing/2014/main" id="{90872F7B-52D4-644B-9BFB-E18FAAE72FDF}"/>
                  </a:ext>
                </a:extLst>
              </p:cNvPr>
              <p:cNvSpPr/>
              <p:nvPr/>
            </p:nvSpPr>
            <p:spPr>
              <a:xfrm>
                <a:off x="11715878" y="4933474"/>
                <a:ext cx="168807" cy="575309"/>
              </a:xfrm>
              <a:custGeom>
                <a:avLst/>
                <a:gdLst>
                  <a:gd name="connsiteX0" fmla="*/ 164409 w 168807"/>
                  <a:gd name="connsiteY0" fmla="*/ 575310 h 575309"/>
                  <a:gd name="connsiteX1" fmla="*/ 168807 w 168807"/>
                  <a:gd name="connsiteY1" fmla="*/ 78601 h 575309"/>
                  <a:gd name="connsiteX2" fmla="*/ 129453 w 168807"/>
                  <a:gd name="connsiteY2" fmla="*/ 0 h 575309"/>
                  <a:gd name="connsiteX3" fmla="*/ 0 w 168807"/>
                  <a:gd name="connsiteY3" fmla="*/ 145844 h 57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07" h="575309">
                    <a:moveTo>
                      <a:pt x="164409" y="575310"/>
                    </a:moveTo>
                    <a:lnTo>
                      <a:pt x="168807" y="78601"/>
                    </a:lnTo>
                    <a:lnTo>
                      <a:pt x="129453" y="0"/>
                    </a:lnTo>
                    <a:lnTo>
                      <a:pt x="0" y="145844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1" name="Graphic 4">
              <a:extLst>
                <a:ext uri="{FF2B5EF4-FFF2-40B4-BE49-F238E27FC236}">
                  <a16:creationId xmlns:a16="http://schemas.microsoft.com/office/drawing/2014/main" id="{EEEE4D83-05D2-234D-98DB-5F8479AC70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4752437" y="3076524"/>
              <a:ext cx="327704" cy="946426"/>
              <a:chOff x="7476794" y="2986277"/>
              <a:chExt cx="859941" cy="2483544"/>
            </a:xfrm>
          </p:grpSpPr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D25D8A3B-A2B1-C541-AF5A-A30E2D73A5DF}"/>
                  </a:ext>
                </a:extLst>
              </p:cNvPr>
              <p:cNvSpPr/>
              <p:nvPr/>
            </p:nvSpPr>
            <p:spPr>
              <a:xfrm>
                <a:off x="7641640" y="4403598"/>
                <a:ext cx="265125" cy="639734"/>
              </a:xfrm>
              <a:custGeom>
                <a:avLst/>
                <a:gdLst>
                  <a:gd name="connsiteX0" fmla="*/ 164846 w 265125"/>
                  <a:gd name="connsiteY0" fmla="*/ 17335 h 639734"/>
                  <a:gd name="connsiteX1" fmla="*/ 0 w 265125"/>
                  <a:gd name="connsiteY1" fmla="*/ 541779 h 639734"/>
                  <a:gd name="connsiteX2" fmla="*/ 7143 w 265125"/>
                  <a:gd name="connsiteY2" fmla="*/ 639734 h 639734"/>
                  <a:gd name="connsiteX3" fmla="*/ 265125 w 265125"/>
                  <a:gd name="connsiteY3" fmla="*/ 0 h 63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125" h="639734">
                    <a:moveTo>
                      <a:pt x="164846" y="17335"/>
                    </a:moveTo>
                    <a:lnTo>
                      <a:pt x="0" y="541779"/>
                    </a:lnTo>
                    <a:lnTo>
                      <a:pt x="7143" y="639734"/>
                    </a:lnTo>
                    <a:lnTo>
                      <a:pt x="265125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5C2DEAFA-56FA-2345-865F-5B5DD8248A3D}"/>
                  </a:ext>
                </a:extLst>
              </p:cNvPr>
              <p:cNvSpPr/>
              <p:nvPr/>
            </p:nvSpPr>
            <p:spPr>
              <a:xfrm>
                <a:off x="7476794" y="4945377"/>
                <a:ext cx="171988" cy="524444"/>
              </a:xfrm>
              <a:custGeom>
                <a:avLst/>
                <a:gdLst>
                  <a:gd name="connsiteX0" fmla="*/ 0 w 171988"/>
                  <a:gd name="connsiteY0" fmla="*/ 524445 h 524444"/>
                  <a:gd name="connsiteX1" fmla="*/ 171988 w 171988"/>
                  <a:gd name="connsiteY1" fmla="*/ 97955 h 524444"/>
                  <a:gd name="connsiteX2" fmla="*/ 164846 w 171988"/>
                  <a:gd name="connsiteY2" fmla="*/ 0 h 524444"/>
                  <a:gd name="connsiteX3" fmla="*/ 4398 w 171988"/>
                  <a:gd name="connsiteY3" fmla="*/ 27736 h 52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88" h="524444">
                    <a:moveTo>
                      <a:pt x="0" y="524445"/>
                    </a:moveTo>
                    <a:lnTo>
                      <a:pt x="171988" y="97955"/>
                    </a:lnTo>
                    <a:lnTo>
                      <a:pt x="164846" y="0"/>
                    </a:lnTo>
                    <a:lnTo>
                      <a:pt x="4398" y="27736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3" name="Freeform 622">
                <a:extLst>
                  <a:ext uri="{FF2B5EF4-FFF2-40B4-BE49-F238E27FC236}">
                    <a16:creationId xmlns:a16="http://schemas.microsoft.com/office/drawing/2014/main" id="{B04B2739-2D8A-DA41-B523-7A556605DC6E}"/>
                  </a:ext>
                </a:extLst>
              </p:cNvPr>
              <p:cNvSpPr/>
              <p:nvPr/>
            </p:nvSpPr>
            <p:spPr>
              <a:xfrm>
                <a:off x="8136177" y="3267155"/>
                <a:ext cx="200558" cy="496708"/>
              </a:xfrm>
              <a:custGeom>
                <a:avLst/>
                <a:gdLst>
                  <a:gd name="connsiteX0" fmla="*/ 200559 w 200558"/>
                  <a:gd name="connsiteY0" fmla="*/ 70220 h 496708"/>
                  <a:gd name="connsiteX1" fmla="*/ 32969 w 200558"/>
                  <a:gd name="connsiteY1" fmla="*/ 0 h 496708"/>
                  <a:gd name="connsiteX2" fmla="*/ 0 w 200558"/>
                  <a:gd name="connsiteY2" fmla="*/ 104889 h 496708"/>
                  <a:gd name="connsiteX3" fmla="*/ 28571 w 200558"/>
                  <a:gd name="connsiteY3" fmla="*/ 496709 h 4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558" h="496708">
                    <a:moveTo>
                      <a:pt x="200559" y="70220"/>
                    </a:moveTo>
                    <a:lnTo>
                      <a:pt x="32969" y="0"/>
                    </a:lnTo>
                    <a:lnTo>
                      <a:pt x="0" y="104889"/>
                    </a:lnTo>
                    <a:lnTo>
                      <a:pt x="28571" y="496709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4" name="Freeform 623">
                <a:extLst>
                  <a:ext uri="{FF2B5EF4-FFF2-40B4-BE49-F238E27FC236}">
                    <a16:creationId xmlns:a16="http://schemas.microsoft.com/office/drawing/2014/main" id="{2AE8213A-D8DD-8943-B297-CB3376CC44E5}"/>
                  </a:ext>
                </a:extLst>
              </p:cNvPr>
              <p:cNvSpPr/>
              <p:nvPr/>
            </p:nvSpPr>
            <p:spPr>
              <a:xfrm>
                <a:off x="7770772" y="3372044"/>
                <a:ext cx="393975" cy="1048888"/>
              </a:xfrm>
              <a:custGeom>
                <a:avLst/>
                <a:gdLst>
                  <a:gd name="connsiteX0" fmla="*/ 365405 w 393975"/>
                  <a:gd name="connsiteY0" fmla="*/ 0 h 1048888"/>
                  <a:gd name="connsiteX1" fmla="*/ 164846 w 393975"/>
                  <a:gd name="connsiteY1" fmla="*/ 34669 h 1048888"/>
                  <a:gd name="connsiteX2" fmla="*/ 0 w 393975"/>
                  <a:gd name="connsiteY2" fmla="*/ 559114 h 1048888"/>
                  <a:gd name="connsiteX3" fmla="*/ 35713 w 393975"/>
                  <a:gd name="connsiteY3" fmla="*/ 1048889 h 1048888"/>
                  <a:gd name="connsiteX4" fmla="*/ 135993 w 393975"/>
                  <a:gd name="connsiteY4" fmla="*/ 1031554 h 1048888"/>
                  <a:gd name="connsiteX5" fmla="*/ 393975 w 393975"/>
                  <a:gd name="connsiteY5" fmla="*/ 391820 h 104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3975" h="1048888">
                    <a:moveTo>
                      <a:pt x="365405" y="0"/>
                    </a:moveTo>
                    <a:lnTo>
                      <a:pt x="164846" y="34669"/>
                    </a:lnTo>
                    <a:lnTo>
                      <a:pt x="0" y="559114"/>
                    </a:lnTo>
                    <a:lnTo>
                      <a:pt x="35713" y="1048889"/>
                    </a:lnTo>
                    <a:lnTo>
                      <a:pt x="135993" y="1031554"/>
                    </a:lnTo>
                    <a:lnTo>
                      <a:pt x="393975" y="39182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5" name="Freeform 624">
                <a:extLst>
                  <a:ext uri="{FF2B5EF4-FFF2-40B4-BE49-F238E27FC236}">
                    <a16:creationId xmlns:a16="http://schemas.microsoft.com/office/drawing/2014/main" id="{D8140F98-7D31-D748-A583-E3404C1EEFA1}"/>
                  </a:ext>
                </a:extLst>
              </p:cNvPr>
              <p:cNvSpPr/>
              <p:nvPr/>
            </p:nvSpPr>
            <p:spPr>
              <a:xfrm>
                <a:off x="7481192" y="3931158"/>
                <a:ext cx="325293" cy="1041955"/>
              </a:xfrm>
              <a:custGeom>
                <a:avLst/>
                <a:gdLst>
                  <a:gd name="connsiteX0" fmla="*/ 325293 w 325293"/>
                  <a:gd name="connsiteY0" fmla="*/ 489775 h 1041955"/>
                  <a:gd name="connsiteX1" fmla="*/ 289580 w 325293"/>
                  <a:gd name="connsiteY1" fmla="*/ 0 h 1041955"/>
                  <a:gd name="connsiteX2" fmla="*/ 89021 w 325293"/>
                  <a:gd name="connsiteY2" fmla="*/ 34669 h 1041955"/>
                  <a:gd name="connsiteX3" fmla="*/ 6598 w 325293"/>
                  <a:gd name="connsiteY3" fmla="*/ 296892 h 1041955"/>
                  <a:gd name="connsiteX4" fmla="*/ 0 w 325293"/>
                  <a:gd name="connsiteY4" fmla="*/ 1041955 h 1041955"/>
                  <a:gd name="connsiteX5" fmla="*/ 160447 w 325293"/>
                  <a:gd name="connsiteY5" fmla="*/ 1014220 h 1041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293" h="1041955">
                    <a:moveTo>
                      <a:pt x="325293" y="489775"/>
                    </a:moveTo>
                    <a:lnTo>
                      <a:pt x="289580" y="0"/>
                    </a:lnTo>
                    <a:lnTo>
                      <a:pt x="89021" y="34669"/>
                    </a:lnTo>
                    <a:lnTo>
                      <a:pt x="6598" y="296892"/>
                    </a:lnTo>
                    <a:lnTo>
                      <a:pt x="0" y="1041955"/>
                    </a:lnTo>
                    <a:lnTo>
                      <a:pt x="160447" y="101422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6" name="Freeform 625">
                <a:extLst>
                  <a:ext uri="{FF2B5EF4-FFF2-40B4-BE49-F238E27FC236}">
                    <a16:creationId xmlns:a16="http://schemas.microsoft.com/office/drawing/2014/main" id="{375388D3-AD10-0F4E-809E-7CD7B995E2A8}"/>
                  </a:ext>
                </a:extLst>
              </p:cNvPr>
              <p:cNvSpPr/>
              <p:nvPr/>
            </p:nvSpPr>
            <p:spPr>
              <a:xfrm>
                <a:off x="7917761" y="3161826"/>
                <a:ext cx="251384" cy="244887"/>
              </a:xfrm>
              <a:custGeom>
                <a:avLst/>
                <a:gdLst>
                  <a:gd name="connsiteX0" fmla="*/ 17857 w 251384"/>
                  <a:gd name="connsiteY0" fmla="*/ 244888 h 244887"/>
                  <a:gd name="connsiteX1" fmla="*/ 218416 w 251384"/>
                  <a:gd name="connsiteY1" fmla="*/ 210218 h 244887"/>
                  <a:gd name="connsiteX2" fmla="*/ 251385 w 251384"/>
                  <a:gd name="connsiteY2" fmla="*/ 105329 h 244887"/>
                  <a:gd name="connsiteX3" fmla="*/ 0 w 251384"/>
                  <a:gd name="connsiteY3" fmla="*/ 0 h 24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384" h="244887">
                    <a:moveTo>
                      <a:pt x="17857" y="244888"/>
                    </a:moveTo>
                    <a:lnTo>
                      <a:pt x="218416" y="210218"/>
                    </a:lnTo>
                    <a:lnTo>
                      <a:pt x="251385" y="105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869DCBE4-E150-B149-8221-CCFB6B60179E}"/>
                  </a:ext>
                </a:extLst>
              </p:cNvPr>
              <p:cNvSpPr/>
              <p:nvPr/>
            </p:nvSpPr>
            <p:spPr>
              <a:xfrm>
                <a:off x="7534500" y="3056496"/>
                <a:ext cx="401117" cy="909330"/>
              </a:xfrm>
              <a:custGeom>
                <a:avLst/>
                <a:gdLst>
                  <a:gd name="connsiteX0" fmla="*/ 401118 w 401117"/>
                  <a:gd name="connsiteY0" fmla="*/ 350217 h 909330"/>
                  <a:gd name="connsiteX1" fmla="*/ 383261 w 401117"/>
                  <a:gd name="connsiteY1" fmla="*/ 105329 h 909330"/>
                  <a:gd name="connsiteX2" fmla="*/ 131877 w 401117"/>
                  <a:gd name="connsiteY2" fmla="*/ 0 h 909330"/>
                  <a:gd name="connsiteX3" fmla="*/ 0 w 401117"/>
                  <a:gd name="connsiteY3" fmla="*/ 419556 h 909330"/>
                  <a:gd name="connsiteX4" fmla="*/ 35713 w 401117"/>
                  <a:gd name="connsiteY4" fmla="*/ 909331 h 909330"/>
                  <a:gd name="connsiteX5" fmla="*/ 236272 w 401117"/>
                  <a:gd name="connsiteY5" fmla="*/ 874661 h 909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1117" h="909330">
                    <a:moveTo>
                      <a:pt x="401118" y="350217"/>
                    </a:moveTo>
                    <a:lnTo>
                      <a:pt x="383261" y="105329"/>
                    </a:lnTo>
                    <a:lnTo>
                      <a:pt x="131877" y="0"/>
                    </a:lnTo>
                    <a:lnTo>
                      <a:pt x="0" y="419556"/>
                    </a:lnTo>
                    <a:lnTo>
                      <a:pt x="35713" y="909331"/>
                    </a:lnTo>
                    <a:lnTo>
                      <a:pt x="236272" y="874661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0E828379-7023-B142-A6AF-95FB84275DC4}"/>
                  </a:ext>
                </a:extLst>
              </p:cNvPr>
              <p:cNvSpPr/>
              <p:nvPr/>
            </p:nvSpPr>
            <p:spPr>
              <a:xfrm>
                <a:off x="7487790" y="3476052"/>
                <a:ext cx="82422" cy="751997"/>
              </a:xfrm>
              <a:custGeom>
                <a:avLst/>
                <a:gdLst>
                  <a:gd name="connsiteX0" fmla="*/ 82423 w 82422"/>
                  <a:gd name="connsiteY0" fmla="*/ 489775 h 751997"/>
                  <a:gd name="connsiteX1" fmla="*/ 46710 w 82422"/>
                  <a:gd name="connsiteY1" fmla="*/ 0 h 751997"/>
                  <a:gd name="connsiteX2" fmla="*/ 6598 w 82422"/>
                  <a:gd name="connsiteY2" fmla="*/ 6934 h 751997"/>
                  <a:gd name="connsiteX3" fmla="*/ 0 w 82422"/>
                  <a:gd name="connsiteY3" fmla="*/ 751997 h 75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22" h="751997">
                    <a:moveTo>
                      <a:pt x="82423" y="489775"/>
                    </a:moveTo>
                    <a:lnTo>
                      <a:pt x="46710" y="0"/>
                    </a:lnTo>
                    <a:lnTo>
                      <a:pt x="6598" y="6934"/>
                    </a:lnTo>
                    <a:lnTo>
                      <a:pt x="0" y="751997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3DEAAE83-2410-D648-ACD1-1B959BBFE505}"/>
                  </a:ext>
                </a:extLst>
              </p:cNvPr>
              <p:cNvSpPr/>
              <p:nvPr/>
            </p:nvSpPr>
            <p:spPr>
              <a:xfrm>
                <a:off x="7494388" y="2986277"/>
                <a:ext cx="171988" cy="496708"/>
              </a:xfrm>
              <a:custGeom>
                <a:avLst/>
                <a:gdLst>
                  <a:gd name="connsiteX0" fmla="*/ 4399 w 171988"/>
                  <a:gd name="connsiteY0" fmla="*/ 0 h 496708"/>
                  <a:gd name="connsiteX1" fmla="*/ 0 w 171988"/>
                  <a:gd name="connsiteY1" fmla="*/ 496709 h 496708"/>
                  <a:gd name="connsiteX2" fmla="*/ 40112 w 171988"/>
                  <a:gd name="connsiteY2" fmla="*/ 489775 h 496708"/>
                  <a:gd name="connsiteX3" fmla="*/ 171988 w 171988"/>
                  <a:gd name="connsiteY3" fmla="*/ 70220 h 4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88" h="496708">
                    <a:moveTo>
                      <a:pt x="4399" y="0"/>
                    </a:moveTo>
                    <a:lnTo>
                      <a:pt x="0" y="496709"/>
                    </a:lnTo>
                    <a:lnTo>
                      <a:pt x="40112" y="489775"/>
                    </a:lnTo>
                    <a:lnTo>
                      <a:pt x="171988" y="70220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2" name="Graphic 4">
              <a:extLst>
                <a:ext uri="{FF2B5EF4-FFF2-40B4-BE49-F238E27FC236}">
                  <a16:creationId xmlns:a16="http://schemas.microsoft.com/office/drawing/2014/main" id="{2BE71E27-A73B-864D-AF04-73AA7386B852}"/>
                </a:ext>
              </a:extLst>
            </p:cNvPr>
            <p:cNvGrpSpPr>
              <a:grpSpLocks/>
            </p:cNvGrpSpPr>
            <p:nvPr/>
          </p:nvGrpSpPr>
          <p:grpSpPr>
            <a:xfrm>
              <a:off x="5604325" y="2579964"/>
              <a:ext cx="834574" cy="639535"/>
              <a:chOff x="9712245" y="1683234"/>
              <a:chExt cx="2190035" cy="1678220"/>
            </a:xfrm>
          </p:grpSpPr>
          <p:sp>
            <p:nvSpPr>
              <p:cNvPr id="612" name="Freeform 611">
                <a:extLst>
                  <a:ext uri="{FF2B5EF4-FFF2-40B4-BE49-F238E27FC236}">
                    <a16:creationId xmlns:a16="http://schemas.microsoft.com/office/drawing/2014/main" id="{00D1EDAB-1BBC-E14B-AD8A-8A941168B3F3}"/>
                  </a:ext>
                </a:extLst>
              </p:cNvPr>
              <p:cNvSpPr/>
              <p:nvPr/>
            </p:nvSpPr>
            <p:spPr>
              <a:xfrm>
                <a:off x="10807262" y="2354236"/>
                <a:ext cx="657010" cy="431392"/>
              </a:xfrm>
              <a:custGeom>
                <a:avLst/>
                <a:gdLst>
                  <a:gd name="connsiteX0" fmla="*/ 180334 w 657010"/>
                  <a:gd name="connsiteY0" fmla="*/ 191783 h 431392"/>
                  <a:gd name="connsiteX1" fmla="*/ 637676 w 657010"/>
                  <a:gd name="connsiteY1" fmla="*/ 431393 h 431392"/>
                  <a:gd name="connsiteX2" fmla="*/ 657011 w 657010"/>
                  <a:gd name="connsiteY2" fmla="*/ 402601 h 431392"/>
                  <a:gd name="connsiteX3" fmla="*/ 0 w 657010"/>
                  <a:gd name="connsiteY3" fmla="*/ 0 h 43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010" h="431392">
                    <a:moveTo>
                      <a:pt x="180334" y="191783"/>
                    </a:moveTo>
                    <a:lnTo>
                      <a:pt x="637676" y="431393"/>
                    </a:lnTo>
                    <a:lnTo>
                      <a:pt x="657011" y="4026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3" name="Freeform 612">
                <a:extLst>
                  <a:ext uri="{FF2B5EF4-FFF2-40B4-BE49-F238E27FC236}">
                    <a16:creationId xmlns:a16="http://schemas.microsoft.com/office/drawing/2014/main" id="{50C00CD8-7272-964C-8DDD-8A126AEAFC69}"/>
                  </a:ext>
                </a:extLst>
              </p:cNvPr>
              <p:cNvSpPr/>
              <p:nvPr/>
            </p:nvSpPr>
            <p:spPr>
              <a:xfrm>
                <a:off x="11444938" y="2756838"/>
                <a:ext cx="457342" cy="335643"/>
              </a:xfrm>
              <a:custGeom>
                <a:avLst/>
                <a:gdLst>
                  <a:gd name="connsiteX0" fmla="*/ 457342 w 457342"/>
                  <a:gd name="connsiteY0" fmla="*/ 268401 h 335643"/>
                  <a:gd name="connsiteX1" fmla="*/ 19335 w 457342"/>
                  <a:gd name="connsiteY1" fmla="*/ 0 h 335643"/>
                  <a:gd name="connsiteX2" fmla="*/ 0 w 457342"/>
                  <a:gd name="connsiteY2" fmla="*/ 28791 h 335643"/>
                  <a:gd name="connsiteX3" fmla="*/ 288535 w 457342"/>
                  <a:gd name="connsiteY3" fmla="*/ 335644 h 335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342" h="335643">
                    <a:moveTo>
                      <a:pt x="457342" y="268401"/>
                    </a:moveTo>
                    <a:lnTo>
                      <a:pt x="19335" y="0"/>
                    </a:lnTo>
                    <a:lnTo>
                      <a:pt x="0" y="28791"/>
                    </a:lnTo>
                    <a:lnTo>
                      <a:pt x="288535" y="335644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4" name="Freeform 613">
                <a:extLst>
                  <a:ext uri="{FF2B5EF4-FFF2-40B4-BE49-F238E27FC236}">
                    <a16:creationId xmlns:a16="http://schemas.microsoft.com/office/drawing/2014/main" id="{47B9E42C-164A-3D46-A52B-767E1099AFEA}"/>
                  </a:ext>
                </a:extLst>
              </p:cNvPr>
              <p:cNvSpPr/>
              <p:nvPr/>
            </p:nvSpPr>
            <p:spPr>
              <a:xfrm>
                <a:off x="9712245" y="1683234"/>
                <a:ext cx="438006" cy="383566"/>
              </a:xfrm>
              <a:custGeom>
                <a:avLst/>
                <a:gdLst>
                  <a:gd name="connsiteX0" fmla="*/ 0 w 438006"/>
                  <a:gd name="connsiteY0" fmla="*/ 0 h 383566"/>
                  <a:gd name="connsiteX1" fmla="*/ 269200 w 438006"/>
                  <a:gd name="connsiteY1" fmla="*/ 335644 h 383566"/>
                  <a:gd name="connsiteX2" fmla="*/ 360668 w 438006"/>
                  <a:gd name="connsiteY2" fmla="*/ 383566 h 383566"/>
                  <a:gd name="connsiteX3" fmla="*/ 438007 w 438006"/>
                  <a:gd name="connsiteY3" fmla="*/ 268401 h 3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006" h="383566">
                    <a:moveTo>
                      <a:pt x="0" y="0"/>
                    </a:moveTo>
                    <a:lnTo>
                      <a:pt x="269200" y="335644"/>
                    </a:lnTo>
                    <a:lnTo>
                      <a:pt x="360668" y="383566"/>
                    </a:lnTo>
                    <a:lnTo>
                      <a:pt x="438007" y="268401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5" name="Freeform 614">
                <a:extLst>
                  <a:ext uri="{FF2B5EF4-FFF2-40B4-BE49-F238E27FC236}">
                    <a16:creationId xmlns:a16="http://schemas.microsoft.com/office/drawing/2014/main" id="{8CADB0BC-1388-3345-B02C-BFA237A7475C}"/>
                  </a:ext>
                </a:extLst>
              </p:cNvPr>
              <p:cNvSpPr/>
              <p:nvPr/>
            </p:nvSpPr>
            <p:spPr>
              <a:xfrm>
                <a:off x="10072913" y="1951635"/>
                <a:ext cx="914683" cy="738340"/>
              </a:xfrm>
              <a:custGeom>
                <a:avLst/>
                <a:gdLst>
                  <a:gd name="connsiteX0" fmla="*/ 0 w 914683"/>
                  <a:gd name="connsiteY0" fmla="*/ 115165 h 738340"/>
                  <a:gd name="connsiteX1" fmla="*/ 360668 w 914683"/>
                  <a:gd name="connsiteY1" fmla="*/ 498731 h 738340"/>
                  <a:gd name="connsiteX2" fmla="*/ 818010 w 914683"/>
                  <a:gd name="connsiteY2" fmla="*/ 738341 h 738340"/>
                  <a:gd name="connsiteX3" fmla="*/ 914684 w 914683"/>
                  <a:gd name="connsiteY3" fmla="*/ 594384 h 738340"/>
                  <a:gd name="connsiteX4" fmla="*/ 734349 w 914683"/>
                  <a:gd name="connsiteY4" fmla="*/ 402601 h 738340"/>
                  <a:gd name="connsiteX5" fmla="*/ 77339 w 914683"/>
                  <a:gd name="connsiteY5" fmla="*/ 0 h 73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4683" h="738340">
                    <a:moveTo>
                      <a:pt x="0" y="115165"/>
                    </a:moveTo>
                    <a:lnTo>
                      <a:pt x="360668" y="498731"/>
                    </a:lnTo>
                    <a:lnTo>
                      <a:pt x="818010" y="738341"/>
                    </a:lnTo>
                    <a:lnTo>
                      <a:pt x="914684" y="594384"/>
                    </a:lnTo>
                    <a:lnTo>
                      <a:pt x="734349" y="402601"/>
                    </a:lnTo>
                    <a:lnTo>
                      <a:pt x="77339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6" name="Freeform 615">
                <a:extLst>
                  <a:ext uri="{FF2B5EF4-FFF2-40B4-BE49-F238E27FC236}">
                    <a16:creationId xmlns:a16="http://schemas.microsoft.com/office/drawing/2014/main" id="{DF1AD269-89A6-B047-9C7C-FE4B4CA37267}"/>
                  </a:ext>
                </a:extLst>
              </p:cNvPr>
              <p:cNvSpPr/>
              <p:nvPr/>
            </p:nvSpPr>
            <p:spPr>
              <a:xfrm>
                <a:off x="10890922" y="2546019"/>
                <a:ext cx="842549" cy="647327"/>
              </a:xfrm>
              <a:custGeom>
                <a:avLst/>
                <a:gdLst>
                  <a:gd name="connsiteX0" fmla="*/ 96674 w 842549"/>
                  <a:gd name="connsiteY0" fmla="*/ 0 h 647327"/>
                  <a:gd name="connsiteX1" fmla="*/ 0 w 842549"/>
                  <a:gd name="connsiteY1" fmla="*/ 143956 h 647327"/>
                  <a:gd name="connsiteX2" fmla="*/ 360668 w 842549"/>
                  <a:gd name="connsiteY2" fmla="*/ 527522 h 647327"/>
                  <a:gd name="connsiteX3" fmla="*/ 589339 w 842549"/>
                  <a:gd name="connsiteY3" fmla="*/ 647327 h 647327"/>
                  <a:gd name="connsiteX4" fmla="*/ 842550 w 842549"/>
                  <a:gd name="connsiteY4" fmla="*/ 546462 h 647327"/>
                  <a:gd name="connsiteX5" fmla="*/ 554015 w 842549"/>
                  <a:gd name="connsiteY5" fmla="*/ 239610 h 64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549" h="647327">
                    <a:moveTo>
                      <a:pt x="96674" y="0"/>
                    </a:moveTo>
                    <a:lnTo>
                      <a:pt x="0" y="143956"/>
                    </a:lnTo>
                    <a:lnTo>
                      <a:pt x="360668" y="527522"/>
                    </a:lnTo>
                    <a:lnTo>
                      <a:pt x="589339" y="647327"/>
                    </a:lnTo>
                    <a:lnTo>
                      <a:pt x="842550" y="546462"/>
                    </a:lnTo>
                    <a:lnTo>
                      <a:pt x="554015" y="23961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7" name="Freeform 616">
                <a:extLst>
                  <a:ext uri="{FF2B5EF4-FFF2-40B4-BE49-F238E27FC236}">
                    <a16:creationId xmlns:a16="http://schemas.microsoft.com/office/drawing/2014/main" id="{84386128-AED2-3E48-B4A0-82CFB8DA2EFE}"/>
                  </a:ext>
                </a:extLst>
              </p:cNvPr>
              <p:cNvSpPr/>
              <p:nvPr/>
            </p:nvSpPr>
            <p:spPr>
              <a:xfrm>
                <a:off x="9981445" y="2018878"/>
                <a:ext cx="452136" cy="503466"/>
              </a:xfrm>
              <a:custGeom>
                <a:avLst/>
                <a:gdLst>
                  <a:gd name="connsiteX0" fmla="*/ 452136 w 452136"/>
                  <a:gd name="connsiteY0" fmla="*/ 431488 h 503466"/>
                  <a:gd name="connsiteX1" fmla="*/ 91468 w 452136"/>
                  <a:gd name="connsiteY1" fmla="*/ 47922 h 503466"/>
                  <a:gd name="connsiteX2" fmla="*/ 0 w 452136"/>
                  <a:gd name="connsiteY2" fmla="*/ 0 h 503466"/>
                  <a:gd name="connsiteX3" fmla="*/ 403800 w 452136"/>
                  <a:gd name="connsiteY3" fmla="*/ 503466 h 503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2136" h="503466">
                    <a:moveTo>
                      <a:pt x="452136" y="431488"/>
                    </a:moveTo>
                    <a:lnTo>
                      <a:pt x="91468" y="47922"/>
                    </a:lnTo>
                    <a:lnTo>
                      <a:pt x="0" y="0"/>
                    </a:lnTo>
                    <a:lnTo>
                      <a:pt x="403800" y="503466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8" name="Freeform 617">
                <a:extLst>
                  <a:ext uri="{FF2B5EF4-FFF2-40B4-BE49-F238E27FC236}">
                    <a16:creationId xmlns:a16="http://schemas.microsoft.com/office/drawing/2014/main" id="{E788A1B6-EB35-B54A-A443-580D65FBC5BA}"/>
                  </a:ext>
                </a:extLst>
              </p:cNvPr>
              <p:cNvSpPr/>
              <p:nvPr/>
            </p:nvSpPr>
            <p:spPr>
              <a:xfrm>
                <a:off x="10385244" y="2450366"/>
                <a:ext cx="866346" cy="767132"/>
              </a:xfrm>
              <a:custGeom>
                <a:avLst/>
                <a:gdLst>
                  <a:gd name="connsiteX0" fmla="*/ 48337 w 866346"/>
                  <a:gd name="connsiteY0" fmla="*/ 0 h 767132"/>
                  <a:gd name="connsiteX1" fmla="*/ 0 w 866346"/>
                  <a:gd name="connsiteY1" fmla="*/ 71978 h 767132"/>
                  <a:gd name="connsiteX2" fmla="*/ 403800 w 866346"/>
                  <a:gd name="connsiteY2" fmla="*/ 575444 h 767132"/>
                  <a:gd name="connsiteX3" fmla="*/ 769673 w 866346"/>
                  <a:gd name="connsiteY3" fmla="*/ 767132 h 767132"/>
                  <a:gd name="connsiteX4" fmla="*/ 866346 w 866346"/>
                  <a:gd name="connsiteY4" fmla="*/ 623176 h 767132"/>
                  <a:gd name="connsiteX5" fmla="*/ 505678 w 866346"/>
                  <a:gd name="connsiteY5" fmla="*/ 239610 h 76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6346" h="767132">
                    <a:moveTo>
                      <a:pt x="48337" y="0"/>
                    </a:moveTo>
                    <a:lnTo>
                      <a:pt x="0" y="71978"/>
                    </a:lnTo>
                    <a:lnTo>
                      <a:pt x="403800" y="575444"/>
                    </a:lnTo>
                    <a:lnTo>
                      <a:pt x="769673" y="767132"/>
                    </a:lnTo>
                    <a:lnTo>
                      <a:pt x="866346" y="623176"/>
                    </a:lnTo>
                    <a:lnTo>
                      <a:pt x="505678" y="23961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EE430E6E-F129-A046-A49B-577C58BD6A1F}"/>
                  </a:ext>
                </a:extLst>
              </p:cNvPr>
              <p:cNvSpPr/>
              <p:nvPr/>
            </p:nvSpPr>
            <p:spPr>
              <a:xfrm>
                <a:off x="11154918" y="3073542"/>
                <a:ext cx="325343" cy="220669"/>
              </a:xfrm>
              <a:custGeom>
                <a:avLst/>
                <a:gdLst>
                  <a:gd name="connsiteX0" fmla="*/ 96673 w 325343"/>
                  <a:gd name="connsiteY0" fmla="*/ 0 h 220669"/>
                  <a:gd name="connsiteX1" fmla="*/ 0 w 325343"/>
                  <a:gd name="connsiteY1" fmla="*/ 143956 h 220669"/>
                  <a:gd name="connsiteX2" fmla="*/ 72133 w 325343"/>
                  <a:gd name="connsiteY2" fmla="*/ 220670 h 220669"/>
                  <a:gd name="connsiteX3" fmla="*/ 325344 w 325343"/>
                  <a:gd name="connsiteY3" fmla="*/ 119805 h 220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343" h="220669">
                    <a:moveTo>
                      <a:pt x="96673" y="0"/>
                    </a:moveTo>
                    <a:lnTo>
                      <a:pt x="0" y="143956"/>
                    </a:lnTo>
                    <a:lnTo>
                      <a:pt x="72133" y="220670"/>
                    </a:lnTo>
                    <a:lnTo>
                      <a:pt x="325344" y="119805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BADFBB2A-1FDC-F140-ABE0-FDB82EFF0E60}"/>
                  </a:ext>
                </a:extLst>
              </p:cNvPr>
              <p:cNvSpPr/>
              <p:nvPr/>
            </p:nvSpPr>
            <p:spPr>
              <a:xfrm>
                <a:off x="10789044" y="3025810"/>
                <a:ext cx="438007" cy="335644"/>
              </a:xfrm>
              <a:custGeom>
                <a:avLst/>
                <a:gdLst>
                  <a:gd name="connsiteX0" fmla="*/ 269200 w 438007"/>
                  <a:gd name="connsiteY0" fmla="*/ 335644 h 335644"/>
                  <a:gd name="connsiteX1" fmla="*/ 438007 w 438007"/>
                  <a:gd name="connsiteY1" fmla="*/ 268401 h 335644"/>
                  <a:gd name="connsiteX2" fmla="*/ 365874 w 438007"/>
                  <a:gd name="connsiteY2" fmla="*/ 191688 h 335644"/>
                  <a:gd name="connsiteX3" fmla="*/ 0 w 438007"/>
                  <a:gd name="connsiteY3" fmla="*/ 0 h 335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007" h="335644">
                    <a:moveTo>
                      <a:pt x="269200" y="335644"/>
                    </a:moveTo>
                    <a:lnTo>
                      <a:pt x="438007" y="268401"/>
                    </a:lnTo>
                    <a:lnTo>
                      <a:pt x="365874" y="1916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3" name="Graphic 4">
              <a:extLst>
                <a:ext uri="{FF2B5EF4-FFF2-40B4-BE49-F238E27FC236}">
                  <a16:creationId xmlns:a16="http://schemas.microsoft.com/office/drawing/2014/main" id="{C0401480-C605-1F4F-AF40-3189C07798A7}"/>
                </a:ext>
              </a:extLst>
            </p:cNvPr>
            <p:cNvGrpSpPr>
              <a:grpSpLocks/>
            </p:cNvGrpSpPr>
            <p:nvPr/>
          </p:nvGrpSpPr>
          <p:grpSpPr>
            <a:xfrm>
              <a:off x="4760819" y="2579964"/>
              <a:ext cx="843498" cy="630358"/>
              <a:chOff x="7498787" y="1683234"/>
              <a:chExt cx="2213457" cy="1654140"/>
            </a:xfrm>
          </p:grpSpPr>
          <p:sp>
            <p:nvSpPr>
              <p:cNvPr id="603" name="Freeform 602">
                <a:extLst>
                  <a:ext uri="{FF2B5EF4-FFF2-40B4-BE49-F238E27FC236}">
                    <a16:creationId xmlns:a16="http://schemas.microsoft.com/office/drawing/2014/main" id="{DE6E9839-040D-6E44-99BE-30E3E757B568}"/>
                  </a:ext>
                </a:extLst>
              </p:cNvPr>
              <p:cNvSpPr/>
              <p:nvPr/>
            </p:nvSpPr>
            <p:spPr>
              <a:xfrm>
                <a:off x="8558835" y="2510304"/>
                <a:ext cx="465655" cy="496242"/>
              </a:xfrm>
              <a:custGeom>
                <a:avLst/>
                <a:gdLst>
                  <a:gd name="connsiteX0" fmla="*/ 222100 w 465655"/>
                  <a:gd name="connsiteY0" fmla="*/ 163484 h 496242"/>
                  <a:gd name="connsiteX1" fmla="*/ 0 w 465655"/>
                  <a:gd name="connsiteY1" fmla="*/ 495277 h 496242"/>
                  <a:gd name="connsiteX2" fmla="*/ 53003 w 465655"/>
                  <a:gd name="connsiteY2" fmla="*/ 496242 h 496242"/>
                  <a:gd name="connsiteX3" fmla="*/ 465655 w 465655"/>
                  <a:gd name="connsiteY3" fmla="*/ 0 h 49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655" h="496242">
                    <a:moveTo>
                      <a:pt x="222100" y="163484"/>
                    </a:moveTo>
                    <a:lnTo>
                      <a:pt x="0" y="495277"/>
                    </a:lnTo>
                    <a:lnTo>
                      <a:pt x="53003" y="496242"/>
                    </a:lnTo>
                    <a:lnTo>
                      <a:pt x="465655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59B6AB71-00BF-2542-9BFB-5F2B66FEA2EE}"/>
                  </a:ext>
                </a:extLst>
              </p:cNvPr>
              <p:cNvSpPr/>
              <p:nvPr/>
            </p:nvSpPr>
            <p:spPr>
              <a:xfrm>
                <a:off x="8169146" y="3005581"/>
                <a:ext cx="442691" cy="331793"/>
              </a:xfrm>
              <a:custGeom>
                <a:avLst/>
                <a:gdLst>
                  <a:gd name="connsiteX0" fmla="*/ 167590 w 442691"/>
                  <a:gd name="connsiteY0" fmla="*/ 331793 h 331793"/>
                  <a:gd name="connsiteX1" fmla="*/ 442691 w 442691"/>
                  <a:gd name="connsiteY1" fmla="*/ 965 h 331793"/>
                  <a:gd name="connsiteX2" fmla="*/ 389689 w 442691"/>
                  <a:gd name="connsiteY2" fmla="*/ 0 h 331793"/>
                  <a:gd name="connsiteX3" fmla="*/ 0 w 442691"/>
                  <a:gd name="connsiteY3" fmla="*/ 261574 h 331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691" h="331793">
                    <a:moveTo>
                      <a:pt x="167590" y="331793"/>
                    </a:moveTo>
                    <a:lnTo>
                      <a:pt x="442691" y="965"/>
                    </a:lnTo>
                    <a:lnTo>
                      <a:pt x="389689" y="0"/>
                    </a:lnTo>
                    <a:lnTo>
                      <a:pt x="0" y="261574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2E953372-EA03-F544-9B9B-DD705AC4CE1A}"/>
                  </a:ext>
                </a:extLst>
              </p:cNvPr>
              <p:cNvSpPr/>
              <p:nvPr/>
            </p:nvSpPr>
            <p:spPr>
              <a:xfrm>
                <a:off x="9225133" y="1683234"/>
                <a:ext cx="487111" cy="330828"/>
              </a:xfrm>
              <a:custGeom>
                <a:avLst/>
                <a:gdLst>
                  <a:gd name="connsiteX0" fmla="*/ 487112 w 487111"/>
                  <a:gd name="connsiteY0" fmla="*/ 0 h 330828"/>
                  <a:gd name="connsiteX1" fmla="*/ 44420 w 487111"/>
                  <a:gd name="connsiteY1" fmla="*/ 260609 h 330828"/>
                  <a:gd name="connsiteX2" fmla="*/ 0 w 487111"/>
                  <a:gd name="connsiteY2" fmla="*/ 326967 h 330828"/>
                  <a:gd name="connsiteX3" fmla="*/ 212010 w 487111"/>
                  <a:gd name="connsiteY3" fmla="*/ 330828 h 330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111" h="330828">
                    <a:moveTo>
                      <a:pt x="487112" y="0"/>
                    </a:moveTo>
                    <a:lnTo>
                      <a:pt x="44420" y="260609"/>
                    </a:lnTo>
                    <a:lnTo>
                      <a:pt x="0" y="326967"/>
                    </a:lnTo>
                    <a:lnTo>
                      <a:pt x="212010" y="330828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888BB626-AF5F-F547-8F2A-E05E865A5C60}"/>
                  </a:ext>
                </a:extLst>
              </p:cNvPr>
              <p:cNvSpPr/>
              <p:nvPr/>
            </p:nvSpPr>
            <p:spPr>
              <a:xfrm>
                <a:off x="8515922" y="2010201"/>
                <a:ext cx="921220" cy="663586"/>
              </a:xfrm>
              <a:custGeom>
                <a:avLst/>
                <a:gdLst>
                  <a:gd name="connsiteX0" fmla="*/ 709211 w 921220"/>
                  <a:gd name="connsiteY0" fmla="*/ 0 h 663586"/>
                  <a:gd name="connsiteX1" fmla="*/ 222099 w 921220"/>
                  <a:gd name="connsiteY1" fmla="*/ 326967 h 663586"/>
                  <a:gd name="connsiteX2" fmla="*/ 0 w 921220"/>
                  <a:gd name="connsiteY2" fmla="*/ 658760 h 663586"/>
                  <a:gd name="connsiteX3" fmla="*/ 265012 w 921220"/>
                  <a:gd name="connsiteY3" fmla="*/ 663587 h 663586"/>
                  <a:gd name="connsiteX4" fmla="*/ 508568 w 921220"/>
                  <a:gd name="connsiteY4" fmla="*/ 500103 h 663586"/>
                  <a:gd name="connsiteX5" fmla="*/ 921220 w 921220"/>
                  <a:gd name="connsiteY5" fmla="*/ 3861 h 66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1220" h="663586">
                    <a:moveTo>
                      <a:pt x="709211" y="0"/>
                    </a:moveTo>
                    <a:lnTo>
                      <a:pt x="222099" y="326967"/>
                    </a:lnTo>
                    <a:lnTo>
                      <a:pt x="0" y="658760"/>
                    </a:lnTo>
                    <a:lnTo>
                      <a:pt x="265012" y="663587"/>
                    </a:lnTo>
                    <a:lnTo>
                      <a:pt x="508568" y="500103"/>
                    </a:lnTo>
                    <a:lnTo>
                      <a:pt x="921220" y="3861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6A571E8B-AB36-E347-81EA-8E8AD188E22D}"/>
                  </a:ext>
                </a:extLst>
              </p:cNvPr>
              <p:cNvSpPr/>
              <p:nvPr/>
            </p:nvSpPr>
            <p:spPr>
              <a:xfrm>
                <a:off x="7917761" y="2668962"/>
                <a:ext cx="863173" cy="598193"/>
              </a:xfrm>
              <a:custGeom>
                <a:avLst/>
                <a:gdLst>
                  <a:gd name="connsiteX0" fmla="*/ 863174 w 863173"/>
                  <a:gd name="connsiteY0" fmla="*/ 4826 h 598193"/>
                  <a:gd name="connsiteX1" fmla="*/ 598161 w 863173"/>
                  <a:gd name="connsiteY1" fmla="*/ 0 h 598193"/>
                  <a:gd name="connsiteX2" fmla="*/ 111050 w 863173"/>
                  <a:gd name="connsiteY2" fmla="*/ 326967 h 598193"/>
                  <a:gd name="connsiteX3" fmla="*/ 0 w 863173"/>
                  <a:gd name="connsiteY3" fmla="*/ 492864 h 598193"/>
                  <a:gd name="connsiteX4" fmla="*/ 251385 w 863173"/>
                  <a:gd name="connsiteY4" fmla="*/ 598193 h 598193"/>
                  <a:gd name="connsiteX5" fmla="*/ 641074 w 863173"/>
                  <a:gd name="connsiteY5" fmla="*/ 336619 h 59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3173" h="598193">
                    <a:moveTo>
                      <a:pt x="863174" y="4826"/>
                    </a:moveTo>
                    <a:lnTo>
                      <a:pt x="598161" y="0"/>
                    </a:lnTo>
                    <a:lnTo>
                      <a:pt x="111050" y="326967"/>
                    </a:lnTo>
                    <a:lnTo>
                      <a:pt x="0" y="492864"/>
                    </a:lnTo>
                    <a:lnTo>
                      <a:pt x="251385" y="598193"/>
                    </a:lnTo>
                    <a:lnTo>
                      <a:pt x="641074" y="336619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27A59557-CBCE-8346-8F22-41B7FD30967C}"/>
                  </a:ext>
                </a:extLst>
              </p:cNvPr>
              <p:cNvSpPr/>
              <p:nvPr/>
            </p:nvSpPr>
            <p:spPr>
              <a:xfrm>
                <a:off x="8605516" y="1943843"/>
                <a:ext cx="664036" cy="393325"/>
              </a:xfrm>
              <a:custGeom>
                <a:avLst/>
                <a:gdLst>
                  <a:gd name="connsiteX0" fmla="*/ 132506 w 664036"/>
                  <a:gd name="connsiteY0" fmla="*/ 393326 h 393325"/>
                  <a:gd name="connsiteX1" fmla="*/ 619617 w 664036"/>
                  <a:gd name="connsiteY1" fmla="*/ 66359 h 393325"/>
                  <a:gd name="connsiteX2" fmla="*/ 664037 w 664036"/>
                  <a:gd name="connsiteY2" fmla="*/ 0 h 393325"/>
                  <a:gd name="connsiteX3" fmla="*/ 0 w 664036"/>
                  <a:gd name="connsiteY3" fmla="*/ 390913 h 39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4036" h="393325">
                    <a:moveTo>
                      <a:pt x="132506" y="393326"/>
                    </a:moveTo>
                    <a:lnTo>
                      <a:pt x="619617" y="66359"/>
                    </a:lnTo>
                    <a:lnTo>
                      <a:pt x="664037" y="0"/>
                    </a:lnTo>
                    <a:lnTo>
                      <a:pt x="0" y="390913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9C8450F7-C873-8044-8500-F29DA0972495}"/>
                  </a:ext>
                </a:extLst>
              </p:cNvPr>
              <p:cNvSpPr/>
              <p:nvPr/>
            </p:nvSpPr>
            <p:spPr>
              <a:xfrm>
                <a:off x="7763799" y="2334755"/>
                <a:ext cx="974222" cy="661173"/>
              </a:xfrm>
              <a:custGeom>
                <a:avLst/>
                <a:gdLst>
                  <a:gd name="connsiteX0" fmla="*/ 974223 w 974222"/>
                  <a:gd name="connsiteY0" fmla="*/ 2413 h 661173"/>
                  <a:gd name="connsiteX1" fmla="*/ 841717 w 974222"/>
                  <a:gd name="connsiteY1" fmla="*/ 0 h 661173"/>
                  <a:gd name="connsiteX2" fmla="*/ 177679 w 974222"/>
                  <a:gd name="connsiteY2" fmla="*/ 390913 h 661173"/>
                  <a:gd name="connsiteX3" fmla="*/ 0 w 974222"/>
                  <a:gd name="connsiteY3" fmla="*/ 656347 h 661173"/>
                  <a:gd name="connsiteX4" fmla="*/ 265012 w 974222"/>
                  <a:gd name="connsiteY4" fmla="*/ 661174 h 661173"/>
                  <a:gd name="connsiteX5" fmla="*/ 752123 w 974222"/>
                  <a:gd name="connsiteY5" fmla="*/ 334206 h 661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4222" h="661173">
                    <a:moveTo>
                      <a:pt x="974223" y="2413"/>
                    </a:moveTo>
                    <a:lnTo>
                      <a:pt x="841717" y="0"/>
                    </a:lnTo>
                    <a:lnTo>
                      <a:pt x="177679" y="390913"/>
                    </a:lnTo>
                    <a:lnTo>
                      <a:pt x="0" y="656347"/>
                    </a:lnTo>
                    <a:lnTo>
                      <a:pt x="265012" y="661174"/>
                    </a:lnTo>
                    <a:lnTo>
                      <a:pt x="752123" y="334206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95298543-F352-0440-BE62-6B552182ED9B}"/>
                  </a:ext>
                </a:extLst>
              </p:cNvPr>
              <p:cNvSpPr/>
              <p:nvPr/>
            </p:nvSpPr>
            <p:spPr>
              <a:xfrm>
                <a:off x="7666376" y="2991103"/>
                <a:ext cx="362434" cy="170722"/>
              </a:xfrm>
              <a:custGeom>
                <a:avLst/>
                <a:gdLst>
                  <a:gd name="connsiteX0" fmla="*/ 362435 w 362434"/>
                  <a:gd name="connsiteY0" fmla="*/ 4826 h 170722"/>
                  <a:gd name="connsiteX1" fmla="*/ 97422 w 362434"/>
                  <a:gd name="connsiteY1" fmla="*/ 0 h 170722"/>
                  <a:gd name="connsiteX2" fmla="*/ 0 w 362434"/>
                  <a:gd name="connsiteY2" fmla="*/ 65393 h 170722"/>
                  <a:gd name="connsiteX3" fmla="*/ 251385 w 362434"/>
                  <a:gd name="connsiteY3" fmla="*/ 170723 h 170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2434" h="170722">
                    <a:moveTo>
                      <a:pt x="362435" y="4826"/>
                    </a:moveTo>
                    <a:lnTo>
                      <a:pt x="97422" y="0"/>
                    </a:lnTo>
                    <a:lnTo>
                      <a:pt x="0" y="65393"/>
                    </a:lnTo>
                    <a:lnTo>
                      <a:pt x="251385" y="170723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5A7A346B-85D8-E24D-A4C0-AEB1D69DE71D}"/>
                  </a:ext>
                </a:extLst>
              </p:cNvPr>
              <p:cNvSpPr/>
              <p:nvPr/>
            </p:nvSpPr>
            <p:spPr>
              <a:xfrm>
                <a:off x="7498787" y="2725668"/>
                <a:ext cx="442691" cy="330828"/>
              </a:xfrm>
              <a:custGeom>
                <a:avLst/>
                <a:gdLst>
                  <a:gd name="connsiteX0" fmla="*/ 0 w 442691"/>
                  <a:gd name="connsiteY0" fmla="*/ 260609 h 330828"/>
                  <a:gd name="connsiteX1" fmla="*/ 167590 w 442691"/>
                  <a:gd name="connsiteY1" fmla="*/ 330828 h 330828"/>
                  <a:gd name="connsiteX2" fmla="*/ 265012 w 442691"/>
                  <a:gd name="connsiteY2" fmla="*/ 265435 h 330828"/>
                  <a:gd name="connsiteX3" fmla="*/ 442692 w 442691"/>
                  <a:gd name="connsiteY3" fmla="*/ 0 h 330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691" h="330828">
                    <a:moveTo>
                      <a:pt x="0" y="260609"/>
                    </a:moveTo>
                    <a:lnTo>
                      <a:pt x="167590" y="330828"/>
                    </a:lnTo>
                    <a:lnTo>
                      <a:pt x="265012" y="265435"/>
                    </a:lnTo>
                    <a:lnTo>
                      <a:pt x="442692" y="0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4" name="Graphic 4">
              <a:extLst>
                <a:ext uri="{FF2B5EF4-FFF2-40B4-BE49-F238E27FC236}">
                  <a16:creationId xmlns:a16="http://schemas.microsoft.com/office/drawing/2014/main" id="{E073E76C-09A4-FF48-A786-EB10ED58A98D}"/>
                </a:ext>
              </a:extLst>
            </p:cNvPr>
            <p:cNvGrpSpPr>
              <a:grpSpLocks/>
            </p:cNvGrpSpPr>
            <p:nvPr/>
          </p:nvGrpSpPr>
          <p:grpSpPr>
            <a:xfrm>
              <a:off x="5587008" y="4037793"/>
              <a:ext cx="843498" cy="496561"/>
              <a:chOff x="9666829" y="5508784"/>
              <a:chExt cx="2213457" cy="1303043"/>
            </a:xfrm>
          </p:grpSpPr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368236EB-9AA2-E641-8977-A44B2E3758AA}"/>
                  </a:ext>
                </a:extLst>
              </p:cNvPr>
              <p:cNvSpPr/>
              <p:nvPr/>
            </p:nvSpPr>
            <p:spPr>
              <a:xfrm>
                <a:off x="10778473" y="5547366"/>
                <a:ext cx="661088" cy="159007"/>
              </a:xfrm>
              <a:custGeom>
                <a:avLst/>
                <a:gdLst>
                  <a:gd name="connsiteX0" fmla="*/ 51531 w 661088"/>
                  <a:gd name="connsiteY0" fmla="*/ 159007 h 159007"/>
                  <a:gd name="connsiteX1" fmla="*/ 576672 w 661088"/>
                  <a:gd name="connsiteY1" fmla="*/ 60212 h 159007"/>
                  <a:gd name="connsiteX2" fmla="*/ 661088 w 661088"/>
                  <a:gd name="connsiteY2" fmla="*/ 0 h 159007"/>
                  <a:gd name="connsiteX3" fmla="*/ 0 w 661088"/>
                  <a:gd name="connsiteY3" fmla="*/ 57873 h 159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088" h="159007">
                    <a:moveTo>
                      <a:pt x="51531" y="159007"/>
                    </a:moveTo>
                    <a:lnTo>
                      <a:pt x="576672" y="60212"/>
                    </a:lnTo>
                    <a:lnTo>
                      <a:pt x="661088" y="0"/>
                    </a:lnTo>
                    <a:lnTo>
                      <a:pt x="0" y="57873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87F8CE72-F503-2D45-AFB1-FEC1E0C65479}"/>
                  </a:ext>
                </a:extLst>
              </p:cNvPr>
              <p:cNvSpPr/>
              <p:nvPr/>
            </p:nvSpPr>
            <p:spPr>
              <a:xfrm>
                <a:off x="11355146" y="5508784"/>
                <a:ext cx="525140" cy="260608"/>
              </a:xfrm>
              <a:custGeom>
                <a:avLst/>
                <a:gdLst>
                  <a:gd name="connsiteX0" fmla="*/ 525141 w 525140"/>
                  <a:gd name="connsiteY0" fmla="*/ 0 h 260608"/>
                  <a:gd name="connsiteX1" fmla="*/ 84416 w 525140"/>
                  <a:gd name="connsiteY1" fmla="*/ 38582 h 260608"/>
                  <a:gd name="connsiteX2" fmla="*/ 0 w 525140"/>
                  <a:gd name="connsiteY2" fmla="*/ 98794 h 260608"/>
                  <a:gd name="connsiteX3" fmla="*/ 82449 w 525140"/>
                  <a:gd name="connsiteY3" fmla="*/ 260608 h 260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140" h="260608">
                    <a:moveTo>
                      <a:pt x="525141" y="0"/>
                    </a:moveTo>
                    <a:lnTo>
                      <a:pt x="84416" y="38582"/>
                    </a:lnTo>
                    <a:lnTo>
                      <a:pt x="0" y="98794"/>
                    </a:lnTo>
                    <a:lnTo>
                      <a:pt x="82449" y="260608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0F8A3EE0-4F0A-004A-B173-B02296098DAB}"/>
                  </a:ext>
                </a:extLst>
              </p:cNvPr>
              <p:cNvSpPr/>
              <p:nvPr/>
            </p:nvSpPr>
            <p:spPr>
              <a:xfrm>
                <a:off x="9674693" y="5663112"/>
                <a:ext cx="442691" cy="260608"/>
              </a:xfrm>
              <a:custGeom>
                <a:avLst/>
                <a:gdLst>
                  <a:gd name="connsiteX0" fmla="*/ 1966 w 442691"/>
                  <a:gd name="connsiteY0" fmla="*/ 38582 h 260608"/>
                  <a:gd name="connsiteX1" fmla="*/ 0 w 442691"/>
                  <a:gd name="connsiteY1" fmla="*/ 260608 h 260608"/>
                  <a:gd name="connsiteX2" fmla="*/ 105028 w 442691"/>
                  <a:gd name="connsiteY2" fmla="*/ 240850 h 260608"/>
                  <a:gd name="connsiteX3" fmla="*/ 442691 w 442691"/>
                  <a:gd name="connsiteY3" fmla="*/ 0 h 260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691" h="260608">
                    <a:moveTo>
                      <a:pt x="1966" y="38582"/>
                    </a:moveTo>
                    <a:lnTo>
                      <a:pt x="0" y="260608"/>
                    </a:lnTo>
                    <a:lnTo>
                      <a:pt x="105028" y="240850"/>
                    </a:lnTo>
                    <a:lnTo>
                      <a:pt x="442691" y="0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EE9846B-198A-BF47-B9A8-460C7B461EE2}"/>
                  </a:ext>
                </a:extLst>
              </p:cNvPr>
              <p:cNvSpPr/>
              <p:nvPr/>
            </p:nvSpPr>
            <p:spPr>
              <a:xfrm>
                <a:off x="9779722" y="5605239"/>
                <a:ext cx="1050282" cy="500990"/>
              </a:xfrm>
              <a:custGeom>
                <a:avLst/>
                <a:gdLst>
                  <a:gd name="connsiteX0" fmla="*/ 0 w 1050282"/>
                  <a:gd name="connsiteY0" fmla="*/ 298723 h 500990"/>
                  <a:gd name="connsiteX1" fmla="*/ 103063 w 1050282"/>
                  <a:gd name="connsiteY1" fmla="*/ 500990 h 500990"/>
                  <a:gd name="connsiteX2" fmla="*/ 628203 w 1050282"/>
                  <a:gd name="connsiteY2" fmla="*/ 402196 h 500990"/>
                  <a:gd name="connsiteX3" fmla="*/ 1050283 w 1050282"/>
                  <a:gd name="connsiteY3" fmla="*/ 101134 h 500990"/>
                  <a:gd name="connsiteX4" fmla="*/ 998752 w 1050282"/>
                  <a:gd name="connsiteY4" fmla="*/ 0 h 500990"/>
                  <a:gd name="connsiteX5" fmla="*/ 337664 w 1050282"/>
                  <a:gd name="connsiteY5" fmla="*/ 57873 h 5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0282" h="500990">
                    <a:moveTo>
                      <a:pt x="0" y="298723"/>
                    </a:moveTo>
                    <a:lnTo>
                      <a:pt x="103063" y="500990"/>
                    </a:lnTo>
                    <a:lnTo>
                      <a:pt x="628203" y="402196"/>
                    </a:lnTo>
                    <a:lnTo>
                      <a:pt x="1050283" y="101134"/>
                    </a:lnTo>
                    <a:lnTo>
                      <a:pt x="998752" y="0"/>
                    </a:lnTo>
                    <a:lnTo>
                      <a:pt x="337664" y="57873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70B8B417-34ED-524E-A008-2CC73375892D}"/>
                  </a:ext>
                </a:extLst>
              </p:cNvPr>
              <p:cNvSpPr/>
              <p:nvPr/>
            </p:nvSpPr>
            <p:spPr>
              <a:xfrm>
                <a:off x="10407925" y="5607579"/>
                <a:ext cx="1029670" cy="602124"/>
              </a:xfrm>
              <a:custGeom>
                <a:avLst/>
                <a:gdLst>
                  <a:gd name="connsiteX0" fmla="*/ 422079 w 1029670"/>
                  <a:gd name="connsiteY0" fmla="*/ 98794 h 602124"/>
                  <a:gd name="connsiteX1" fmla="*/ 0 w 1029670"/>
                  <a:gd name="connsiteY1" fmla="*/ 399856 h 602124"/>
                  <a:gd name="connsiteX2" fmla="*/ 103062 w 1029670"/>
                  <a:gd name="connsiteY2" fmla="*/ 602124 h 602124"/>
                  <a:gd name="connsiteX3" fmla="*/ 365633 w 1029670"/>
                  <a:gd name="connsiteY3" fmla="*/ 552727 h 602124"/>
                  <a:gd name="connsiteX4" fmla="*/ 1029670 w 1029670"/>
                  <a:gd name="connsiteY4" fmla="*/ 161814 h 602124"/>
                  <a:gd name="connsiteX5" fmla="*/ 947220 w 1029670"/>
                  <a:gd name="connsiteY5" fmla="*/ 0 h 60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9670" h="602124">
                    <a:moveTo>
                      <a:pt x="422079" y="98794"/>
                    </a:moveTo>
                    <a:lnTo>
                      <a:pt x="0" y="399856"/>
                    </a:lnTo>
                    <a:lnTo>
                      <a:pt x="103062" y="602124"/>
                    </a:lnTo>
                    <a:lnTo>
                      <a:pt x="365633" y="552727"/>
                    </a:lnTo>
                    <a:lnTo>
                      <a:pt x="1029670" y="161814"/>
                    </a:lnTo>
                    <a:lnTo>
                      <a:pt x="947220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91B9277D-2EF7-F34A-90DA-B3E001FEBC3B}"/>
                  </a:ext>
                </a:extLst>
              </p:cNvPr>
              <p:cNvSpPr/>
              <p:nvPr/>
            </p:nvSpPr>
            <p:spPr>
              <a:xfrm>
                <a:off x="9671744" y="5903962"/>
                <a:ext cx="211039" cy="352798"/>
              </a:xfrm>
              <a:custGeom>
                <a:avLst/>
                <a:gdLst>
                  <a:gd name="connsiteX0" fmla="*/ 211040 w 211039"/>
                  <a:gd name="connsiteY0" fmla="*/ 202268 h 352798"/>
                  <a:gd name="connsiteX1" fmla="*/ 107977 w 211039"/>
                  <a:gd name="connsiteY1" fmla="*/ 0 h 352798"/>
                  <a:gd name="connsiteX2" fmla="*/ 2950 w 211039"/>
                  <a:gd name="connsiteY2" fmla="*/ 19759 h 352798"/>
                  <a:gd name="connsiteX3" fmla="*/ 0 w 211039"/>
                  <a:gd name="connsiteY3" fmla="*/ 352799 h 3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039" h="352798">
                    <a:moveTo>
                      <a:pt x="211040" y="202268"/>
                    </a:moveTo>
                    <a:lnTo>
                      <a:pt x="107977" y="0"/>
                    </a:lnTo>
                    <a:lnTo>
                      <a:pt x="2950" y="19759"/>
                    </a:lnTo>
                    <a:lnTo>
                      <a:pt x="0" y="352799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A547FE9B-DAFB-3E4A-AEF9-ED03DA2ED6BC}"/>
                  </a:ext>
                </a:extLst>
              </p:cNvPr>
              <p:cNvSpPr/>
              <p:nvPr/>
            </p:nvSpPr>
            <p:spPr>
              <a:xfrm>
                <a:off x="9668795" y="6007435"/>
                <a:ext cx="842191" cy="582365"/>
              </a:xfrm>
              <a:custGeom>
                <a:avLst/>
                <a:gdLst>
                  <a:gd name="connsiteX0" fmla="*/ 213989 w 842191"/>
                  <a:gd name="connsiteY0" fmla="*/ 98795 h 582365"/>
                  <a:gd name="connsiteX1" fmla="*/ 2949 w 842191"/>
                  <a:gd name="connsiteY1" fmla="*/ 249326 h 582365"/>
                  <a:gd name="connsiteX2" fmla="*/ 0 w 842191"/>
                  <a:gd name="connsiteY2" fmla="*/ 582365 h 582365"/>
                  <a:gd name="connsiteX3" fmla="*/ 420113 w 842191"/>
                  <a:gd name="connsiteY3" fmla="*/ 503330 h 582365"/>
                  <a:gd name="connsiteX4" fmla="*/ 842192 w 842191"/>
                  <a:gd name="connsiteY4" fmla="*/ 202268 h 582365"/>
                  <a:gd name="connsiteX5" fmla="*/ 739130 w 842191"/>
                  <a:gd name="connsiteY5" fmla="*/ 0 h 582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191" h="582365">
                    <a:moveTo>
                      <a:pt x="213989" y="98795"/>
                    </a:moveTo>
                    <a:lnTo>
                      <a:pt x="2949" y="249326"/>
                    </a:lnTo>
                    <a:lnTo>
                      <a:pt x="0" y="582365"/>
                    </a:lnTo>
                    <a:lnTo>
                      <a:pt x="420113" y="503330"/>
                    </a:lnTo>
                    <a:lnTo>
                      <a:pt x="842192" y="202268"/>
                    </a:lnTo>
                    <a:lnTo>
                      <a:pt x="739130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4C6A97DC-22BE-7944-9C30-FE070F01F778}"/>
                  </a:ext>
                </a:extLst>
              </p:cNvPr>
              <p:cNvSpPr/>
              <p:nvPr/>
            </p:nvSpPr>
            <p:spPr>
              <a:xfrm>
                <a:off x="10088908" y="6160305"/>
                <a:ext cx="684649" cy="390912"/>
              </a:xfrm>
              <a:custGeom>
                <a:avLst/>
                <a:gdLst>
                  <a:gd name="connsiteX0" fmla="*/ 422079 w 684649"/>
                  <a:gd name="connsiteY0" fmla="*/ 49397 h 390912"/>
                  <a:gd name="connsiteX1" fmla="*/ 0 w 684649"/>
                  <a:gd name="connsiteY1" fmla="*/ 350459 h 390912"/>
                  <a:gd name="connsiteX2" fmla="*/ 20613 w 684649"/>
                  <a:gd name="connsiteY2" fmla="*/ 390913 h 390912"/>
                  <a:gd name="connsiteX3" fmla="*/ 684650 w 684649"/>
                  <a:gd name="connsiteY3" fmla="*/ 0 h 390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4649" h="390912">
                    <a:moveTo>
                      <a:pt x="422079" y="49397"/>
                    </a:moveTo>
                    <a:lnTo>
                      <a:pt x="0" y="350459"/>
                    </a:lnTo>
                    <a:lnTo>
                      <a:pt x="20613" y="390913"/>
                    </a:lnTo>
                    <a:lnTo>
                      <a:pt x="684650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C9F1AF5E-B5BA-9E43-BFE2-B21CF57A2DC0}"/>
                  </a:ext>
                </a:extLst>
              </p:cNvPr>
              <p:cNvSpPr/>
              <p:nvPr/>
            </p:nvSpPr>
            <p:spPr>
              <a:xfrm>
                <a:off x="9666829" y="6510765"/>
                <a:ext cx="442692" cy="301062"/>
              </a:xfrm>
              <a:custGeom>
                <a:avLst/>
                <a:gdLst>
                  <a:gd name="connsiteX0" fmla="*/ 0 w 442692"/>
                  <a:gd name="connsiteY0" fmla="*/ 301062 h 301062"/>
                  <a:gd name="connsiteX1" fmla="*/ 442692 w 442692"/>
                  <a:gd name="connsiteY1" fmla="*/ 40454 h 301062"/>
                  <a:gd name="connsiteX2" fmla="*/ 422079 w 442692"/>
                  <a:gd name="connsiteY2" fmla="*/ 0 h 301062"/>
                  <a:gd name="connsiteX3" fmla="*/ 1966 w 442692"/>
                  <a:gd name="connsiteY3" fmla="*/ 79036 h 30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692" h="301062">
                    <a:moveTo>
                      <a:pt x="0" y="301062"/>
                    </a:moveTo>
                    <a:lnTo>
                      <a:pt x="442692" y="40454"/>
                    </a:lnTo>
                    <a:lnTo>
                      <a:pt x="422079" y="0"/>
                    </a:lnTo>
                    <a:lnTo>
                      <a:pt x="1966" y="79036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5" name="Graphic 4">
              <a:extLst>
                <a:ext uri="{FF2B5EF4-FFF2-40B4-BE49-F238E27FC236}">
                  <a16:creationId xmlns:a16="http://schemas.microsoft.com/office/drawing/2014/main" id="{7EEA0FBE-F721-E846-A707-08BD8F62E049}"/>
                </a:ext>
              </a:extLst>
            </p:cNvPr>
            <p:cNvGrpSpPr>
              <a:grpSpLocks/>
            </p:cNvGrpSpPr>
            <p:nvPr/>
          </p:nvGrpSpPr>
          <p:grpSpPr>
            <a:xfrm>
              <a:off x="4752441" y="4022943"/>
              <a:ext cx="838320" cy="511407"/>
              <a:chOff x="7476794" y="5469822"/>
              <a:chExt cx="2199866" cy="1342005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6E47D96-C1A7-5B47-AE0F-1DC915EF45E3}"/>
                  </a:ext>
                </a:extLst>
              </p:cNvPr>
              <p:cNvSpPr/>
              <p:nvPr/>
            </p:nvSpPr>
            <p:spPr>
              <a:xfrm>
                <a:off x="9461999" y="6256761"/>
                <a:ext cx="209744" cy="333039"/>
              </a:xfrm>
              <a:custGeom>
                <a:avLst/>
                <a:gdLst>
                  <a:gd name="connsiteX0" fmla="*/ 0 w 209744"/>
                  <a:gd name="connsiteY0" fmla="*/ 4349 h 333039"/>
                  <a:gd name="connsiteX1" fmla="*/ 102415 w 209744"/>
                  <a:gd name="connsiteY1" fmla="*/ 279707 h 333039"/>
                  <a:gd name="connsiteX2" fmla="*/ 206796 w 209744"/>
                  <a:gd name="connsiteY2" fmla="*/ 333039 h 333039"/>
                  <a:gd name="connsiteX3" fmla="*/ 209745 w 209744"/>
                  <a:gd name="connsiteY3" fmla="*/ 0 h 333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9744" h="333039">
                    <a:moveTo>
                      <a:pt x="0" y="4349"/>
                    </a:moveTo>
                    <a:lnTo>
                      <a:pt x="102415" y="279707"/>
                    </a:lnTo>
                    <a:lnTo>
                      <a:pt x="206796" y="333039"/>
                    </a:lnTo>
                    <a:lnTo>
                      <a:pt x="209745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FB54DEF-1724-B84D-8FB4-33D134DC273C}"/>
                  </a:ext>
                </a:extLst>
              </p:cNvPr>
              <p:cNvSpPr/>
              <p:nvPr/>
            </p:nvSpPr>
            <p:spPr>
              <a:xfrm>
                <a:off x="9228822" y="6536468"/>
                <a:ext cx="439973" cy="275359"/>
              </a:xfrm>
              <a:custGeom>
                <a:avLst/>
                <a:gdLst>
                  <a:gd name="connsiteX0" fmla="*/ 438007 w 439973"/>
                  <a:gd name="connsiteY0" fmla="*/ 275359 h 275359"/>
                  <a:gd name="connsiteX1" fmla="*/ 439973 w 439973"/>
                  <a:gd name="connsiteY1" fmla="*/ 53332 h 275359"/>
                  <a:gd name="connsiteX2" fmla="*/ 335592 w 439973"/>
                  <a:gd name="connsiteY2" fmla="*/ 0 h 275359"/>
                  <a:gd name="connsiteX3" fmla="*/ 0 w 439973"/>
                  <a:gd name="connsiteY3" fmla="*/ 6958 h 27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973" h="275359">
                    <a:moveTo>
                      <a:pt x="438007" y="275359"/>
                    </a:moveTo>
                    <a:lnTo>
                      <a:pt x="439973" y="53332"/>
                    </a:lnTo>
                    <a:lnTo>
                      <a:pt x="335592" y="0"/>
                    </a:lnTo>
                    <a:lnTo>
                      <a:pt x="0" y="6958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838DFE4-C48F-914A-BF20-0AFEC6A59E40}"/>
                  </a:ext>
                </a:extLst>
              </p:cNvPr>
              <p:cNvSpPr/>
              <p:nvPr/>
            </p:nvSpPr>
            <p:spPr>
              <a:xfrm>
                <a:off x="9236687" y="5655320"/>
                <a:ext cx="439973" cy="268400"/>
              </a:xfrm>
              <a:custGeom>
                <a:avLst/>
                <a:gdLst>
                  <a:gd name="connsiteX0" fmla="*/ 439973 w 439973"/>
                  <a:gd name="connsiteY0" fmla="*/ 46374 h 268400"/>
                  <a:gd name="connsiteX1" fmla="*/ 0 w 439973"/>
                  <a:gd name="connsiteY1" fmla="*/ 0 h 268400"/>
                  <a:gd name="connsiteX2" fmla="*/ 20483 w 439973"/>
                  <a:gd name="connsiteY2" fmla="*/ 55072 h 268400"/>
                  <a:gd name="connsiteX3" fmla="*/ 438007 w 439973"/>
                  <a:gd name="connsiteY3" fmla="*/ 268401 h 26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973" h="268400">
                    <a:moveTo>
                      <a:pt x="439973" y="46374"/>
                    </a:moveTo>
                    <a:lnTo>
                      <a:pt x="0" y="0"/>
                    </a:lnTo>
                    <a:lnTo>
                      <a:pt x="20483" y="55072"/>
                    </a:lnTo>
                    <a:lnTo>
                      <a:pt x="438007" y="268401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648961F1-757B-0343-8484-6A37C2007270}"/>
                  </a:ext>
                </a:extLst>
              </p:cNvPr>
              <p:cNvSpPr/>
              <p:nvPr/>
            </p:nvSpPr>
            <p:spPr>
              <a:xfrm>
                <a:off x="8837679" y="5710392"/>
                <a:ext cx="837014" cy="550717"/>
              </a:xfrm>
              <a:custGeom>
                <a:avLst/>
                <a:gdLst>
                  <a:gd name="connsiteX0" fmla="*/ 419491 w 837014"/>
                  <a:gd name="connsiteY0" fmla="*/ 0 h 550717"/>
                  <a:gd name="connsiteX1" fmla="*/ 0 w 837014"/>
                  <a:gd name="connsiteY1" fmla="*/ 8697 h 550717"/>
                  <a:gd name="connsiteX2" fmla="*/ 102415 w 837014"/>
                  <a:gd name="connsiteY2" fmla="*/ 284056 h 550717"/>
                  <a:gd name="connsiteX3" fmla="*/ 624320 w 837014"/>
                  <a:gd name="connsiteY3" fmla="*/ 550718 h 550717"/>
                  <a:gd name="connsiteX4" fmla="*/ 834065 w 837014"/>
                  <a:gd name="connsiteY4" fmla="*/ 546369 h 550717"/>
                  <a:gd name="connsiteX5" fmla="*/ 837015 w 837014"/>
                  <a:gd name="connsiteY5" fmla="*/ 213329 h 55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7014" h="550717">
                    <a:moveTo>
                      <a:pt x="419491" y="0"/>
                    </a:moveTo>
                    <a:lnTo>
                      <a:pt x="0" y="8697"/>
                    </a:lnTo>
                    <a:lnTo>
                      <a:pt x="102415" y="284056"/>
                    </a:lnTo>
                    <a:lnTo>
                      <a:pt x="624320" y="550718"/>
                    </a:lnTo>
                    <a:lnTo>
                      <a:pt x="834065" y="546369"/>
                    </a:lnTo>
                    <a:lnTo>
                      <a:pt x="837015" y="213329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F40F0137-0450-7442-884B-77D708AA6825}"/>
                  </a:ext>
                </a:extLst>
              </p:cNvPr>
              <p:cNvSpPr/>
              <p:nvPr/>
            </p:nvSpPr>
            <p:spPr>
              <a:xfrm>
                <a:off x="8520604" y="5994447"/>
                <a:ext cx="1043810" cy="548978"/>
              </a:xfrm>
              <a:custGeom>
                <a:avLst/>
                <a:gdLst>
                  <a:gd name="connsiteX0" fmla="*/ 941395 w 1043810"/>
                  <a:gd name="connsiteY0" fmla="*/ 266662 h 548978"/>
                  <a:gd name="connsiteX1" fmla="*/ 419490 w 1043810"/>
                  <a:gd name="connsiteY1" fmla="*/ 0 h 548978"/>
                  <a:gd name="connsiteX2" fmla="*/ 0 w 1043810"/>
                  <a:gd name="connsiteY2" fmla="*/ 8698 h 548978"/>
                  <a:gd name="connsiteX3" fmla="*/ 51208 w 1043810"/>
                  <a:gd name="connsiteY3" fmla="*/ 146377 h 548978"/>
                  <a:gd name="connsiteX4" fmla="*/ 708218 w 1043810"/>
                  <a:gd name="connsiteY4" fmla="*/ 548978 h 548978"/>
                  <a:gd name="connsiteX5" fmla="*/ 1043810 w 1043810"/>
                  <a:gd name="connsiteY5" fmla="*/ 542020 h 548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3810" h="548978">
                    <a:moveTo>
                      <a:pt x="941395" y="266662"/>
                    </a:moveTo>
                    <a:lnTo>
                      <a:pt x="419490" y="0"/>
                    </a:lnTo>
                    <a:lnTo>
                      <a:pt x="0" y="8698"/>
                    </a:lnTo>
                    <a:lnTo>
                      <a:pt x="51208" y="146377"/>
                    </a:lnTo>
                    <a:lnTo>
                      <a:pt x="708218" y="548978"/>
                    </a:lnTo>
                    <a:lnTo>
                      <a:pt x="1043810" y="54202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F35000A0-FD02-604A-8460-64F8F856E77A}"/>
                  </a:ext>
                </a:extLst>
              </p:cNvPr>
              <p:cNvSpPr/>
              <p:nvPr/>
            </p:nvSpPr>
            <p:spPr>
              <a:xfrm>
                <a:off x="8576727" y="5585758"/>
                <a:ext cx="680442" cy="133330"/>
              </a:xfrm>
              <a:custGeom>
                <a:avLst/>
                <a:gdLst>
                  <a:gd name="connsiteX0" fmla="*/ 260952 w 680442"/>
                  <a:gd name="connsiteY0" fmla="*/ 133331 h 133330"/>
                  <a:gd name="connsiteX1" fmla="*/ 680443 w 680442"/>
                  <a:gd name="connsiteY1" fmla="*/ 124633 h 133330"/>
                  <a:gd name="connsiteX2" fmla="*/ 659960 w 680442"/>
                  <a:gd name="connsiteY2" fmla="*/ 69562 h 133330"/>
                  <a:gd name="connsiteX3" fmla="*/ 0 w 680442"/>
                  <a:gd name="connsiteY3" fmla="*/ 0 h 13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0442" h="133330">
                    <a:moveTo>
                      <a:pt x="260952" y="133331"/>
                    </a:moveTo>
                    <a:lnTo>
                      <a:pt x="680443" y="124633"/>
                    </a:lnTo>
                    <a:lnTo>
                      <a:pt x="659960" y="69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52569B88-3F00-9140-8A1D-E9CD13848098}"/>
                  </a:ext>
                </a:extLst>
              </p:cNvPr>
              <p:cNvSpPr/>
              <p:nvPr/>
            </p:nvSpPr>
            <p:spPr>
              <a:xfrm>
                <a:off x="7916767" y="5516196"/>
                <a:ext cx="1023327" cy="486948"/>
              </a:xfrm>
              <a:custGeom>
                <a:avLst/>
                <a:gdLst>
                  <a:gd name="connsiteX0" fmla="*/ 920912 w 1023327"/>
                  <a:gd name="connsiteY0" fmla="*/ 202892 h 486948"/>
                  <a:gd name="connsiteX1" fmla="*/ 659960 w 1023327"/>
                  <a:gd name="connsiteY1" fmla="*/ 69562 h 486948"/>
                  <a:gd name="connsiteX2" fmla="*/ 0 w 1023327"/>
                  <a:gd name="connsiteY2" fmla="*/ 0 h 486948"/>
                  <a:gd name="connsiteX3" fmla="*/ 81932 w 1023327"/>
                  <a:gd name="connsiteY3" fmla="*/ 220287 h 486948"/>
                  <a:gd name="connsiteX4" fmla="*/ 603837 w 1023327"/>
                  <a:gd name="connsiteY4" fmla="*/ 486949 h 486948"/>
                  <a:gd name="connsiteX5" fmla="*/ 1023327 w 1023327"/>
                  <a:gd name="connsiteY5" fmla="*/ 478251 h 486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3327" h="486948">
                    <a:moveTo>
                      <a:pt x="920912" y="202892"/>
                    </a:moveTo>
                    <a:lnTo>
                      <a:pt x="659960" y="69562"/>
                    </a:lnTo>
                    <a:lnTo>
                      <a:pt x="0" y="0"/>
                    </a:lnTo>
                    <a:lnTo>
                      <a:pt x="81932" y="220287"/>
                    </a:lnTo>
                    <a:lnTo>
                      <a:pt x="603837" y="486949"/>
                    </a:lnTo>
                    <a:lnTo>
                      <a:pt x="1023327" y="478251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9AD11878-8DEB-904F-81ED-2FD9E7924E0E}"/>
                  </a:ext>
                </a:extLst>
              </p:cNvPr>
              <p:cNvSpPr/>
              <p:nvPr/>
            </p:nvSpPr>
            <p:spPr>
              <a:xfrm>
                <a:off x="7914801" y="5736483"/>
                <a:ext cx="657010" cy="404341"/>
              </a:xfrm>
              <a:custGeom>
                <a:avLst/>
                <a:gdLst>
                  <a:gd name="connsiteX0" fmla="*/ 605803 w 657010"/>
                  <a:gd name="connsiteY0" fmla="*/ 266662 h 404341"/>
                  <a:gd name="connsiteX1" fmla="*/ 83898 w 657010"/>
                  <a:gd name="connsiteY1" fmla="*/ 0 h 404341"/>
                  <a:gd name="connsiteX2" fmla="*/ 0 w 657010"/>
                  <a:gd name="connsiteY2" fmla="*/ 1739 h 404341"/>
                  <a:gd name="connsiteX3" fmla="*/ 657011 w 657010"/>
                  <a:gd name="connsiteY3" fmla="*/ 404341 h 40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010" h="404341">
                    <a:moveTo>
                      <a:pt x="605803" y="266662"/>
                    </a:moveTo>
                    <a:lnTo>
                      <a:pt x="83898" y="0"/>
                    </a:lnTo>
                    <a:lnTo>
                      <a:pt x="0" y="1739"/>
                    </a:lnTo>
                    <a:lnTo>
                      <a:pt x="657011" y="404341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7468F0D1-577F-0B4E-9611-33BF479FBB2C}"/>
                  </a:ext>
                </a:extLst>
              </p:cNvPr>
              <p:cNvSpPr/>
              <p:nvPr/>
            </p:nvSpPr>
            <p:spPr>
              <a:xfrm>
                <a:off x="7476794" y="5469822"/>
                <a:ext cx="521904" cy="268401"/>
              </a:xfrm>
              <a:custGeom>
                <a:avLst/>
                <a:gdLst>
                  <a:gd name="connsiteX0" fmla="*/ 0 w 521904"/>
                  <a:gd name="connsiteY0" fmla="*/ 0 h 268401"/>
                  <a:gd name="connsiteX1" fmla="*/ 438007 w 521904"/>
                  <a:gd name="connsiteY1" fmla="*/ 268401 h 268401"/>
                  <a:gd name="connsiteX2" fmla="*/ 521905 w 521904"/>
                  <a:gd name="connsiteY2" fmla="*/ 266661 h 268401"/>
                  <a:gd name="connsiteX3" fmla="*/ 439973 w 521904"/>
                  <a:gd name="connsiteY3" fmla="*/ 46374 h 268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1904" h="268401">
                    <a:moveTo>
                      <a:pt x="0" y="0"/>
                    </a:moveTo>
                    <a:lnTo>
                      <a:pt x="438007" y="268401"/>
                    </a:lnTo>
                    <a:lnTo>
                      <a:pt x="521905" y="266661"/>
                    </a:lnTo>
                    <a:lnTo>
                      <a:pt x="439973" y="46374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6" name="Graphic 4">
              <a:extLst>
                <a:ext uri="{FF2B5EF4-FFF2-40B4-BE49-F238E27FC236}">
                  <a16:creationId xmlns:a16="http://schemas.microsoft.com/office/drawing/2014/main" id="{8924FF5B-91CD-F743-80C6-4639B9FF870B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80152" y="2579964"/>
              <a:ext cx="1037108" cy="639535"/>
              <a:chOff x="8336736" y="1683234"/>
              <a:chExt cx="2721507" cy="1678220"/>
            </a:xfrm>
          </p:grpSpPr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6654EB16-A1EF-5C40-9A82-AA9F53A0B4EA}"/>
                  </a:ext>
                </a:extLst>
              </p:cNvPr>
              <p:cNvSpPr/>
              <p:nvPr/>
            </p:nvSpPr>
            <p:spPr>
              <a:xfrm>
                <a:off x="10286291" y="2522344"/>
                <a:ext cx="502753" cy="518302"/>
              </a:xfrm>
              <a:custGeom>
                <a:avLst/>
                <a:gdLst>
                  <a:gd name="connsiteX0" fmla="*/ 0 w 502753"/>
                  <a:gd name="connsiteY0" fmla="*/ 197495 h 518302"/>
                  <a:gd name="connsiteX1" fmla="*/ 385977 w 502753"/>
                  <a:gd name="connsiteY1" fmla="*/ 518303 h 518302"/>
                  <a:gd name="connsiteX2" fmla="*/ 502753 w 502753"/>
                  <a:gd name="connsiteY2" fmla="*/ 503466 h 518302"/>
                  <a:gd name="connsiteX3" fmla="*/ 98953 w 502753"/>
                  <a:gd name="connsiteY3" fmla="*/ 0 h 51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2753" h="518302">
                    <a:moveTo>
                      <a:pt x="0" y="197495"/>
                    </a:moveTo>
                    <a:lnTo>
                      <a:pt x="385977" y="518303"/>
                    </a:lnTo>
                    <a:lnTo>
                      <a:pt x="502753" y="503466"/>
                    </a:lnTo>
                    <a:lnTo>
                      <a:pt x="98953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7" name="Freeform 576">
                <a:extLst>
                  <a:ext uri="{FF2B5EF4-FFF2-40B4-BE49-F238E27FC236}">
                    <a16:creationId xmlns:a16="http://schemas.microsoft.com/office/drawing/2014/main" id="{F25B34F5-E030-5749-A1EE-7BCB53654F41}"/>
                  </a:ext>
                </a:extLst>
              </p:cNvPr>
              <p:cNvSpPr/>
              <p:nvPr/>
            </p:nvSpPr>
            <p:spPr>
              <a:xfrm>
                <a:off x="10513942" y="3025810"/>
                <a:ext cx="544301" cy="335644"/>
              </a:xfrm>
              <a:custGeom>
                <a:avLst/>
                <a:gdLst>
                  <a:gd name="connsiteX0" fmla="*/ 544302 w 544301"/>
                  <a:gd name="connsiteY0" fmla="*/ 335644 h 335644"/>
                  <a:gd name="connsiteX1" fmla="*/ 275102 w 544301"/>
                  <a:gd name="connsiteY1" fmla="*/ 0 h 335644"/>
                  <a:gd name="connsiteX2" fmla="*/ 158325 w 544301"/>
                  <a:gd name="connsiteY2" fmla="*/ 14837 h 335644"/>
                  <a:gd name="connsiteX3" fmla="*/ 0 w 544301"/>
                  <a:gd name="connsiteY3" fmla="*/ 330828 h 335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4301" h="335644">
                    <a:moveTo>
                      <a:pt x="544302" y="335644"/>
                    </a:moveTo>
                    <a:lnTo>
                      <a:pt x="275102" y="0"/>
                    </a:lnTo>
                    <a:lnTo>
                      <a:pt x="158325" y="14837"/>
                    </a:lnTo>
                    <a:lnTo>
                      <a:pt x="0" y="330828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A00BF4BE-DD80-E247-A019-4C51E6B14B16}"/>
                  </a:ext>
                </a:extLst>
              </p:cNvPr>
              <p:cNvSpPr/>
              <p:nvPr/>
            </p:nvSpPr>
            <p:spPr>
              <a:xfrm>
                <a:off x="9437143" y="1683234"/>
                <a:ext cx="544302" cy="394989"/>
              </a:xfrm>
              <a:custGeom>
                <a:avLst/>
                <a:gdLst>
                  <a:gd name="connsiteX0" fmla="*/ 275102 w 544302"/>
                  <a:gd name="connsiteY0" fmla="*/ 0 h 394989"/>
                  <a:gd name="connsiteX1" fmla="*/ 0 w 544302"/>
                  <a:gd name="connsiteY1" fmla="*/ 330828 h 394989"/>
                  <a:gd name="connsiteX2" fmla="*/ 77195 w 544302"/>
                  <a:gd name="connsiteY2" fmla="*/ 394990 h 394989"/>
                  <a:gd name="connsiteX3" fmla="*/ 544302 w 544302"/>
                  <a:gd name="connsiteY3" fmla="*/ 335644 h 39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4302" h="394989">
                    <a:moveTo>
                      <a:pt x="275102" y="0"/>
                    </a:moveTo>
                    <a:lnTo>
                      <a:pt x="0" y="330828"/>
                    </a:lnTo>
                    <a:lnTo>
                      <a:pt x="77195" y="394990"/>
                    </a:lnTo>
                    <a:lnTo>
                      <a:pt x="544302" y="335644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9" name="Freeform 578">
                <a:extLst>
                  <a:ext uri="{FF2B5EF4-FFF2-40B4-BE49-F238E27FC236}">
                    <a16:creationId xmlns:a16="http://schemas.microsoft.com/office/drawing/2014/main" id="{0357F075-9C4F-1F41-9CB4-1036EFB92887}"/>
                  </a:ext>
                </a:extLst>
              </p:cNvPr>
              <p:cNvSpPr/>
              <p:nvPr/>
            </p:nvSpPr>
            <p:spPr>
              <a:xfrm>
                <a:off x="9316431" y="2018878"/>
                <a:ext cx="1068812" cy="775142"/>
              </a:xfrm>
              <a:custGeom>
                <a:avLst/>
                <a:gdLst>
                  <a:gd name="connsiteX0" fmla="*/ 197906 w 1068812"/>
                  <a:gd name="connsiteY0" fmla="*/ 59346 h 775142"/>
                  <a:gd name="connsiteX1" fmla="*/ 0 w 1068812"/>
                  <a:gd name="connsiteY1" fmla="*/ 454335 h 775142"/>
                  <a:gd name="connsiteX2" fmla="*/ 385977 w 1068812"/>
                  <a:gd name="connsiteY2" fmla="*/ 775143 h 775142"/>
                  <a:gd name="connsiteX3" fmla="*/ 969859 w 1068812"/>
                  <a:gd name="connsiteY3" fmla="*/ 700961 h 775142"/>
                  <a:gd name="connsiteX4" fmla="*/ 1068813 w 1068812"/>
                  <a:gd name="connsiteY4" fmla="*/ 503466 h 775142"/>
                  <a:gd name="connsiteX5" fmla="*/ 665013 w 1068812"/>
                  <a:gd name="connsiteY5" fmla="*/ 0 h 77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8812" h="775142">
                    <a:moveTo>
                      <a:pt x="197906" y="59346"/>
                    </a:moveTo>
                    <a:lnTo>
                      <a:pt x="0" y="454335"/>
                    </a:lnTo>
                    <a:lnTo>
                      <a:pt x="385977" y="775143"/>
                    </a:lnTo>
                    <a:lnTo>
                      <a:pt x="969859" y="700961"/>
                    </a:lnTo>
                    <a:lnTo>
                      <a:pt x="1068813" y="503466"/>
                    </a:lnTo>
                    <a:lnTo>
                      <a:pt x="665013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395D806B-C050-0F42-A518-BC580C8BE220}"/>
                  </a:ext>
                </a:extLst>
              </p:cNvPr>
              <p:cNvSpPr/>
              <p:nvPr/>
            </p:nvSpPr>
            <p:spPr>
              <a:xfrm>
                <a:off x="9504502" y="2719839"/>
                <a:ext cx="1167765" cy="636799"/>
              </a:xfrm>
              <a:custGeom>
                <a:avLst/>
                <a:gdLst>
                  <a:gd name="connsiteX0" fmla="*/ 781789 w 1167765"/>
                  <a:gd name="connsiteY0" fmla="*/ 0 h 636799"/>
                  <a:gd name="connsiteX1" fmla="*/ 197906 w 1167765"/>
                  <a:gd name="connsiteY1" fmla="*/ 74182 h 636799"/>
                  <a:gd name="connsiteX2" fmla="*/ 0 w 1167765"/>
                  <a:gd name="connsiteY2" fmla="*/ 469172 h 636799"/>
                  <a:gd name="connsiteX3" fmla="*/ 192988 w 1167765"/>
                  <a:gd name="connsiteY3" fmla="*/ 629575 h 636799"/>
                  <a:gd name="connsiteX4" fmla="*/ 1009441 w 1167765"/>
                  <a:gd name="connsiteY4" fmla="*/ 636799 h 636799"/>
                  <a:gd name="connsiteX5" fmla="*/ 1167766 w 1167765"/>
                  <a:gd name="connsiteY5" fmla="*/ 320808 h 63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7765" h="636799">
                    <a:moveTo>
                      <a:pt x="781789" y="0"/>
                    </a:moveTo>
                    <a:lnTo>
                      <a:pt x="197906" y="74182"/>
                    </a:lnTo>
                    <a:lnTo>
                      <a:pt x="0" y="469172"/>
                    </a:lnTo>
                    <a:lnTo>
                      <a:pt x="192988" y="629575"/>
                    </a:lnTo>
                    <a:lnTo>
                      <a:pt x="1009441" y="636799"/>
                    </a:lnTo>
                    <a:lnTo>
                      <a:pt x="1167766" y="320808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E8903FC3-87E9-964D-9F52-01BDF9686137}"/>
                  </a:ext>
                </a:extLst>
              </p:cNvPr>
              <p:cNvSpPr/>
              <p:nvPr/>
            </p:nvSpPr>
            <p:spPr>
              <a:xfrm>
                <a:off x="9024490" y="2014062"/>
                <a:ext cx="489847" cy="496242"/>
              </a:xfrm>
              <a:custGeom>
                <a:avLst/>
                <a:gdLst>
                  <a:gd name="connsiteX0" fmla="*/ 291941 w 489847"/>
                  <a:gd name="connsiteY0" fmla="*/ 459151 h 496242"/>
                  <a:gd name="connsiteX1" fmla="*/ 489848 w 489847"/>
                  <a:gd name="connsiteY1" fmla="*/ 64162 h 496242"/>
                  <a:gd name="connsiteX2" fmla="*/ 412652 w 489847"/>
                  <a:gd name="connsiteY2" fmla="*/ 0 h 496242"/>
                  <a:gd name="connsiteX3" fmla="*/ 0 w 489847"/>
                  <a:gd name="connsiteY3" fmla="*/ 496242 h 49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7" h="496242">
                    <a:moveTo>
                      <a:pt x="291941" y="459151"/>
                    </a:moveTo>
                    <a:lnTo>
                      <a:pt x="489848" y="64162"/>
                    </a:lnTo>
                    <a:lnTo>
                      <a:pt x="412652" y="0"/>
                    </a:lnTo>
                    <a:lnTo>
                      <a:pt x="0" y="496242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315D060A-E342-4347-AB4F-DA310B59CEC2}"/>
                  </a:ext>
                </a:extLst>
              </p:cNvPr>
              <p:cNvSpPr/>
              <p:nvPr/>
            </p:nvSpPr>
            <p:spPr>
              <a:xfrm>
                <a:off x="8611837" y="2473213"/>
                <a:ext cx="1090570" cy="789979"/>
              </a:xfrm>
              <a:custGeom>
                <a:avLst/>
                <a:gdLst>
                  <a:gd name="connsiteX0" fmla="*/ 704594 w 1090570"/>
                  <a:gd name="connsiteY0" fmla="*/ 0 h 789979"/>
                  <a:gd name="connsiteX1" fmla="*/ 412653 w 1090570"/>
                  <a:gd name="connsiteY1" fmla="*/ 37091 h 789979"/>
                  <a:gd name="connsiteX2" fmla="*/ 0 w 1090570"/>
                  <a:gd name="connsiteY2" fmla="*/ 533333 h 789979"/>
                  <a:gd name="connsiteX3" fmla="*/ 308781 w 1090570"/>
                  <a:gd name="connsiteY3" fmla="*/ 789979 h 789979"/>
                  <a:gd name="connsiteX4" fmla="*/ 892664 w 1090570"/>
                  <a:gd name="connsiteY4" fmla="*/ 715797 h 789979"/>
                  <a:gd name="connsiteX5" fmla="*/ 1090571 w 1090570"/>
                  <a:gd name="connsiteY5" fmla="*/ 320808 h 78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0570" h="789979">
                    <a:moveTo>
                      <a:pt x="704594" y="0"/>
                    </a:moveTo>
                    <a:lnTo>
                      <a:pt x="412653" y="37091"/>
                    </a:lnTo>
                    <a:lnTo>
                      <a:pt x="0" y="533333"/>
                    </a:lnTo>
                    <a:lnTo>
                      <a:pt x="308781" y="789979"/>
                    </a:lnTo>
                    <a:lnTo>
                      <a:pt x="892664" y="715797"/>
                    </a:lnTo>
                    <a:lnTo>
                      <a:pt x="1090571" y="320808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C77367D2-50E1-9B4E-BE2D-C87F93632688}"/>
                  </a:ext>
                </a:extLst>
              </p:cNvPr>
              <p:cNvSpPr/>
              <p:nvPr/>
            </p:nvSpPr>
            <p:spPr>
              <a:xfrm>
                <a:off x="8881037" y="3189011"/>
                <a:ext cx="816452" cy="160403"/>
              </a:xfrm>
              <a:custGeom>
                <a:avLst/>
                <a:gdLst>
                  <a:gd name="connsiteX0" fmla="*/ 623464 w 816452"/>
                  <a:gd name="connsiteY0" fmla="*/ 0 h 160403"/>
                  <a:gd name="connsiteX1" fmla="*/ 39581 w 816452"/>
                  <a:gd name="connsiteY1" fmla="*/ 74182 h 160403"/>
                  <a:gd name="connsiteX2" fmla="*/ 0 w 816452"/>
                  <a:gd name="connsiteY2" fmla="*/ 153180 h 160403"/>
                  <a:gd name="connsiteX3" fmla="*/ 816453 w 816452"/>
                  <a:gd name="connsiteY3" fmla="*/ 160404 h 160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6452" h="160403">
                    <a:moveTo>
                      <a:pt x="623464" y="0"/>
                    </a:moveTo>
                    <a:lnTo>
                      <a:pt x="39581" y="74182"/>
                    </a:lnTo>
                    <a:lnTo>
                      <a:pt x="0" y="153180"/>
                    </a:lnTo>
                    <a:lnTo>
                      <a:pt x="816453" y="160404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22080BC9-B5E1-CF43-877C-D6EF408A2E71}"/>
                  </a:ext>
                </a:extLst>
              </p:cNvPr>
              <p:cNvSpPr/>
              <p:nvPr/>
            </p:nvSpPr>
            <p:spPr>
              <a:xfrm>
                <a:off x="8336736" y="3006546"/>
                <a:ext cx="583882" cy="335643"/>
              </a:xfrm>
              <a:custGeom>
                <a:avLst/>
                <a:gdLst>
                  <a:gd name="connsiteX0" fmla="*/ 0 w 583882"/>
                  <a:gd name="connsiteY0" fmla="*/ 330828 h 335643"/>
                  <a:gd name="connsiteX1" fmla="*/ 544302 w 583882"/>
                  <a:gd name="connsiteY1" fmla="*/ 335644 h 335643"/>
                  <a:gd name="connsiteX2" fmla="*/ 583883 w 583882"/>
                  <a:gd name="connsiteY2" fmla="*/ 256646 h 335643"/>
                  <a:gd name="connsiteX3" fmla="*/ 275102 w 583882"/>
                  <a:gd name="connsiteY3" fmla="*/ 0 h 335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3882" h="335643">
                    <a:moveTo>
                      <a:pt x="0" y="330828"/>
                    </a:moveTo>
                    <a:lnTo>
                      <a:pt x="544302" y="335644"/>
                    </a:lnTo>
                    <a:lnTo>
                      <a:pt x="583883" y="256646"/>
                    </a:lnTo>
                    <a:lnTo>
                      <a:pt x="275102" y="0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7" name="Graphic 4">
              <a:extLst>
                <a:ext uri="{FF2B5EF4-FFF2-40B4-BE49-F238E27FC236}">
                  <a16:creationId xmlns:a16="http://schemas.microsoft.com/office/drawing/2014/main" id="{DFAD1F39-0201-A84B-B070-4CA162955628}"/>
                </a:ext>
              </a:extLst>
            </p:cNvPr>
            <p:cNvGrpSpPr>
              <a:grpSpLocks/>
            </p:cNvGrpSpPr>
            <p:nvPr/>
          </p:nvGrpSpPr>
          <p:grpSpPr>
            <a:xfrm>
              <a:off x="5590757" y="3219495"/>
              <a:ext cx="839753" cy="891814"/>
              <a:chOff x="9676660" y="3361454"/>
              <a:chExt cx="2203627" cy="2340239"/>
            </a:xfrm>
          </p:grpSpPr>
          <p:sp>
            <p:nvSpPr>
              <p:cNvPr id="567" name="Freeform 566">
                <a:extLst>
                  <a:ext uri="{FF2B5EF4-FFF2-40B4-BE49-F238E27FC236}">
                    <a16:creationId xmlns:a16="http://schemas.microsoft.com/office/drawing/2014/main" id="{180BC36E-23DD-D148-B497-4E897C48AA6B}"/>
                  </a:ext>
                </a:extLst>
              </p:cNvPr>
              <p:cNvSpPr/>
              <p:nvPr/>
            </p:nvSpPr>
            <p:spPr>
              <a:xfrm>
                <a:off x="10367452" y="3829502"/>
                <a:ext cx="466778" cy="702071"/>
              </a:xfrm>
              <a:custGeom>
                <a:avLst/>
                <a:gdLst>
                  <a:gd name="connsiteX0" fmla="*/ 242764 w 466778"/>
                  <a:gd name="connsiteY0" fmla="*/ 627979 h 702071"/>
                  <a:gd name="connsiteX1" fmla="*/ 466778 w 466778"/>
                  <a:gd name="connsiteY1" fmla="*/ 79966 h 702071"/>
                  <a:gd name="connsiteX2" fmla="*/ 414475 w 466778"/>
                  <a:gd name="connsiteY2" fmla="*/ 0 h 702071"/>
                  <a:gd name="connsiteX3" fmla="*/ 0 w 466778"/>
                  <a:gd name="connsiteY3" fmla="*/ 702072 h 702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78" h="702071">
                    <a:moveTo>
                      <a:pt x="242764" y="627979"/>
                    </a:moveTo>
                    <a:lnTo>
                      <a:pt x="466778" y="79966"/>
                    </a:lnTo>
                    <a:lnTo>
                      <a:pt x="414475" y="0"/>
                    </a:lnTo>
                    <a:lnTo>
                      <a:pt x="0" y="702072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8" name="Freeform 567">
                <a:extLst>
                  <a:ext uri="{FF2B5EF4-FFF2-40B4-BE49-F238E27FC236}">
                    <a16:creationId xmlns:a16="http://schemas.microsoft.com/office/drawing/2014/main" id="{21DB05AE-9791-3A4E-BBB8-7651B691AE28}"/>
                  </a:ext>
                </a:extLst>
              </p:cNvPr>
              <p:cNvSpPr/>
              <p:nvPr/>
            </p:nvSpPr>
            <p:spPr>
              <a:xfrm>
                <a:off x="10781927" y="3361454"/>
                <a:ext cx="440725" cy="548013"/>
              </a:xfrm>
              <a:custGeom>
                <a:avLst/>
                <a:gdLst>
                  <a:gd name="connsiteX0" fmla="*/ 276317 w 440725"/>
                  <a:gd name="connsiteY0" fmla="*/ 0 h 548013"/>
                  <a:gd name="connsiteX1" fmla="*/ 0 w 440725"/>
                  <a:gd name="connsiteY1" fmla="*/ 468048 h 548013"/>
                  <a:gd name="connsiteX2" fmla="*/ 52303 w 440725"/>
                  <a:gd name="connsiteY2" fmla="*/ 548014 h 548013"/>
                  <a:gd name="connsiteX3" fmla="*/ 440726 w 440725"/>
                  <a:gd name="connsiteY3" fmla="*/ 429466 h 548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0725" h="548013">
                    <a:moveTo>
                      <a:pt x="276317" y="0"/>
                    </a:moveTo>
                    <a:lnTo>
                      <a:pt x="0" y="468048"/>
                    </a:lnTo>
                    <a:lnTo>
                      <a:pt x="52303" y="548014"/>
                    </a:lnTo>
                    <a:lnTo>
                      <a:pt x="440726" y="429466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9" name="Freeform 568">
                <a:extLst>
                  <a:ext uri="{FF2B5EF4-FFF2-40B4-BE49-F238E27FC236}">
                    <a16:creationId xmlns:a16="http://schemas.microsoft.com/office/drawing/2014/main" id="{942B53AD-49CF-D04F-B340-F6328BE5BE56}"/>
                  </a:ext>
                </a:extLst>
              </p:cNvPr>
              <p:cNvSpPr/>
              <p:nvPr/>
            </p:nvSpPr>
            <p:spPr>
              <a:xfrm>
                <a:off x="9676660" y="5233646"/>
                <a:ext cx="485528" cy="468047"/>
              </a:xfrm>
              <a:custGeom>
                <a:avLst/>
                <a:gdLst>
                  <a:gd name="connsiteX0" fmla="*/ 0 w 485528"/>
                  <a:gd name="connsiteY0" fmla="*/ 468048 h 468047"/>
                  <a:gd name="connsiteX1" fmla="*/ 440726 w 485528"/>
                  <a:gd name="connsiteY1" fmla="*/ 429466 h 468047"/>
                  <a:gd name="connsiteX2" fmla="*/ 485528 w 485528"/>
                  <a:gd name="connsiteY2" fmla="*/ 319863 h 468047"/>
                  <a:gd name="connsiteX3" fmla="*/ 276317 w 485528"/>
                  <a:gd name="connsiteY3" fmla="*/ 0 h 468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5528" h="468047">
                    <a:moveTo>
                      <a:pt x="0" y="468048"/>
                    </a:moveTo>
                    <a:lnTo>
                      <a:pt x="440726" y="429466"/>
                    </a:lnTo>
                    <a:lnTo>
                      <a:pt x="485528" y="319863"/>
                    </a:lnTo>
                    <a:lnTo>
                      <a:pt x="276317" y="0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0" name="Freeform 569">
                <a:extLst>
                  <a:ext uri="{FF2B5EF4-FFF2-40B4-BE49-F238E27FC236}">
                    <a16:creationId xmlns:a16="http://schemas.microsoft.com/office/drawing/2014/main" id="{68968977-A63E-BB48-8DC2-B29EFCFA4898}"/>
                  </a:ext>
                </a:extLst>
              </p:cNvPr>
              <p:cNvSpPr/>
              <p:nvPr/>
            </p:nvSpPr>
            <p:spPr>
              <a:xfrm>
                <a:off x="9952977" y="4457482"/>
                <a:ext cx="918753" cy="1096027"/>
              </a:xfrm>
              <a:custGeom>
                <a:avLst/>
                <a:gdLst>
                  <a:gd name="connsiteX0" fmla="*/ 209211 w 918753"/>
                  <a:gd name="connsiteY0" fmla="*/ 1096027 h 1096027"/>
                  <a:gd name="connsiteX1" fmla="*/ 694740 w 918753"/>
                  <a:gd name="connsiteY1" fmla="*/ 947843 h 1096027"/>
                  <a:gd name="connsiteX2" fmla="*/ 918753 w 918753"/>
                  <a:gd name="connsiteY2" fmla="*/ 399829 h 1096027"/>
                  <a:gd name="connsiteX3" fmla="*/ 657239 w 918753"/>
                  <a:gd name="connsiteY3" fmla="*/ 0 h 1096027"/>
                  <a:gd name="connsiteX4" fmla="*/ 414475 w 918753"/>
                  <a:gd name="connsiteY4" fmla="*/ 74092 h 1096027"/>
                  <a:gd name="connsiteX5" fmla="*/ 0 w 918753"/>
                  <a:gd name="connsiteY5" fmla="*/ 776164 h 109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8753" h="1096027">
                    <a:moveTo>
                      <a:pt x="209211" y="1096027"/>
                    </a:moveTo>
                    <a:lnTo>
                      <a:pt x="694740" y="947843"/>
                    </a:lnTo>
                    <a:lnTo>
                      <a:pt x="918753" y="399829"/>
                    </a:lnTo>
                    <a:lnTo>
                      <a:pt x="657239" y="0"/>
                    </a:lnTo>
                    <a:lnTo>
                      <a:pt x="414475" y="74092"/>
                    </a:lnTo>
                    <a:lnTo>
                      <a:pt x="0" y="776164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1" name="Freeform 570">
                <a:extLst>
                  <a:ext uri="{FF2B5EF4-FFF2-40B4-BE49-F238E27FC236}">
                    <a16:creationId xmlns:a16="http://schemas.microsoft.com/office/drawing/2014/main" id="{55DD126F-56C2-0148-9FA0-6198BA1529E0}"/>
                  </a:ext>
                </a:extLst>
              </p:cNvPr>
              <p:cNvSpPr/>
              <p:nvPr/>
            </p:nvSpPr>
            <p:spPr>
              <a:xfrm>
                <a:off x="10610216" y="3790920"/>
                <a:ext cx="859049" cy="1066390"/>
              </a:xfrm>
              <a:custGeom>
                <a:avLst/>
                <a:gdLst>
                  <a:gd name="connsiteX0" fmla="*/ 0 w 859049"/>
                  <a:gd name="connsiteY0" fmla="*/ 666562 h 1066390"/>
                  <a:gd name="connsiteX1" fmla="*/ 261514 w 859049"/>
                  <a:gd name="connsiteY1" fmla="*/ 1066391 h 1066390"/>
                  <a:gd name="connsiteX2" fmla="*/ 747043 w 859049"/>
                  <a:gd name="connsiteY2" fmla="*/ 918206 h 1066390"/>
                  <a:gd name="connsiteX3" fmla="*/ 859050 w 859049"/>
                  <a:gd name="connsiteY3" fmla="*/ 644199 h 1066390"/>
                  <a:gd name="connsiteX4" fmla="*/ 612437 w 859049"/>
                  <a:gd name="connsiteY4" fmla="*/ 0 h 1066390"/>
                  <a:gd name="connsiteX5" fmla="*/ 224014 w 859049"/>
                  <a:gd name="connsiteY5" fmla="*/ 118548 h 106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9049" h="1066390">
                    <a:moveTo>
                      <a:pt x="0" y="666562"/>
                    </a:moveTo>
                    <a:lnTo>
                      <a:pt x="261514" y="1066391"/>
                    </a:lnTo>
                    <a:lnTo>
                      <a:pt x="747043" y="918206"/>
                    </a:lnTo>
                    <a:lnTo>
                      <a:pt x="859050" y="644199"/>
                    </a:lnTo>
                    <a:lnTo>
                      <a:pt x="612437" y="0"/>
                    </a:lnTo>
                    <a:lnTo>
                      <a:pt x="224014" y="118548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2" name="Freeform 571">
                <a:extLst>
                  <a:ext uri="{FF2B5EF4-FFF2-40B4-BE49-F238E27FC236}">
                    <a16:creationId xmlns:a16="http://schemas.microsoft.com/office/drawing/2014/main" id="{459A3EA5-760D-1048-BB7C-715DF027A200}"/>
                  </a:ext>
                </a:extLst>
              </p:cNvPr>
              <p:cNvSpPr/>
              <p:nvPr/>
            </p:nvSpPr>
            <p:spPr>
              <a:xfrm>
                <a:off x="10117385" y="5405324"/>
                <a:ext cx="661087" cy="257787"/>
              </a:xfrm>
              <a:custGeom>
                <a:avLst/>
                <a:gdLst>
                  <a:gd name="connsiteX0" fmla="*/ 530331 w 661087"/>
                  <a:gd name="connsiteY0" fmla="*/ 0 h 257787"/>
                  <a:gd name="connsiteX1" fmla="*/ 44803 w 661087"/>
                  <a:gd name="connsiteY1" fmla="*/ 148185 h 257787"/>
                  <a:gd name="connsiteX2" fmla="*/ 0 w 661087"/>
                  <a:gd name="connsiteY2" fmla="*/ 257788 h 257787"/>
                  <a:gd name="connsiteX3" fmla="*/ 661088 w 661087"/>
                  <a:gd name="connsiteY3" fmla="*/ 199915 h 257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087" h="257787">
                    <a:moveTo>
                      <a:pt x="530331" y="0"/>
                    </a:moveTo>
                    <a:lnTo>
                      <a:pt x="44803" y="148185"/>
                    </a:lnTo>
                    <a:lnTo>
                      <a:pt x="0" y="257788"/>
                    </a:lnTo>
                    <a:lnTo>
                      <a:pt x="661088" y="199915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3" name="Freeform 572">
                <a:extLst>
                  <a:ext uri="{FF2B5EF4-FFF2-40B4-BE49-F238E27FC236}">
                    <a16:creationId xmlns:a16="http://schemas.microsoft.com/office/drawing/2014/main" id="{05540144-0926-EB4B-B7AD-665FBD12657B}"/>
                  </a:ext>
                </a:extLst>
              </p:cNvPr>
              <p:cNvSpPr/>
              <p:nvPr/>
            </p:nvSpPr>
            <p:spPr>
              <a:xfrm>
                <a:off x="10647716" y="4709126"/>
                <a:ext cx="971056" cy="896113"/>
              </a:xfrm>
              <a:custGeom>
                <a:avLst/>
                <a:gdLst>
                  <a:gd name="connsiteX0" fmla="*/ 0 w 971056"/>
                  <a:gd name="connsiteY0" fmla="*/ 696199 h 896113"/>
                  <a:gd name="connsiteX1" fmla="*/ 130757 w 971056"/>
                  <a:gd name="connsiteY1" fmla="*/ 896113 h 896113"/>
                  <a:gd name="connsiteX2" fmla="*/ 791845 w 971056"/>
                  <a:gd name="connsiteY2" fmla="*/ 838240 h 896113"/>
                  <a:gd name="connsiteX3" fmla="*/ 971057 w 971056"/>
                  <a:gd name="connsiteY3" fmla="*/ 399829 h 896113"/>
                  <a:gd name="connsiteX4" fmla="*/ 709542 w 971056"/>
                  <a:gd name="connsiteY4" fmla="*/ 0 h 896113"/>
                  <a:gd name="connsiteX5" fmla="*/ 224014 w 971056"/>
                  <a:gd name="connsiteY5" fmla="*/ 148185 h 896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056" h="896113">
                    <a:moveTo>
                      <a:pt x="0" y="696199"/>
                    </a:moveTo>
                    <a:lnTo>
                      <a:pt x="130757" y="896113"/>
                    </a:lnTo>
                    <a:lnTo>
                      <a:pt x="791845" y="838240"/>
                    </a:lnTo>
                    <a:lnTo>
                      <a:pt x="971057" y="399829"/>
                    </a:lnTo>
                    <a:lnTo>
                      <a:pt x="709542" y="0"/>
                    </a:lnTo>
                    <a:lnTo>
                      <a:pt x="224014" y="148185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4" name="Freeform 573">
                <a:extLst>
                  <a:ext uri="{FF2B5EF4-FFF2-40B4-BE49-F238E27FC236}">
                    <a16:creationId xmlns:a16="http://schemas.microsoft.com/office/drawing/2014/main" id="{3DA55F8C-BB16-0144-A777-69C3638710F0}"/>
                  </a:ext>
                </a:extLst>
              </p:cNvPr>
              <p:cNvSpPr/>
              <p:nvPr/>
            </p:nvSpPr>
            <p:spPr>
              <a:xfrm>
                <a:off x="11357258" y="4435119"/>
                <a:ext cx="358619" cy="673836"/>
              </a:xfrm>
              <a:custGeom>
                <a:avLst/>
                <a:gdLst>
                  <a:gd name="connsiteX0" fmla="*/ 0 w 358619"/>
                  <a:gd name="connsiteY0" fmla="*/ 274007 h 673836"/>
                  <a:gd name="connsiteX1" fmla="*/ 261514 w 358619"/>
                  <a:gd name="connsiteY1" fmla="*/ 673836 h 673836"/>
                  <a:gd name="connsiteX2" fmla="*/ 358620 w 358619"/>
                  <a:gd name="connsiteY2" fmla="*/ 644199 h 673836"/>
                  <a:gd name="connsiteX3" fmla="*/ 112007 w 358619"/>
                  <a:gd name="connsiteY3" fmla="*/ 0 h 673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619" h="673836">
                    <a:moveTo>
                      <a:pt x="0" y="274007"/>
                    </a:moveTo>
                    <a:lnTo>
                      <a:pt x="261514" y="673836"/>
                    </a:lnTo>
                    <a:lnTo>
                      <a:pt x="358620" y="644199"/>
                    </a:lnTo>
                    <a:lnTo>
                      <a:pt x="112007" y="0"/>
                    </a:lnTo>
                    <a:close/>
                  </a:path>
                </a:pathLst>
              </a:custGeom>
              <a:solidFill>
                <a:srgbClr val="03797B">
                  <a:alpha val="78000"/>
                </a:srgbClr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5" name="Freeform 574">
                <a:extLst>
                  <a:ext uri="{FF2B5EF4-FFF2-40B4-BE49-F238E27FC236}">
                    <a16:creationId xmlns:a16="http://schemas.microsoft.com/office/drawing/2014/main" id="{AF45B0AC-6D6A-304A-A10C-65DBA9329E5A}"/>
                  </a:ext>
                </a:extLst>
              </p:cNvPr>
              <p:cNvSpPr/>
              <p:nvPr/>
            </p:nvSpPr>
            <p:spPr>
              <a:xfrm>
                <a:off x="11439562" y="5079318"/>
                <a:ext cx="440725" cy="468047"/>
              </a:xfrm>
              <a:custGeom>
                <a:avLst/>
                <a:gdLst>
                  <a:gd name="connsiteX0" fmla="*/ 440725 w 440725"/>
                  <a:gd name="connsiteY0" fmla="*/ 429466 h 468047"/>
                  <a:gd name="connsiteX1" fmla="*/ 276317 w 440725"/>
                  <a:gd name="connsiteY1" fmla="*/ 0 h 468047"/>
                  <a:gd name="connsiteX2" fmla="*/ 179211 w 440725"/>
                  <a:gd name="connsiteY2" fmla="*/ 29637 h 468047"/>
                  <a:gd name="connsiteX3" fmla="*/ 0 w 440725"/>
                  <a:gd name="connsiteY3" fmla="*/ 468048 h 468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0725" h="468047">
                    <a:moveTo>
                      <a:pt x="440725" y="429466"/>
                    </a:moveTo>
                    <a:lnTo>
                      <a:pt x="276317" y="0"/>
                    </a:lnTo>
                    <a:lnTo>
                      <a:pt x="179211" y="29637"/>
                    </a:lnTo>
                    <a:lnTo>
                      <a:pt x="0" y="468048"/>
                    </a:lnTo>
                    <a:close/>
                  </a:path>
                </a:pathLst>
              </a:custGeom>
              <a:solidFill>
                <a:srgbClr val="12317E"/>
              </a:solidFill>
              <a:ln w="170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49" name="Freeform 548">
              <a:extLst>
                <a:ext uri="{FF2B5EF4-FFF2-40B4-BE49-F238E27FC236}">
                  <a16:creationId xmlns:a16="http://schemas.microsoft.com/office/drawing/2014/main" id="{316C6FF6-51AF-6D4E-88DA-88660BD731EC}"/>
                </a:ext>
              </a:extLst>
            </p:cNvPr>
            <p:cNvSpPr/>
            <p:nvPr/>
          </p:nvSpPr>
          <p:spPr>
            <a:xfrm>
              <a:off x="5182270" y="3382374"/>
              <a:ext cx="191169" cy="278439"/>
            </a:xfrm>
            <a:custGeom>
              <a:avLst/>
              <a:gdLst>
                <a:gd name="connsiteX0" fmla="*/ 501653 w 501653"/>
                <a:gd name="connsiteY0" fmla="*/ 451493 h 730666"/>
                <a:gd name="connsiteX1" fmla="*/ 116834 w 501653"/>
                <a:gd name="connsiteY1" fmla="*/ 0 h 730666"/>
                <a:gd name="connsiteX2" fmla="*/ 0 w 501653"/>
                <a:gd name="connsiteY2" fmla="*/ 21371 h 730666"/>
                <a:gd name="connsiteX3" fmla="*/ 401977 w 501653"/>
                <a:gd name="connsiteY3" fmla="*/ 730667 h 73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653" h="730666">
                  <a:moveTo>
                    <a:pt x="501653" y="451493"/>
                  </a:moveTo>
                  <a:lnTo>
                    <a:pt x="116834" y="0"/>
                  </a:lnTo>
                  <a:lnTo>
                    <a:pt x="0" y="21371"/>
                  </a:lnTo>
                  <a:lnTo>
                    <a:pt x="401977" y="730667"/>
                  </a:lnTo>
                  <a:close/>
                </a:path>
              </a:pathLst>
            </a:custGeom>
            <a:solidFill>
              <a:srgbClr val="03797B">
                <a:alpha val="78000"/>
              </a:srgbClr>
            </a:solidFill>
            <a:ln w="1705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0" name="Freeform 549">
              <a:extLst>
                <a:ext uri="{FF2B5EF4-FFF2-40B4-BE49-F238E27FC236}">
                  <a16:creationId xmlns:a16="http://schemas.microsoft.com/office/drawing/2014/main" id="{E2697B2A-5D66-B642-AC5D-E442CA48D8FF}"/>
                </a:ext>
              </a:extLst>
            </p:cNvPr>
            <p:cNvSpPr/>
            <p:nvPr/>
          </p:nvSpPr>
          <p:spPr>
            <a:xfrm>
              <a:off x="5080145" y="3210318"/>
              <a:ext cx="207419" cy="180200"/>
            </a:xfrm>
            <a:custGeom>
              <a:avLst/>
              <a:gdLst>
                <a:gd name="connsiteX0" fmla="*/ 0 w 544301"/>
                <a:gd name="connsiteY0" fmla="*/ 0 h 472864"/>
                <a:gd name="connsiteX1" fmla="*/ 267985 w 544301"/>
                <a:gd name="connsiteY1" fmla="*/ 472864 h 472864"/>
                <a:gd name="connsiteX2" fmla="*/ 384819 w 544301"/>
                <a:gd name="connsiteY2" fmla="*/ 451493 h 472864"/>
                <a:gd name="connsiteX3" fmla="*/ 544302 w 544301"/>
                <a:gd name="connsiteY3" fmla="*/ 4816 h 47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301" h="472864">
                  <a:moveTo>
                    <a:pt x="0" y="0"/>
                  </a:moveTo>
                  <a:lnTo>
                    <a:pt x="267985" y="472864"/>
                  </a:lnTo>
                  <a:lnTo>
                    <a:pt x="384819" y="451493"/>
                  </a:lnTo>
                  <a:lnTo>
                    <a:pt x="544302" y="4816"/>
                  </a:lnTo>
                  <a:close/>
                </a:path>
              </a:pathLst>
            </a:custGeom>
            <a:solidFill>
              <a:srgbClr val="12317E"/>
            </a:solidFill>
            <a:ln w="1705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1" name="Freeform 550">
              <a:extLst>
                <a:ext uri="{FF2B5EF4-FFF2-40B4-BE49-F238E27FC236}">
                  <a16:creationId xmlns:a16="http://schemas.microsoft.com/office/drawing/2014/main" id="{F7B033B9-2194-DE44-A5D4-25550E50F6F3}"/>
                </a:ext>
              </a:extLst>
            </p:cNvPr>
            <p:cNvSpPr/>
            <p:nvPr/>
          </p:nvSpPr>
          <p:spPr>
            <a:xfrm>
              <a:off x="5488640" y="3898535"/>
              <a:ext cx="207423" cy="212774"/>
            </a:xfrm>
            <a:custGeom>
              <a:avLst/>
              <a:gdLst>
                <a:gd name="connsiteX0" fmla="*/ 267985 w 544302"/>
                <a:gd name="connsiteY0" fmla="*/ 558347 h 558346"/>
                <a:gd name="connsiteX1" fmla="*/ 544302 w 544302"/>
                <a:gd name="connsiteY1" fmla="*/ 90299 h 558346"/>
                <a:gd name="connsiteX2" fmla="*/ 467338 w 544302"/>
                <a:gd name="connsiteY2" fmla="*/ 0 h 558346"/>
                <a:gd name="connsiteX3" fmla="*/ 0 w 544302"/>
                <a:gd name="connsiteY3" fmla="*/ 85483 h 55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302" h="558346">
                  <a:moveTo>
                    <a:pt x="267985" y="558347"/>
                  </a:moveTo>
                  <a:lnTo>
                    <a:pt x="544302" y="90299"/>
                  </a:lnTo>
                  <a:lnTo>
                    <a:pt x="467338" y="0"/>
                  </a:lnTo>
                  <a:lnTo>
                    <a:pt x="0" y="85483"/>
                  </a:lnTo>
                  <a:close/>
                </a:path>
              </a:pathLst>
            </a:custGeom>
            <a:solidFill>
              <a:srgbClr val="12317E"/>
            </a:solidFill>
            <a:ln w="1705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2" name="Freeform 551">
              <a:extLst>
                <a:ext uri="{FF2B5EF4-FFF2-40B4-BE49-F238E27FC236}">
                  <a16:creationId xmlns:a16="http://schemas.microsoft.com/office/drawing/2014/main" id="{A3AAAE4C-1C04-E649-A266-CD7F82D67B44}"/>
                </a:ext>
              </a:extLst>
            </p:cNvPr>
            <p:cNvSpPr/>
            <p:nvPr/>
          </p:nvSpPr>
          <p:spPr>
            <a:xfrm>
              <a:off x="5335455" y="3513709"/>
              <a:ext cx="407245" cy="417404"/>
            </a:xfrm>
            <a:custGeom>
              <a:avLst/>
              <a:gdLst>
                <a:gd name="connsiteX0" fmla="*/ 869315 w 1068667"/>
                <a:gd name="connsiteY0" fmla="*/ 1009840 h 1095322"/>
                <a:gd name="connsiteX1" fmla="*/ 1068668 w 1068667"/>
                <a:gd name="connsiteY1" fmla="*/ 451493 h 1095322"/>
                <a:gd name="connsiteX2" fmla="*/ 683849 w 1068667"/>
                <a:gd name="connsiteY2" fmla="*/ 0 h 1095322"/>
                <a:gd name="connsiteX3" fmla="*/ 99676 w 1068667"/>
                <a:gd name="connsiteY3" fmla="*/ 106853 h 1095322"/>
                <a:gd name="connsiteX4" fmla="*/ 0 w 1068667"/>
                <a:gd name="connsiteY4" fmla="*/ 386027 h 1095322"/>
                <a:gd name="connsiteX5" fmla="*/ 401977 w 1068667"/>
                <a:gd name="connsiteY5" fmla="*/ 1095323 h 1095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667" h="1095322">
                  <a:moveTo>
                    <a:pt x="869315" y="1009840"/>
                  </a:moveTo>
                  <a:lnTo>
                    <a:pt x="1068668" y="451493"/>
                  </a:lnTo>
                  <a:lnTo>
                    <a:pt x="683849" y="0"/>
                  </a:lnTo>
                  <a:lnTo>
                    <a:pt x="99676" y="106853"/>
                  </a:lnTo>
                  <a:lnTo>
                    <a:pt x="0" y="386027"/>
                  </a:lnTo>
                  <a:lnTo>
                    <a:pt x="401977" y="1095323"/>
                  </a:lnTo>
                  <a:close/>
                </a:path>
              </a:pathLst>
            </a:custGeom>
            <a:solidFill>
              <a:srgbClr val="03797B">
                <a:alpha val="78000"/>
              </a:srgbClr>
            </a:solidFill>
            <a:ln w="1705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3" name="Freeform 552">
              <a:extLst>
                <a:ext uri="{FF2B5EF4-FFF2-40B4-BE49-F238E27FC236}">
                  <a16:creationId xmlns:a16="http://schemas.microsoft.com/office/drawing/2014/main" id="{E4B8B313-1A1F-0A48-A780-B62A39FF6C2E}"/>
                </a:ext>
              </a:extLst>
            </p:cNvPr>
            <p:cNvSpPr/>
            <p:nvPr/>
          </p:nvSpPr>
          <p:spPr>
            <a:xfrm>
              <a:off x="5226792" y="3212154"/>
              <a:ext cx="445229" cy="342272"/>
            </a:xfrm>
            <a:custGeom>
              <a:avLst/>
              <a:gdLst>
                <a:gd name="connsiteX0" fmla="*/ 384819 w 1168344"/>
                <a:gd name="connsiteY0" fmla="*/ 898171 h 898170"/>
                <a:gd name="connsiteX1" fmla="*/ 968991 w 1168344"/>
                <a:gd name="connsiteY1" fmla="*/ 791317 h 898170"/>
                <a:gd name="connsiteX2" fmla="*/ 1168345 w 1168344"/>
                <a:gd name="connsiteY2" fmla="*/ 232971 h 898170"/>
                <a:gd name="connsiteX3" fmla="*/ 975935 w 1168344"/>
                <a:gd name="connsiteY3" fmla="*/ 7224 h 898170"/>
                <a:gd name="connsiteX4" fmla="*/ 159482 w 1168344"/>
                <a:gd name="connsiteY4" fmla="*/ 0 h 898170"/>
                <a:gd name="connsiteX5" fmla="*/ 0 w 1168344"/>
                <a:gd name="connsiteY5" fmla="*/ 446677 h 89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8344" h="898170">
                  <a:moveTo>
                    <a:pt x="384819" y="898171"/>
                  </a:moveTo>
                  <a:lnTo>
                    <a:pt x="968991" y="791317"/>
                  </a:lnTo>
                  <a:lnTo>
                    <a:pt x="1168345" y="232971"/>
                  </a:lnTo>
                  <a:lnTo>
                    <a:pt x="975935" y="7224"/>
                  </a:lnTo>
                  <a:lnTo>
                    <a:pt x="159482" y="0"/>
                  </a:lnTo>
                  <a:lnTo>
                    <a:pt x="0" y="446677"/>
                  </a:lnTo>
                  <a:close/>
                </a:path>
              </a:pathLst>
            </a:custGeom>
            <a:solidFill>
              <a:srgbClr val="03797B">
                <a:alpha val="78000"/>
              </a:srgbClr>
            </a:solidFill>
            <a:ln w="1705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4" name="Freeform 553">
              <a:extLst>
                <a:ext uri="{FF2B5EF4-FFF2-40B4-BE49-F238E27FC236}">
                  <a16:creationId xmlns:a16="http://schemas.microsoft.com/office/drawing/2014/main" id="{D650D7DA-B195-3E48-AE08-576317799DA0}"/>
                </a:ext>
              </a:extLst>
            </p:cNvPr>
            <p:cNvSpPr/>
            <p:nvPr/>
          </p:nvSpPr>
          <p:spPr>
            <a:xfrm>
              <a:off x="5666732" y="3665402"/>
              <a:ext cx="187277" cy="267543"/>
            </a:xfrm>
            <a:custGeom>
              <a:avLst/>
              <a:gdLst>
                <a:gd name="connsiteX0" fmla="*/ 199353 w 491439"/>
                <a:gd name="connsiteY0" fmla="*/ 53427 h 702072"/>
                <a:gd name="connsiteX1" fmla="*/ 0 w 491439"/>
                <a:gd name="connsiteY1" fmla="*/ 611773 h 702072"/>
                <a:gd name="connsiteX2" fmla="*/ 76964 w 491439"/>
                <a:gd name="connsiteY2" fmla="*/ 702072 h 702072"/>
                <a:gd name="connsiteX3" fmla="*/ 491439 w 491439"/>
                <a:gd name="connsiteY3" fmla="*/ 0 h 70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439" h="702072">
                  <a:moveTo>
                    <a:pt x="199353" y="53427"/>
                  </a:moveTo>
                  <a:lnTo>
                    <a:pt x="0" y="611773"/>
                  </a:lnTo>
                  <a:lnTo>
                    <a:pt x="76964" y="702072"/>
                  </a:lnTo>
                  <a:lnTo>
                    <a:pt x="491439" y="0"/>
                  </a:lnTo>
                  <a:close/>
                </a:path>
              </a:pathLst>
            </a:custGeom>
            <a:solidFill>
              <a:srgbClr val="03797B">
                <a:alpha val="78000"/>
              </a:srgbClr>
            </a:solidFill>
            <a:ln w="1705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343ECEED-54EA-0149-9C10-6B7B1CAD13C1}"/>
                </a:ext>
              </a:extLst>
            </p:cNvPr>
            <p:cNvSpPr/>
            <p:nvPr/>
          </p:nvSpPr>
          <p:spPr>
            <a:xfrm>
              <a:off x="5596053" y="3260213"/>
              <a:ext cx="415902" cy="425548"/>
            </a:xfrm>
            <a:custGeom>
              <a:avLst/>
              <a:gdLst>
                <a:gd name="connsiteX0" fmla="*/ 384819 w 1091380"/>
                <a:gd name="connsiteY0" fmla="*/ 1116693 h 1116693"/>
                <a:gd name="connsiteX1" fmla="*/ 676906 w 1091380"/>
                <a:gd name="connsiteY1" fmla="*/ 1063267 h 1116693"/>
                <a:gd name="connsiteX2" fmla="*/ 1091381 w 1091380"/>
                <a:gd name="connsiteY2" fmla="*/ 361195 h 1116693"/>
                <a:gd name="connsiteX3" fmla="*/ 783526 w 1091380"/>
                <a:gd name="connsiteY3" fmla="*/ 0 h 1116693"/>
                <a:gd name="connsiteX4" fmla="*/ 199353 w 1091380"/>
                <a:gd name="connsiteY4" fmla="*/ 106853 h 1116693"/>
                <a:gd name="connsiteX5" fmla="*/ 0 w 1091380"/>
                <a:gd name="connsiteY5" fmla="*/ 665200 h 111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1380" h="1116693">
                  <a:moveTo>
                    <a:pt x="384819" y="1116693"/>
                  </a:moveTo>
                  <a:lnTo>
                    <a:pt x="676906" y="1063267"/>
                  </a:lnTo>
                  <a:lnTo>
                    <a:pt x="1091381" y="361195"/>
                  </a:lnTo>
                  <a:lnTo>
                    <a:pt x="783526" y="0"/>
                  </a:lnTo>
                  <a:lnTo>
                    <a:pt x="199353" y="106853"/>
                  </a:lnTo>
                  <a:lnTo>
                    <a:pt x="0" y="665200"/>
                  </a:lnTo>
                  <a:close/>
                </a:path>
              </a:pathLst>
            </a:custGeom>
            <a:solidFill>
              <a:srgbClr val="03797B">
                <a:alpha val="78000"/>
              </a:srgbClr>
            </a:solidFill>
            <a:ln w="1705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6" name="Freeform 555">
              <a:extLst>
                <a:ext uri="{FF2B5EF4-FFF2-40B4-BE49-F238E27FC236}">
                  <a16:creationId xmlns:a16="http://schemas.microsoft.com/office/drawing/2014/main" id="{D4C9C9B7-76E6-884A-B329-502E341FD8FF}"/>
                </a:ext>
              </a:extLst>
            </p:cNvPr>
            <p:cNvSpPr/>
            <p:nvPr/>
          </p:nvSpPr>
          <p:spPr>
            <a:xfrm>
              <a:off x="5598699" y="3214906"/>
              <a:ext cx="311131" cy="86028"/>
            </a:xfrm>
            <a:custGeom>
              <a:avLst/>
              <a:gdLst>
                <a:gd name="connsiteX0" fmla="*/ 192409 w 816452"/>
                <a:gd name="connsiteY0" fmla="*/ 225747 h 225746"/>
                <a:gd name="connsiteX1" fmla="*/ 776582 w 816452"/>
                <a:gd name="connsiteY1" fmla="*/ 118893 h 225746"/>
                <a:gd name="connsiteX2" fmla="*/ 816453 w 816452"/>
                <a:gd name="connsiteY2" fmla="*/ 7224 h 225746"/>
                <a:gd name="connsiteX3" fmla="*/ 0 w 816452"/>
                <a:gd name="connsiteY3" fmla="*/ 0 h 22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6452" h="225746">
                  <a:moveTo>
                    <a:pt x="192409" y="225747"/>
                  </a:moveTo>
                  <a:lnTo>
                    <a:pt x="776582" y="118893"/>
                  </a:lnTo>
                  <a:lnTo>
                    <a:pt x="816453" y="7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797B">
                <a:alpha val="78000"/>
              </a:srgbClr>
            </a:solidFill>
            <a:ln w="1705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7" name="Freeform 556">
              <a:extLst>
                <a:ext uri="{FF2B5EF4-FFF2-40B4-BE49-F238E27FC236}">
                  <a16:creationId xmlns:a16="http://schemas.microsoft.com/office/drawing/2014/main" id="{00A235BE-C380-D74E-A4BE-DCFE67573C22}"/>
                </a:ext>
              </a:extLst>
            </p:cNvPr>
            <p:cNvSpPr/>
            <p:nvPr/>
          </p:nvSpPr>
          <p:spPr>
            <a:xfrm>
              <a:off x="5894639" y="3217659"/>
              <a:ext cx="222614" cy="180200"/>
            </a:xfrm>
            <a:custGeom>
              <a:avLst/>
              <a:gdLst>
                <a:gd name="connsiteX0" fmla="*/ 584172 w 584172"/>
                <a:gd name="connsiteY0" fmla="*/ 4816 h 472864"/>
                <a:gd name="connsiteX1" fmla="*/ 39871 w 584172"/>
                <a:gd name="connsiteY1" fmla="*/ 0 h 472864"/>
                <a:gd name="connsiteX2" fmla="*/ 0 w 584172"/>
                <a:gd name="connsiteY2" fmla="*/ 111669 h 472864"/>
                <a:gd name="connsiteX3" fmla="*/ 307855 w 584172"/>
                <a:gd name="connsiteY3" fmla="*/ 472864 h 47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172" h="472864">
                  <a:moveTo>
                    <a:pt x="584172" y="4816"/>
                  </a:moveTo>
                  <a:lnTo>
                    <a:pt x="39871" y="0"/>
                  </a:lnTo>
                  <a:lnTo>
                    <a:pt x="0" y="111669"/>
                  </a:lnTo>
                  <a:lnTo>
                    <a:pt x="307855" y="472864"/>
                  </a:lnTo>
                  <a:close/>
                </a:path>
              </a:pathLst>
            </a:custGeom>
            <a:solidFill>
              <a:srgbClr val="12317E"/>
            </a:solidFill>
            <a:ln w="1705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77CAE510-5DBB-104D-9B97-0FC5FE607DB0}"/>
              </a:ext>
            </a:extLst>
          </p:cNvPr>
          <p:cNvCxnSpPr>
            <a:cxnSpLocks/>
            <a:stCxn id="505" idx="0"/>
            <a:endCxn id="550" idx="0"/>
          </p:cNvCxnSpPr>
          <p:nvPr/>
        </p:nvCxnSpPr>
        <p:spPr>
          <a:xfrm>
            <a:off x="4236099" y="527435"/>
            <a:ext cx="1184831" cy="277498"/>
          </a:xfrm>
          <a:prstGeom prst="line">
            <a:avLst/>
          </a:prstGeom>
          <a:ln w="25400">
            <a:solidFill>
              <a:srgbClr val="99253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E39C93C8-C94B-1A47-B394-E22E352EEAA7}"/>
              </a:ext>
            </a:extLst>
          </p:cNvPr>
          <p:cNvCxnSpPr>
            <a:cxnSpLocks/>
            <a:stCxn id="504" idx="0"/>
            <a:endCxn id="587" idx="0"/>
          </p:cNvCxnSpPr>
          <p:nvPr/>
        </p:nvCxnSpPr>
        <p:spPr>
          <a:xfrm flipV="1">
            <a:off x="3952394" y="1926562"/>
            <a:ext cx="2104197" cy="140049"/>
          </a:xfrm>
          <a:prstGeom prst="line">
            <a:avLst/>
          </a:prstGeom>
          <a:ln w="25400">
            <a:solidFill>
              <a:srgbClr val="99253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039C4B29-B0C3-B647-9B4F-C3949D37B33B}"/>
              </a:ext>
            </a:extLst>
          </p:cNvPr>
          <p:cNvCxnSpPr>
            <a:cxnSpLocks/>
            <a:stCxn id="73" idx="2"/>
            <a:endCxn id="511" idx="0"/>
          </p:cNvCxnSpPr>
          <p:nvPr/>
        </p:nvCxnSpPr>
        <p:spPr>
          <a:xfrm flipV="1">
            <a:off x="636195" y="1050796"/>
            <a:ext cx="2124894" cy="49337"/>
          </a:xfrm>
          <a:prstGeom prst="line">
            <a:avLst/>
          </a:prstGeom>
          <a:ln w="25400">
            <a:solidFill>
              <a:srgbClr val="99253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EC020163-8E2D-9340-81FF-7E32FBC7C29D}"/>
              </a:ext>
            </a:extLst>
          </p:cNvPr>
          <p:cNvGrpSpPr/>
          <p:nvPr/>
        </p:nvGrpSpPr>
        <p:grpSpPr>
          <a:xfrm>
            <a:off x="2415534" y="184679"/>
            <a:ext cx="2597439" cy="2228831"/>
            <a:chOff x="4731188" y="2323849"/>
            <a:chExt cx="2728580" cy="2341361"/>
          </a:xfrm>
        </p:grpSpPr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F2C31C8B-B70A-3D45-9780-621C1FB63845}"/>
                </a:ext>
              </a:extLst>
            </p:cNvPr>
            <p:cNvCxnSpPr>
              <a:cxnSpLocks/>
              <a:stCxn id="511" idx="0"/>
              <a:endCxn id="593" idx="0"/>
            </p:cNvCxnSpPr>
            <p:nvPr/>
          </p:nvCxnSpPr>
          <p:spPr>
            <a:xfrm>
              <a:off x="5094187" y="3233695"/>
              <a:ext cx="2365581" cy="804428"/>
            </a:xfrm>
            <a:prstGeom prst="line">
              <a:avLst/>
            </a:prstGeom>
            <a:ln w="25400">
              <a:solidFill>
                <a:srgbClr val="992538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3" name="Freeform 502">
              <a:extLst>
                <a:ext uri="{FF2B5EF4-FFF2-40B4-BE49-F238E27FC236}">
                  <a16:creationId xmlns:a16="http://schemas.microsoft.com/office/drawing/2014/main" id="{10DAE123-ED00-6747-8132-A614A527E165}"/>
                </a:ext>
              </a:extLst>
            </p:cNvPr>
            <p:cNvSpPr/>
            <p:nvPr/>
          </p:nvSpPr>
          <p:spPr>
            <a:xfrm rot="2427266">
              <a:off x="6270487" y="3500653"/>
              <a:ext cx="305435" cy="440669"/>
            </a:xfrm>
            <a:custGeom>
              <a:avLst/>
              <a:gdLst>
                <a:gd name="connsiteX0" fmla="*/ 0 w 187387"/>
                <a:gd name="connsiteY0" fmla="*/ 103983 h 270354"/>
                <a:gd name="connsiteX1" fmla="*/ 144144 w 187387"/>
                <a:gd name="connsiteY1" fmla="*/ 270355 h 270354"/>
                <a:gd name="connsiteX2" fmla="*/ 187388 w 187387"/>
                <a:gd name="connsiteY2" fmla="*/ 262036 h 270354"/>
                <a:gd name="connsiteX3" fmla="*/ 36036 w 187387"/>
                <a:gd name="connsiteY3" fmla="*/ 0 h 27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387" h="270354">
                  <a:moveTo>
                    <a:pt x="0" y="103983"/>
                  </a:moveTo>
                  <a:lnTo>
                    <a:pt x="144144" y="270355"/>
                  </a:lnTo>
                  <a:lnTo>
                    <a:pt x="187388" y="262036"/>
                  </a:lnTo>
                  <a:lnTo>
                    <a:pt x="36036" y="0"/>
                  </a:lnTo>
                  <a:close/>
                </a:path>
              </a:pathLst>
            </a:custGeom>
            <a:solidFill>
              <a:srgbClr val="03797B">
                <a:alpha val="78000"/>
              </a:srgbClr>
            </a:solidFill>
            <a:ln w="8803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4" name="Freeform 503">
              <a:extLst>
                <a:ext uri="{FF2B5EF4-FFF2-40B4-BE49-F238E27FC236}">
                  <a16:creationId xmlns:a16="http://schemas.microsoft.com/office/drawing/2014/main" id="{53FDA918-F7B7-1C4A-9E66-107F747458C6}"/>
                </a:ext>
              </a:extLst>
            </p:cNvPr>
            <p:cNvSpPr/>
            <p:nvPr/>
          </p:nvSpPr>
          <p:spPr>
            <a:xfrm rot="2427266">
              <a:off x="6148406" y="3943381"/>
              <a:ext cx="328931" cy="284739"/>
            </a:xfrm>
            <a:custGeom>
              <a:avLst/>
              <a:gdLst>
                <a:gd name="connsiteX0" fmla="*/ 201802 w 201802"/>
                <a:gd name="connsiteY0" fmla="*/ 174691 h 174690"/>
                <a:gd name="connsiteX1" fmla="*/ 100901 w 201802"/>
                <a:gd name="connsiteY1" fmla="*/ 0 h 174690"/>
                <a:gd name="connsiteX2" fmla="*/ 57657 w 201802"/>
                <a:gd name="connsiteY2" fmla="*/ 8319 h 174690"/>
                <a:gd name="connsiteX3" fmla="*/ 0 w 201802"/>
                <a:gd name="connsiteY3" fmla="*/ 174691 h 17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802" h="174690">
                  <a:moveTo>
                    <a:pt x="201802" y="174691"/>
                  </a:moveTo>
                  <a:lnTo>
                    <a:pt x="100901" y="0"/>
                  </a:lnTo>
                  <a:lnTo>
                    <a:pt x="57657" y="8319"/>
                  </a:lnTo>
                  <a:lnTo>
                    <a:pt x="0" y="174691"/>
                  </a:lnTo>
                  <a:close/>
                </a:path>
              </a:pathLst>
            </a:custGeom>
            <a:solidFill>
              <a:srgbClr val="12317E"/>
            </a:solidFill>
            <a:ln w="8803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5" name="Freeform 504">
              <a:extLst>
                <a:ext uri="{FF2B5EF4-FFF2-40B4-BE49-F238E27FC236}">
                  <a16:creationId xmlns:a16="http://schemas.microsoft.com/office/drawing/2014/main" id="{87AC5B96-A387-1145-A15B-131E779E12E4}"/>
                </a:ext>
              </a:extLst>
            </p:cNvPr>
            <p:cNvSpPr/>
            <p:nvPr/>
          </p:nvSpPr>
          <p:spPr>
            <a:xfrm rot="2427266">
              <a:off x="6369235" y="2643389"/>
              <a:ext cx="328929" cy="338976"/>
            </a:xfrm>
            <a:custGeom>
              <a:avLst/>
              <a:gdLst>
                <a:gd name="connsiteX0" fmla="*/ 100901 w 201801"/>
                <a:gd name="connsiteY0" fmla="*/ 0 h 207965"/>
                <a:gd name="connsiteX1" fmla="*/ 0 w 201801"/>
                <a:gd name="connsiteY1" fmla="*/ 174691 h 207965"/>
                <a:gd name="connsiteX2" fmla="*/ 28829 w 201801"/>
                <a:gd name="connsiteY2" fmla="*/ 207965 h 207965"/>
                <a:gd name="connsiteX3" fmla="*/ 201802 w 201801"/>
                <a:gd name="connsiteY3" fmla="*/ 174691 h 20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801" h="207965">
                  <a:moveTo>
                    <a:pt x="100901" y="0"/>
                  </a:moveTo>
                  <a:lnTo>
                    <a:pt x="0" y="174691"/>
                  </a:lnTo>
                  <a:lnTo>
                    <a:pt x="28829" y="207965"/>
                  </a:lnTo>
                  <a:lnTo>
                    <a:pt x="201802" y="174691"/>
                  </a:lnTo>
                  <a:close/>
                </a:path>
              </a:pathLst>
            </a:custGeom>
            <a:solidFill>
              <a:srgbClr val="12317E"/>
            </a:solidFill>
            <a:ln w="8803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6" name="Freeform 505">
              <a:extLst>
                <a:ext uri="{FF2B5EF4-FFF2-40B4-BE49-F238E27FC236}">
                  <a16:creationId xmlns:a16="http://schemas.microsoft.com/office/drawing/2014/main" id="{E42DB538-2354-9E43-8A39-0B14A2EB02C4}"/>
                </a:ext>
              </a:extLst>
            </p:cNvPr>
            <p:cNvSpPr/>
            <p:nvPr/>
          </p:nvSpPr>
          <p:spPr>
            <a:xfrm rot="2427266">
              <a:off x="5987360" y="2878321"/>
              <a:ext cx="646112" cy="664395"/>
            </a:xfrm>
            <a:custGeom>
              <a:avLst/>
              <a:gdLst>
                <a:gd name="connsiteX0" fmla="*/ 72072 w 396396"/>
                <a:gd name="connsiteY0" fmla="*/ 33275 h 407612"/>
                <a:gd name="connsiteX1" fmla="*/ 0 w 396396"/>
                <a:gd name="connsiteY1" fmla="*/ 241240 h 407612"/>
                <a:gd name="connsiteX2" fmla="*/ 144144 w 396396"/>
                <a:gd name="connsiteY2" fmla="*/ 407612 h 407612"/>
                <a:gd name="connsiteX3" fmla="*/ 360361 w 396396"/>
                <a:gd name="connsiteY3" fmla="*/ 366019 h 407612"/>
                <a:gd name="connsiteX4" fmla="*/ 396397 w 396396"/>
                <a:gd name="connsiteY4" fmla="*/ 262036 h 407612"/>
                <a:gd name="connsiteX5" fmla="*/ 245045 w 396396"/>
                <a:gd name="connsiteY5" fmla="*/ 0 h 40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396" h="407612">
                  <a:moveTo>
                    <a:pt x="72072" y="33275"/>
                  </a:moveTo>
                  <a:lnTo>
                    <a:pt x="0" y="241240"/>
                  </a:lnTo>
                  <a:lnTo>
                    <a:pt x="144144" y="407612"/>
                  </a:lnTo>
                  <a:lnTo>
                    <a:pt x="360361" y="366019"/>
                  </a:lnTo>
                  <a:lnTo>
                    <a:pt x="396397" y="262036"/>
                  </a:lnTo>
                  <a:lnTo>
                    <a:pt x="245045" y="0"/>
                  </a:lnTo>
                  <a:close/>
                </a:path>
              </a:pathLst>
            </a:custGeom>
            <a:solidFill>
              <a:srgbClr val="03797B">
                <a:alpha val="78000"/>
              </a:srgbClr>
            </a:solidFill>
            <a:ln w="8803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7" name="Freeform 506">
              <a:extLst>
                <a:ext uri="{FF2B5EF4-FFF2-40B4-BE49-F238E27FC236}">
                  <a16:creationId xmlns:a16="http://schemas.microsoft.com/office/drawing/2014/main" id="{50521004-B2A7-0647-AEC7-260FB1A1C993}"/>
                </a:ext>
              </a:extLst>
            </p:cNvPr>
            <p:cNvSpPr/>
            <p:nvPr/>
          </p:nvSpPr>
          <p:spPr>
            <a:xfrm rot="2427266">
              <a:off x="5722217" y="3442150"/>
              <a:ext cx="704848" cy="542361"/>
            </a:xfrm>
            <a:custGeom>
              <a:avLst/>
              <a:gdLst>
                <a:gd name="connsiteX0" fmla="*/ 288288 w 432432"/>
                <a:gd name="connsiteY0" fmla="*/ 0 h 332744"/>
                <a:gd name="connsiteX1" fmla="*/ 72072 w 432432"/>
                <a:gd name="connsiteY1" fmla="*/ 41593 h 332744"/>
                <a:gd name="connsiteX2" fmla="*/ 0 w 432432"/>
                <a:gd name="connsiteY2" fmla="*/ 249559 h 332744"/>
                <a:gd name="connsiteX3" fmla="*/ 72072 w 432432"/>
                <a:gd name="connsiteY3" fmla="*/ 332745 h 332744"/>
                <a:gd name="connsiteX4" fmla="*/ 374775 w 432432"/>
                <a:gd name="connsiteY4" fmla="*/ 332745 h 332744"/>
                <a:gd name="connsiteX5" fmla="*/ 432433 w 432432"/>
                <a:gd name="connsiteY5" fmla="*/ 166373 h 3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432" h="332744">
                  <a:moveTo>
                    <a:pt x="288288" y="0"/>
                  </a:moveTo>
                  <a:lnTo>
                    <a:pt x="72072" y="41593"/>
                  </a:lnTo>
                  <a:lnTo>
                    <a:pt x="0" y="249559"/>
                  </a:lnTo>
                  <a:lnTo>
                    <a:pt x="72072" y="332745"/>
                  </a:lnTo>
                  <a:lnTo>
                    <a:pt x="374775" y="332745"/>
                  </a:lnTo>
                  <a:lnTo>
                    <a:pt x="432433" y="166373"/>
                  </a:lnTo>
                  <a:close/>
                </a:path>
              </a:pathLst>
            </a:custGeom>
            <a:solidFill>
              <a:srgbClr val="03797B">
                <a:alpha val="78000"/>
              </a:srgbClr>
            </a:solidFill>
            <a:ln w="8803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8" name="Freeform 507">
              <a:extLst>
                <a:ext uri="{FF2B5EF4-FFF2-40B4-BE49-F238E27FC236}">
                  <a16:creationId xmlns:a16="http://schemas.microsoft.com/office/drawing/2014/main" id="{7A4499C0-C0E3-DE4D-9384-3E87F51A4E52}"/>
                </a:ext>
              </a:extLst>
            </p:cNvPr>
            <p:cNvSpPr/>
            <p:nvPr/>
          </p:nvSpPr>
          <p:spPr>
            <a:xfrm rot="2427266">
              <a:off x="5972382" y="2678017"/>
              <a:ext cx="293687" cy="427110"/>
            </a:xfrm>
            <a:custGeom>
              <a:avLst/>
              <a:gdLst>
                <a:gd name="connsiteX0" fmla="*/ 108108 w 180180"/>
                <a:gd name="connsiteY0" fmla="*/ 241240 h 262036"/>
                <a:gd name="connsiteX1" fmla="*/ 180181 w 180180"/>
                <a:gd name="connsiteY1" fmla="*/ 33274 h 262036"/>
                <a:gd name="connsiteX2" fmla="*/ 151352 w 180180"/>
                <a:gd name="connsiteY2" fmla="*/ 0 h 262036"/>
                <a:gd name="connsiteX3" fmla="*/ 0 w 180180"/>
                <a:gd name="connsiteY3" fmla="*/ 262036 h 2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180" h="262036">
                  <a:moveTo>
                    <a:pt x="108108" y="241240"/>
                  </a:moveTo>
                  <a:lnTo>
                    <a:pt x="180181" y="33274"/>
                  </a:lnTo>
                  <a:lnTo>
                    <a:pt x="151352" y="0"/>
                  </a:lnTo>
                  <a:lnTo>
                    <a:pt x="0" y="262036"/>
                  </a:lnTo>
                  <a:close/>
                </a:path>
              </a:pathLst>
            </a:custGeom>
            <a:solidFill>
              <a:srgbClr val="03797B">
                <a:alpha val="78000"/>
              </a:srgbClr>
            </a:solidFill>
            <a:ln w="8803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9" name="Freeform 508">
              <a:extLst>
                <a:ext uri="{FF2B5EF4-FFF2-40B4-BE49-F238E27FC236}">
                  <a16:creationId xmlns:a16="http://schemas.microsoft.com/office/drawing/2014/main" id="{9EF40AA0-4C3F-B04C-9D59-B748FF6CC93B}"/>
                </a:ext>
              </a:extLst>
            </p:cNvPr>
            <p:cNvSpPr/>
            <p:nvPr/>
          </p:nvSpPr>
          <p:spPr>
            <a:xfrm rot="2427266">
              <a:off x="5404624" y="2905320"/>
              <a:ext cx="657860" cy="677953"/>
            </a:xfrm>
            <a:custGeom>
              <a:avLst/>
              <a:gdLst>
                <a:gd name="connsiteX0" fmla="*/ 259460 w 403603"/>
                <a:gd name="connsiteY0" fmla="*/ 0 h 415930"/>
                <a:gd name="connsiteX1" fmla="*/ 151351 w 403603"/>
                <a:gd name="connsiteY1" fmla="*/ 20797 h 415930"/>
                <a:gd name="connsiteX2" fmla="*/ 0 w 403603"/>
                <a:gd name="connsiteY2" fmla="*/ 282833 h 415930"/>
                <a:gd name="connsiteX3" fmla="*/ 115316 w 403603"/>
                <a:gd name="connsiteY3" fmla="*/ 415931 h 415930"/>
                <a:gd name="connsiteX4" fmla="*/ 331532 w 403603"/>
                <a:gd name="connsiteY4" fmla="*/ 374338 h 415930"/>
                <a:gd name="connsiteX5" fmla="*/ 403604 w 403603"/>
                <a:gd name="connsiteY5" fmla="*/ 166372 h 41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603" h="415930">
                  <a:moveTo>
                    <a:pt x="259460" y="0"/>
                  </a:moveTo>
                  <a:lnTo>
                    <a:pt x="151351" y="20797"/>
                  </a:lnTo>
                  <a:lnTo>
                    <a:pt x="0" y="282833"/>
                  </a:lnTo>
                  <a:lnTo>
                    <a:pt x="115316" y="415931"/>
                  </a:lnTo>
                  <a:lnTo>
                    <a:pt x="331532" y="374338"/>
                  </a:lnTo>
                  <a:lnTo>
                    <a:pt x="403604" y="166372"/>
                  </a:lnTo>
                  <a:close/>
                </a:path>
              </a:pathLst>
            </a:custGeom>
            <a:solidFill>
              <a:srgbClr val="03797B">
                <a:alpha val="78000"/>
              </a:srgbClr>
            </a:solidFill>
            <a:ln w="8803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0" name="Freeform 509">
              <a:extLst>
                <a:ext uri="{FF2B5EF4-FFF2-40B4-BE49-F238E27FC236}">
                  <a16:creationId xmlns:a16="http://schemas.microsoft.com/office/drawing/2014/main" id="{8B1F44A6-1F73-A640-9447-60C455C07D14}"/>
                </a:ext>
              </a:extLst>
            </p:cNvPr>
            <p:cNvSpPr/>
            <p:nvPr/>
          </p:nvSpPr>
          <p:spPr>
            <a:xfrm rot="2427266">
              <a:off x="5329481" y="3487787"/>
              <a:ext cx="493394" cy="135591"/>
            </a:xfrm>
            <a:custGeom>
              <a:avLst/>
              <a:gdLst>
                <a:gd name="connsiteX0" fmla="*/ 230631 w 302703"/>
                <a:gd name="connsiteY0" fmla="*/ 0 h 83186"/>
                <a:gd name="connsiteX1" fmla="*/ 14415 w 302703"/>
                <a:gd name="connsiteY1" fmla="*/ 41593 h 83186"/>
                <a:gd name="connsiteX2" fmla="*/ 0 w 302703"/>
                <a:gd name="connsiteY2" fmla="*/ 83186 h 83186"/>
                <a:gd name="connsiteX3" fmla="*/ 302703 w 302703"/>
                <a:gd name="connsiteY3" fmla="*/ 83186 h 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703" h="83186">
                  <a:moveTo>
                    <a:pt x="230631" y="0"/>
                  </a:moveTo>
                  <a:lnTo>
                    <a:pt x="14415" y="41593"/>
                  </a:lnTo>
                  <a:lnTo>
                    <a:pt x="0" y="83186"/>
                  </a:lnTo>
                  <a:lnTo>
                    <a:pt x="302703" y="83186"/>
                  </a:lnTo>
                  <a:close/>
                </a:path>
              </a:pathLst>
            </a:custGeom>
            <a:solidFill>
              <a:srgbClr val="03797B">
                <a:alpha val="78000"/>
              </a:srgbClr>
            </a:solidFill>
            <a:ln w="8803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EC736F93-921A-EA49-9B9D-CBC9855CAF71}"/>
                </a:ext>
              </a:extLst>
            </p:cNvPr>
            <p:cNvSpPr/>
            <p:nvPr/>
          </p:nvSpPr>
          <p:spPr>
            <a:xfrm rot="2427266">
              <a:off x="5144435" y="3097326"/>
              <a:ext cx="352425" cy="284739"/>
            </a:xfrm>
            <a:custGeom>
              <a:avLst/>
              <a:gdLst>
                <a:gd name="connsiteX0" fmla="*/ 0 w 216216"/>
                <a:gd name="connsiteY0" fmla="*/ 174691 h 174690"/>
                <a:gd name="connsiteX1" fmla="*/ 201802 w 216216"/>
                <a:gd name="connsiteY1" fmla="*/ 174691 h 174690"/>
                <a:gd name="connsiteX2" fmla="*/ 216217 w 216216"/>
                <a:gd name="connsiteY2" fmla="*/ 133098 h 174690"/>
                <a:gd name="connsiteX3" fmla="*/ 100901 w 216216"/>
                <a:gd name="connsiteY3" fmla="*/ 0 h 17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216" h="174690">
                  <a:moveTo>
                    <a:pt x="0" y="174691"/>
                  </a:moveTo>
                  <a:lnTo>
                    <a:pt x="201802" y="174691"/>
                  </a:lnTo>
                  <a:lnTo>
                    <a:pt x="216217" y="133098"/>
                  </a:lnTo>
                  <a:lnTo>
                    <a:pt x="100901" y="0"/>
                  </a:lnTo>
                  <a:close/>
                </a:path>
              </a:pathLst>
            </a:custGeom>
            <a:solidFill>
              <a:srgbClr val="12317E"/>
            </a:solidFill>
            <a:ln w="8803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EBB367A7-DF08-C745-AA65-C1E2B7AEF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1188" y="2869834"/>
              <a:ext cx="731520" cy="7315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E3AA4A13-50BA-A14E-8F7E-518B49692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7911" y="2323849"/>
              <a:ext cx="731520" cy="7315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4A97CF40-F24E-9045-BAE3-84340B0C29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9881" y="3933690"/>
              <a:ext cx="731520" cy="7315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3" name="TextBox 752">
            <a:extLst>
              <a:ext uri="{FF2B5EF4-FFF2-40B4-BE49-F238E27FC236}">
                <a16:creationId xmlns:a16="http://schemas.microsoft.com/office/drawing/2014/main" id="{2DAB567E-88DF-0544-8CE8-A1A0833731BF}"/>
              </a:ext>
            </a:extLst>
          </p:cNvPr>
          <p:cNvSpPr txBox="1"/>
          <p:nvPr/>
        </p:nvSpPr>
        <p:spPr>
          <a:xfrm>
            <a:off x="62381" y="0"/>
            <a:ext cx="302446" cy="35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769B76F9-3239-D94B-8894-FCC561B6177D}"/>
              </a:ext>
            </a:extLst>
          </p:cNvPr>
          <p:cNvSpPr txBox="1"/>
          <p:nvPr/>
        </p:nvSpPr>
        <p:spPr>
          <a:xfrm>
            <a:off x="2458643" y="0"/>
            <a:ext cx="302446" cy="35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7E97BBB2-A210-7C4D-85A4-4EBB731F96FC}"/>
              </a:ext>
            </a:extLst>
          </p:cNvPr>
          <p:cNvSpPr txBox="1"/>
          <p:nvPr/>
        </p:nvSpPr>
        <p:spPr>
          <a:xfrm>
            <a:off x="4620533" y="-3903"/>
            <a:ext cx="302446" cy="35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15246" name="Group 15245">
            <a:extLst>
              <a:ext uri="{FF2B5EF4-FFF2-40B4-BE49-F238E27FC236}">
                <a16:creationId xmlns:a16="http://schemas.microsoft.com/office/drawing/2014/main" id="{8CD7139C-A34A-2C4C-A072-E2FD59147B69}"/>
              </a:ext>
            </a:extLst>
          </p:cNvPr>
          <p:cNvGrpSpPr>
            <a:grpSpLocks noChangeAspect="1"/>
          </p:cNvGrpSpPr>
          <p:nvPr/>
        </p:nvGrpSpPr>
        <p:grpSpPr>
          <a:xfrm>
            <a:off x="192302" y="2604630"/>
            <a:ext cx="4228094" cy="2258784"/>
            <a:chOff x="254913" y="3013310"/>
            <a:chExt cx="4441564" cy="2372827"/>
          </a:xfrm>
        </p:grpSpPr>
        <p:grpSp>
          <p:nvGrpSpPr>
            <p:cNvPr id="1825" name="Group 1824">
              <a:extLst>
                <a:ext uri="{FF2B5EF4-FFF2-40B4-BE49-F238E27FC236}">
                  <a16:creationId xmlns:a16="http://schemas.microsoft.com/office/drawing/2014/main" id="{6A03CFAF-3AFB-EB44-BD9F-CD51716084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744" y="3390897"/>
              <a:ext cx="1069844" cy="912611"/>
              <a:chOff x="2721765" y="4052367"/>
              <a:chExt cx="1160440" cy="989890"/>
            </a:xfrm>
          </p:grpSpPr>
          <p:sp>
            <p:nvSpPr>
              <p:cNvPr id="1785" name="Freeform 1784">
                <a:extLst>
                  <a:ext uri="{FF2B5EF4-FFF2-40B4-BE49-F238E27FC236}">
                    <a16:creationId xmlns:a16="http://schemas.microsoft.com/office/drawing/2014/main" id="{6A0F8094-2444-894C-8A44-898C457A8ED3}"/>
                  </a:ext>
                </a:extLst>
              </p:cNvPr>
              <p:cNvSpPr/>
              <p:nvPr/>
            </p:nvSpPr>
            <p:spPr>
              <a:xfrm>
                <a:off x="2869114" y="4302479"/>
                <a:ext cx="147342" cy="246594"/>
              </a:xfrm>
              <a:custGeom>
                <a:avLst/>
                <a:gdLst>
                  <a:gd name="connsiteX0" fmla="*/ 103937 w 147342"/>
                  <a:gd name="connsiteY0" fmla="*/ 34978 h 246594"/>
                  <a:gd name="connsiteX1" fmla="*/ 0 w 147342"/>
                  <a:gd name="connsiteY1" fmla="*/ 0 h 246594"/>
                  <a:gd name="connsiteX2" fmla="*/ 147343 w 147342"/>
                  <a:gd name="connsiteY2" fmla="*/ 246594 h 24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342" h="246594">
                    <a:moveTo>
                      <a:pt x="103937" y="34978"/>
                    </a:moveTo>
                    <a:lnTo>
                      <a:pt x="0" y="0"/>
                    </a:lnTo>
                    <a:lnTo>
                      <a:pt x="147343" y="246594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375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86" name="Freeform 1785">
                <a:extLst>
                  <a:ext uri="{FF2B5EF4-FFF2-40B4-BE49-F238E27FC236}">
                    <a16:creationId xmlns:a16="http://schemas.microsoft.com/office/drawing/2014/main" id="{45C7F0D7-296A-9C42-9FC3-2DF260C7766D}"/>
                  </a:ext>
                </a:extLst>
              </p:cNvPr>
              <p:cNvSpPr/>
              <p:nvPr/>
            </p:nvSpPr>
            <p:spPr>
              <a:xfrm>
                <a:off x="2819996" y="4125837"/>
                <a:ext cx="153053" cy="211620"/>
              </a:xfrm>
              <a:custGeom>
                <a:avLst/>
                <a:gdLst>
                  <a:gd name="connsiteX0" fmla="*/ 153054 w 153053"/>
                  <a:gd name="connsiteY0" fmla="*/ 211620 h 211620"/>
                  <a:gd name="connsiteX1" fmla="*/ 109648 w 153053"/>
                  <a:gd name="connsiteY1" fmla="*/ 0 h 211620"/>
                  <a:gd name="connsiteX2" fmla="*/ 0 w 153053"/>
                  <a:gd name="connsiteY2" fmla="*/ 94443 h 211620"/>
                  <a:gd name="connsiteX3" fmla="*/ 49117 w 153053"/>
                  <a:gd name="connsiteY3" fmla="*/ 176643 h 211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053" h="211620">
                    <a:moveTo>
                      <a:pt x="153054" y="211620"/>
                    </a:moveTo>
                    <a:lnTo>
                      <a:pt x="109648" y="0"/>
                    </a:lnTo>
                    <a:lnTo>
                      <a:pt x="0" y="94443"/>
                    </a:lnTo>
                    <a:lnTo>
                      <a:pt x="49117" y="176643"/>
                    </a:lnTo>
                    <a:close/>
                  </a:path>
                </a:pathLst>
              </a:custGeom>
              <a:solidFill>
                <a:srgbClr val="9B7F00"/>
              </a:solidFill>
              <a:ln w="375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88" name="Freeform 1787">
                <a:extLst>
                  <a:ext uri="{FF2B5EF4-FFF2-40B4-BE49-F238E27FC236}">
                    <a16:creationId xmlns:a16="http://schemas.microsoft.com/office/drawing/2014/main" id="{C39383BF-6808-744C-9467-CEDC7414479F}"/>
                  </a:ext>
                </a:extLst>
              </p:cNvPr>
              <p:cNvSpPr/>
              <p:nvPr/>
            </p:nvSpPr>
            <p:spPr>
              <a:xfrm>
                <a:off x="2721765" y="4055296"/>
                <a:ext cx="207878" cy="164984"/>
              </a:xfrm>
              <a:custGeom>
                <a:avLst/>
                <a:gdLst>
                  <a:gd name="connsiteX0" fmla="*/ 0 w 207878"/>
                  <a:gd name="connsiteY0" fmla="*/ 590 h 164984"/>
                  <a:gd name="connsiteX1" fmla="*/ 98230 w 207878"/>
                  <a:gd name="connsiteY1" fmla="*/ 164985 h 164984"/>
                  <a:gd name="connsiteX2" fmla="*/ 207878 w 207878"/>
                  <a:gd name="connsiteY2" fmla="*/ 70541 h 164984"/>
                  <a:gd name="connsiteX3" fmla="*/ 193409 w 207878"/>
                  <a:gd name="connsiteY3" fmla="*/ 0 h 164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878" h="164984">
                    <a:moveTo>
                      <a:pt x="0" y="590"/>
                    </a:moveTo>
                    <a:lnTo>
                      <a:pt x="98230" y="164985"/>
                    </a:lnTo>
                    <a:lnTo>
                      <a:pt x="207878" y="70541"/>
                    </a:lnTo>
                    <a:lnTo>
                      <a:pt x="193409" y="0"/>
                    </a:lnTo>
                    <a:close/>
                  </a:path>
                </a:pathLst>
              </a:custGeom>
              <a:solidFill>
                <a:srgbClr val="424F96"/>
              </a:solidFill>
              <a:ln w="375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91" name="Freeform 1790">
                <a:extLst>
                  <a:ext uri="{FF2B5EF4-FFF2-40B4-BE49-F238E27FC236}">
                    <a16:creationId xmlns:a16="http://schemas.microsoft.com/office/drawing/2014/main" id="{12805804-E0FE-BE43-A6A9-F8B39E342573}"/>
                  </a:ext>
                </a:extLst>
              </p:cNvPr>
              <p:cNvSpPr/>
              <p:nvPr/>
            </p:nvSpPr>
            <p:spPr>
              <a:xfrm>
                <a:off x="3212919" y="4830642"/>
                <a:ext cx="193404" cy="211615"/>
              </a:xfrm>
              <a:custGeom>
                <a:avLst/>
                <a:gdLst>
                  <a:gd name="connsiteX0" fmla="*/ 98230 w 193404"/>
                  <a:gd name="connsiteY0" fmla="*/ 211616 h 211616"/>
                  <a:gd name="connsiteX1" fmla="*/ 193405 w 193404"/>
                  <a:gd name="connsiteY1" fmla="*/ 46636 h 211616"/>
                  <a:gd name="connsiteX2" fmla="*/ 54820 w 193404"/>
                  <a:gd name="connsiteY2" fmla="*/ 0 h 211616"/>
                  <a:gd name="connsiteX3" fmla="*/ 0 w 193404"/>
                  <a:gd name="connsiteY3" fmla="*/ 47222 h 21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404" h="211616">
                    <a:moveTo>
                      <a:pt x="98230" y="211616"/>
                    </a:moveTo>
                    <a:lnTo>
                      <a:pt x="193405" y="46636"/>
                    </a:lnTo>
                    <a:lnTo>
                      <a:pt x="54820" y="0"/>
                    </a:lnTo>
                    <a:lnTo>
                      <a:pt x="0" y="47222"/>
                    </a:lnTo>
                    <a:close/>
                  </a:path>
                </a:pathLst>
              </a:custGeom>
              <a:solidFill>
                <a:srgbClr val="424F96"/>
              </a:solidFill>
              <a:ln w="375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92" name="Freeform 1791">
                <a:extLst>
                  <a:ext uri="{FF2B5EF4-FFF2-40B4-BE49-F238E27FC236}">
                    <a16:creationId xmlns:a16="http://schemas.microsoft.com/office/drawing/2014/main" id="{707B896E-CA73-1843-85C4-4C2C79102DB6}"/>
                  </a:ext>
                </a:extLst>
              </p:cNvPr>
              <p:cNvSpPr/>
              <p:nvPr/>
            </p:nvSpPr>
            <p:spPr>
              <a:xfrm>
                <a:off x="3267739" y="4688975"/>
                <a:ext cx="186175" cy="188303"/>
              </a:xfrm>
              <a:custGeom>
                <a:avLst/>
                <a:gdLst>
                  <a:gd name="connsiteX0" fmla="*/ 0 w 186175"/>
                  <a:gd name="connsiteY0" fmla="*/ 141668 h 188304"/>
                  <a:gd name="connsiteX1" fmla="*/ 138584 w 186175"/>
                  <a:gd name="connsiteY1" fmla="*/ 188304 h 188304"/>
                  <a:gd name="connsiteX2" fmla="*/ 186176 w 186175"/>
                  <a:gd name="connsiteY2" fmla="*/ 105812 h 188304"/>
                  <a:gd name="connsiteX3" fmla="*/ 164473 w 186175"/>
                  <a:gd name="connsiteY3" fmla="*/ 0 h 188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175" h="188304">
                    <a:moveTo>
                      <a:pt x="0" y="141668"/>
                    </a:moveTo>
                    <a:lnTo>
                      <a:pt x="138584" y="188304"/>
                    </a:lnTo>
                    <a:lnTo>
                      <a:pt x="186176" y="105812"/>
                    </a:lnTo>
                    <a:lnTo>
                      <a:pt x="164473" y="0"/>
                    </a:lnTo>
                    <a:close/>
                  </a:path>
                </a:pathLst>
              </a:custGeom>
              <a:solidFill>
                <a:srgbClr val="9B7F00"/>
              </a:solidFill>
              <a:ln w="375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93" name="Freeform 1792">
                <a:extLst>
                  <a:ext uri="{FF2B5EF4-FFF2-40B4-BE49-F238E27FC236}">
                    <a16:creationId xmlns:a16="http://schemas.microsoft.com/office/drawing/2014/main" id="{2EAA8DB7-59A5-8B4A-89E1-0E36414DFF96}"/>
                  </a:ext>
                </a:extLst>
              </p:cNvPr>
              <p:cNvSpPr/>
              <p:nvPr/>
            </p:nvSpPr>
            <p:spPr>
              <a:xfrm>
                <a:off x="3163802" y="4795667"/>
                <a:ext cx="103937" cy="82199"/>
              </a:xfrm>
              <a:custGeom>
                <a:avLst/>
                <a:gdLst>
                  <a:gd name="connsiteX0" fmla="*/ 103937 w 103937"/>
                  <a:gd name="connsiteY0" fmla="*/ 34978 h 82199"/>
                  <a:gd name="connsiteX1" fmla="*/ 0 w 103937"/>
                  <a:gd name="connsiteY1" fmla="*/ 0 h 82199"/>
                  <a:gd name="connsiteX2" fmla="*/ 49117 w 103937"/>
                  <a:gd name="connsiteY2" fmla="*/ 82199 h 82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37" h="82199">
                    <a:moveTo>
                      <a:pt x="103937" y="34978"/>
                    </a:moveTo>
                    <a:lnTo>
                      <a:pt x="0" y="0"/>
                    </a:lnTo>
                    <a:lnTo>
                      <a:pt x="49117" y="82199"/>
                    </a:lnTo>
                    <a:close/>
                  </a:path>
                </a:pathLst>
              </a:custGeom>
              <a:solidFill>
                <a:srgbClr val="9B7F00"/>
              </a:solidFill>
              <a:ln w="375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94" name="Freeform 1793">
                <a:extLst>
                  <a:ext uri="{FF2B5EF4-FFF2-40B4-BE49-F238E27FC236}">
                    <a16:creationId xmlns:a16="http://schemas.microsoft.com/office/drawing/2014/main" id="{C3AED3AA-C1C0-284A-A374-3384D7530115}"/>
                  </a:ext>
                </a:extLst>
              </p:cNvPr>
              <p:cNvSpPr/>
              <p:nvPr/>
            </p:nvSpPr>
            <p:spPr>
              <a:xfrm>
                <a:off x="3016455" y="4407411"/>
                <a:ext cx="415753" cy="423235"/>
              </a:xfrm>
              <a:custGeom>
                <a:avLst/>
                <a:gdLst>
                  <a:gd name="connsiteX0" fmla="*/ 251284 w 415752"/>
                  <a:gd name="connsiteY0" fmla="*/ 423237 h 423236"/>
                  <a:gd name="connsiteX1" fmla="*/ 415753 w 415752"/>
                  <a:gd name="connsiteY1" fmla="*/ 281568 h 423236"/>
                  <a:gd name="connsiteX2" fmla="*/ 372347 w 415752"/>
                  <a:gd name="connsiteY2" fmla="*/ 69952 h 423236"/>
                  <a:gd name="connsiteX3" fmla="*/ 164473 w 415752"/>
                  <a:gd name="connsiteY3" fmla="*/ 0 h 423236"/>
                  <a:gd name="connsiteX4" fmla="*/ 0 w 415752"/>
                  <a:gd name="connsiteY4" fmla="*/ 141665 h 423236"/>
                  <a:gd name="connsiteX5" fmla="*/ 147347 w 415752"/>
                  <a:gd name="connsiteY5" fmla="*/ 388259 h 423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752" h="423236">
                    <a:moveTo>
                      <a:pt x="251284" y="423237"/>
                    </a:moveTo>
                    <a:lnTo>
                      <a:pt x="415753" y="281568"/>
                    </a:lnTo>
                    <a:lnTo>
                      <a:pt x="372347" y="69952"/>
                    </a:lnTo>
                    <a:lnTo>
                      <a:pt x="164473" y="0"/>
                    </a:lnTo>
                    <a:lnTo>
                      <a:pt x="0" y="141665"/>
                    </a:lnTo>
                    <a:lnTo>
                      <a:pt x="147347" y="388259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375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95" name="Freeform 1794">
                <a:extLst>
                  <a:ext uri="{FF2B5EF4-FFF2-40B4-BE49-F238E27FC236}">
                    <a16:creationId xmlns:a16="http://schemas.microsoft.com/office/drawing/2014/main" id="{77635373-767D-A64B-B99A-A024DE2CD2AA}"/>
                  </a:ext>
                </a:extLst>
              </p:cNvPr>
              <p:cNvSpPr/>
              <p:nvPr/>
            </p:nvSpPr>
            <p:spPr>
              <a:xfrm>
                <a:off x="3180928" y="4265742"/>
                <a:ext cx="207874" cy="211620"/>
              </a:xfrm>
              <a:custGeom>
                <a:avLst/>
                <a:gdLst>
                  <a:gd name="connsiteX0" fmla="*/ 0 w 207874"/>
                  <a:gd name="connsiteY0" fmla="*/ 141669 h 211620"/>
                  <a:gd name="connsiteX1" fmla="*/ 207875 w 207874"/>
                  <a:gd name="connsiteY1" fmla="*/ 211620 h 211620"/>
                  <a:gd name="connsiteX2" fmla="*/ 164469 w 207874"/>
                  <a:gd name="connsiteY2" fmla="*/ 0 h 211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874" h="211620">
                    <a:moveTo>
                      <a:pt x="0" y="141669"/>
                    </a:moveTo>
                    <a:lnTo>
                      <a:pt x="207875" y="211620"/>
                    </a:lnTo>
                    <a:lnTo>
                      <a:pt x="164469" y="0"/>
                    </a:lnTo>
                    <a:close/>
                  </a:path>
                </a:pathLst>
              </a:custGeom>
              <a:solidFill>
                <a:srgbClr val="80A32A"/>
              </a:solidFill>
              <a:ln w="375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96" name="Freeform 1795">
                <a:extLst>
                  <a:ext uri="{FF2B5EF4-FFF2-40B4-BE49-F238E27FC236}">
                    <a16:creationId xmlns:a16="http://schemas.microsoft.com/office/drawing/2014/main" id="{C8576525-3009-E344-A134-2DBBBE0F6616}"/>
                  </a:ext>
                </a:extLst>
              </p:cNvPr>
              <p:cNvSpPr/>
              <p:nvPr/>
            </p:nvSpPr>
            <p:spPr>
              <a:xfrm>
                <a:off x="2973049" y="4337459"/>
                <a:ext cx="207878" cy="211616"/>
              </a:xfrm>
              <a:custGeom>
                <a:avLst/>
                <a:gdLst>
                  <a:gd name="connsiteX0" fmla="*/ 207878 w 207878"/>
                  <a:gd name="connsiteY0" fmla="*/ 69952 h 211616"/>
                  <a:gd name="connsiteX1" fmla="*/ 0 w 207878"/>
                  <a:gd name="connsiteY1" fmla="*/ 0 h 211616"/>
                  <a:gd name="connsiteX2" fmla="*/ 43406 w 207878"/>
                  <a:gd name="connsiteY2" fmla="*/ 211616 h 21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878" h="211616">
                    <a:moveTo>
                      <a:pt x="207878" y="69952"/>
                    </a:moveTo>
                    <a:lnTo>
                      <a:pt x="0" y="0"/>
                    </a:lnTo>
                    <a:lnTo>
                      <a:pt x="43406" y="211616"/>
                    </a:lnTo>
                    <a:close/>
                  </a:path>
                </a:pathLst>
              </a:custGeom>
              <a:solidFill>
                <a:srgbClr val="80A32A"/>
              </a:solidFill>
              <a:ln w="375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97" name="Freeform 1796">
                <a:extLst>
                  <a:ext uri="{FF2B5EF4-FFF2-40B4-BE49-F238E27FC236}">
                    <a16:creationId xmlns:a16="http://schemas.microsoft.com/office/drawing/2014/main" id="{14F81261-3BA5-3F44-B028-BB469BE6589C}"/>
                  </a:ext>
                </a:extLst>
              </p:cNvPr>
              <p:cNvSpPr/>
              <p:nvPr/>
            </p:nvSpPr>
            <p:spPr>
              <a:xfrm>
                <a:off x="2929643" y="4054125"/>
                <a:ext cx="415753" cy="353283"/>
              </a:xfrm>
              <a:custGeom>
                <a:avLst/>
                <a:gdLst>
                  <a:gd name="connsiteX0" fmla="*/ 251284 w 415752"/>
                  <a:gd name="connsiteY0" fmla="*/ 353285 h 353284"/>
                  <a:gd name="connsiteX1" fmla="*/ 415753 w 415752"/>
                  <a:gd name="connsiteY1" fmla="*/ 211616 h 353284"/>
                  <a:gd name="connsiteX2" fmla="*/ 372343 w 415752"/>
                  <a:gd name="connsiteY2" fmla="*/ 0 h 353284"/>
                  <a:gd name="connsiteX3" fmla="*/ 82235 w 415752"/>
                  <a:gd name="connsiteY3" fmla="*/ 879 h 353284"/>
                  <a:gd name="connsiteX4" fmla="*/ 0 w 415752"/>
                  <a:gd name="connsiteY4" fmla="*/ 71713 h 353284"/>
                  <a:gd name="connsiteX5" fmla="*/ 43406 w 415752"/>
                  <a:gd name="connsiteY5" fmla="*/ 283333 h 353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752" h="353284">
                    <a:moveTo>
                      <a:pt x="251284" y="353285"/>
                    </a:moveTo>
                    <a:lnTo>
                      <a:pt x="415753" y="211616"/>
                    </a:lnTo>
                    <a:lnTo>
                      <a:pt x="372343" y="0"/>
                    </a:lnTo>
                    <a:lnTo>
                      <a:pt x="82235" y="879"/>
                    </a:lnTo>
                    <a:lnTo>
                      <a:pt x="0" y="71713"/>
                    </a:lnTo>
                    <a:lnTo>
                      <a:pt x="43406" y="283333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375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99" name="Freeform 1798">
                <a:extLst>
                  <a:ext uri="{FF2B5EF4-FFF2-40B4-BE49-F238E27FC236}">
                    <a16:creationId xmlns:a16="http://schemas.microsoft.com/office/drawing/2014/main" id="{3AC9978E-5BB3-F94A-9188-B90F6CEC1E9B}"/>
                  </a:ext>
                </a:extLst>
              </p:cNvPr>
              <p:cNvSpPr/>
              <p:nvPr/>
            </p:nvSpPr>
            <p:spPr>
              <a:xfrm>
                <a:off x="2915176" y="4055005"/>
                <a:ext cx="96704" cy="70834"/>
              </a:xfrm>
              <a:custGeom>
                <a:avLst/>
                <a:gdLst>
                  <a:gd name="connsiteX0" fmla="*/ 14470 w 96704"/>
                  <a:gd name="connsiteY0" fmla="*/ 70834 h 70834"/>
                  <a:gd name="connsiteX1" fmla="*/ 96704 w 96704"/>
                  <a:gd name="connsiteY1" fmla="*/ 0 h 70834"/>
                  <a:gd name="connsiteX2" fmla="*/ 0 w 96704"/>
                  <a:gd name="connsiteY2" fmla="*/ 293 h 7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704" h="70834">
                    <a:moveTo>
                      <a:pt x="14470" y="70834"/>
                    </a:moveTo>
                    <a:lnTo>
                      <a:pt x="96704" y="0"/>
                    </a:lnTo>
                    <a:lnTo>
                      <a:pt x="0" y="293"/>
                    </a:lnTo>
                    <a:close/>
                  </a:path>
                </a:pathLst>
              </a:custGeom>
              <a:solidFill>
                <a:srgbClr val="9B7F00"/>
              </a:solidFill>
              <a:ln w="375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03" name="Freeform 1802">
                <a:extLst>
                  <a:ext uri="{FF2B5EF4-FFF2-40B4-BE49-F238E27FC236}">
                    <a16:creationId xmlns:a16="http://schemas.microsoft.com/office/drawing/2014/main" id="{87137223-BD93-9649-BDF2-0CE699191719}"/>
                  </a:ext>
                </a:extLst>
              </p:cNvPr>
              <p:cNvSpPr/>
              <p:nvPr/>
            </p:nvSpPr>
            <p:spPr>
              <a:xfrm>
                <a:off x="3432213" y="4547315"/>
                <a:ext cx="164468" cy="247476"/>
              </a:xfrm>
              <a:custGeom>
                <a:avLst/>
                <a:gdLst>
                  <a:gd name="connsiteX0" fmla="*/ 0 w 164468"/>
                  <a:gd name="connsiteY0" fmla="*/ 141665 h 247476"/>
                  <a:gd name="connsiteX1" fmla="*/ 21703 w 164468"/>
                  <a:gd name="connsiteY1" fmla="*/ 247477 h 247476"/>
                  <a:gd name="connsiteX2" fmla="*/ 164469 w 164468"/>
                  <a:gd name="connsiteY2" fmla="*/ 0 h 24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468" h="247476">
                    <a:moveTo>
                      <a:pt x="0" y="141665"/>
                    </a:moveTo>
                    <a:lnTo>
                      <a:pt x="21703" y="247477"/>
                    </a:lnTo>
                    <a:lnTo>
                      <a:pt x="164469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375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05" name="Freeform 1804">
                <a:extLst>
                  <a:ext uri="{FF2B5EF4-FFF2-40B4-BE49-F238E27FC236}">
                    <a16:creationId xmlns:a16="http://schemas.microsoft.com/office/drawing/2014/main" id="{AE0D6979-15CC-704C-96CD-1259599A15D4}"/>
                  </a:ext>
                </a:extLst>
              </p:cNvPr>
              <p:cNvSpPr/>
              <p:nvPr/>
            </p:nvSpPr>
            <p:spPr>
              <a:xfrm>
                <a:off x="3388804" y="4477366"/>
                <a:ext cx="207878" cy="211616"/>
              </a:xfrm>
              <a:custGeom>
                <a:avLst/>
                <a:gdLst>
                  <a:gd name="connsiteX0" fmla="*/ 207878 w 207878"/>
                  <a:gd name="connsiteY0" fmla="*/ 69952 h 211616"/>
                  <a:gd name="connsiteX1" fmla="*/ 0 w 207878"/>
                  <a:gd name="connsiteY1" fmla="*/ 0 h 211616"/>
                  <a:gd name="connsiteX2" fmla="*/ 43409 w 207878"/>
                  <a:gd name="connsiteY2" fmla="*/ 211617 h 21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878" h="211616">
                    <a:moveTo>
                      <a:pt x="207878" y="69952"/>
                    </a:moveTo>
                    <a:lnTo>
                      <a:pt x="0" y="0"/>
                    </a:lnTo>
                    <a:lnTo>
                      <a:pt x="43409" y="211617"/>
                    </a:lnTo>
                    <a:close/>
                  </a:path>
                </a:pathLst>
              </a:custGeom>
              <a:solidFill>
                <a:srgbClr val="80A32A"/>
              </a:solidFill>
              <a:ln w="375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06" name="Freeform 1805">
                <a:extLst>
                  <a:ext uri="{FF2B5EF4-FFF2-40B4-BE49-F238E27FC236}">
                    <a16:creationId xmlns:a16="http://schemas.microsoft.com/office/drawing/2014/main" id="{4E59E638-4A92-E441-AED3-62DFF79AC766}"/>
                  </a:ext>
                </a:extLst>
              </p:cNvPr>
              <p:cNvSpPr/>
              <p:nvPr/>
            </p:nvSpPr>
            <p:spPr>
              <a:xfrm>
                <a:off x="3345398" y="4124076"/>
                <a:ext cx="394050" cy="423235"/>
              </a:xfrm>
              <a:custGeom>
                <a:avLst/>
                <a:gdLst>
                  <a:gd name="connsiteX0" fmla="*/ 372343 w 394049"/>
                  <a:gd name="connsiteY0" fmla="*/ 69952 h 423236"/>
                  <a:gd name="connsiteX1" fmla="*/ 164469 w 394049"/>
                  <a:gd name="connsiteY1" fmla="*/ 0 h 423236"/>
                  <a:gd name="connsiteX2" fmla="*/ 0 w 394049"/>
                  <a:gd name="connsiteY2" fmla="*/ 141665 h 423236"/>
                  <a:gd name="connsiteX3" fmla="*/ 43406 w 394049"/>
                  <a:gd name="connsiteY3" fmla="*/ 353285 h 423236"/>
                  <a:gd name="connsiteX4" fmla="*/ 251284 w 394049"/>
                  <a:gd name="connsiteY4" fmla="*/ 423237 h 423236"/>
                  <a:gd name="connsiteX5" fmla="*/ 394050 w 394049"/>
                  <a:gd name="connsiteY5" fmla="*/ 175760 h 423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4049" h="423236">
                    <a:moveTo>
                      <a:pt x="372343" y="69952"/>
                    </a:moveTo>
                    <a:lnTo>
                      <a:pt x="164469" y="0"/>
                    </a:lnTo>
                    <a:lnTo>
                      <a:pt x="0" y="141665"/>
                    </a:lnTo>
                    <a:lnTo>
                      <a:pt x="43406" y="353285"/>
                    </a:lnTo>
                    <a:lnTo>
                      <a:pt x="251284" y="423237"/>
                    </a:lnTo>
                    <a:lnTo>
                      <a:pt x="394050" y="17576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375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07" name="Freeform 1806">
                <a:extLst>
                  <a:ext uri="{FF2B5EF4-FFF2-40B4-BE49-F238E27FC236}">
                    <a16:creationId xmlns:a16="http://schemas.microsoft.com/office/drawing/2014/main" id="{BD0C03CD-A613-0649-A95C-7C55E3133487}"/>
                  </a:ext>
                </a:extLst>
              </p:cNvPr>
              <p:cNvSpPr/>
              <p:nvPr/>
            </p:nvSpPr>
            <p:spPr>
              <a:xfrm>
                <a:off x="3509867" y="4052948"/>
                <a:ext cx="207874" cy="141078"/>
              </a:xfrm>
              <a:custGeom>
                <a:avLst/>
                <a:gdLst>
                  <a:gd name="connsiteX0" fmla="*/ 0 w 207874"/>
                  <a:gd name="connsiteY0" fmla="*/ 71127 h 141078"/>
                  <a:gd name="connsiteX1" fmla="*/ 207875 w 207874"/>
                  <a:gd name="connsiteY1" fmla="*/ 141079 h 141078"/>
                  <a:gd name="connsiteX2" fmla="*/ 178939 w 207874"/>
                  <a:gd name="connsiteY2" fmla="*/ 0 h 141078"/>
                  <a:gd name="connsiteX3" fmla="*/ 82234 w 207874"/>
                  <a:gd name="connsiteY3" fmla="*/ 293 h 141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874" h="141078">
                    <a:moveTo>
                      <a:pt x="0" y="71127"/>
                    </a:moveTo>
                    <a:lnTo>
                      <a:pt x="207875" y="141079"/>
                    </a:lnTo>
                    <a:lnTo>
                      <a:pt x="178939" y="0"/>
                    </a:lnTo>
                    <a:lnTo>
                      <a:pt x="82234" y="293"/>
                    </a:lnTo>
                    <a:close/>
                  </a:path>
                </a:pathLst>
              </a:custGeom>
              <a:solidFill>
                <a:srgbClr val="9B7F00"/>
              </a:solidFill>
              <a:ln w="375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08" name="Freeform 1807">
                <a:extLst>
                  <a:ext uri="{FF2B5EF4-FFF2-40B4-BE49-F238E27FC236}">
                    <a16:creationId xmlns:a16="http://schemas.microsoft.com/office/drawing/2014/main" id="{85C1F7EB-6FE9-B042-99C5-7C5E48FC8ED3}"/>
                  </a:ext>
                </a:extLst>
              </p:cNvPr>
              <p:cNvSpPr/>
              <p:nvPr/>
            </p:nvSpPr>
            <p:spPr>
              <a:xfrm>
                <a:off x="3301988" y="4054124"/>
                <a:ext cx="207878" cy="211616"/>
              </a:xfrm>
              <a:custGeom>
                <a:avLst/>
                <a:gdLst>
                  <a:gd name="connsiteX0" fmla="*/ 207878 w 207878"/>
                  <a:gd name="connsiteY0" fmla="*/ 69952 h 211616"/>
                  <a:gd name="connsiteX1" fmla="*/ 0 w 207878"/>
                  <a:gd name="connsiteY1" fmla="*/ 0 h 211616"/>
                  <a:gd name="connsiteX2" fmla="*/ 43409 w 207878"/>
                  <a:gd name="connsiteY2" fmla="*/ 211616 h 21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878" h="211616">
                    <a:moveTo>
                      <a:pt x="207878" y="69952"/>
                    </a:moveTo>
                    <a:lnTo>
                      <a:pt x="0" y="0"/>
                    </a:lnTo>
                    <a:lnTo>
                      <a:pt x="43409" y="211616"/>
                    </a:lnTo>
                    <a:close/>
                  </a:path>
                </a:pathLst>
              </a:custGeom>
              <a:solidFill>
                <a:srgbClr val="80A32A"/>
              </a:solidFill>
              <a:ln w="375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09" name="Freeform 1808">
                <a:extLst>
                  <a:ext uri="{FF2B5EF4-FFF2-40B4-BE49-F238E27FC236}">
                    <a16:creationId xmlns:a16="http://schemas.microsoft.com/office/drawing/2014/main" id="{F7490194-7070-684B-AB13-A39807F5087C}"/>
                  </a:ext>
                </a:extLst>
              </p:cNvPr>
              <p:cNvSpPr/>
              <p:nvPr/>
            </p:nvSpPr>
            <p:spPr>
              <a:xfrm>
                <a:off x="3301985" y="4053241"/>
                <a:ext cx="290112" cy="70834"/>
              </a:xfrm>
              <a:custGeom>
                <a:avLst/>
                <a:gdLst>
                  <a:gd name="connsiteX0" fmla="*/ 207878 w 290112"/>
                  <a:gd name="connsiteY0" fmla="*/ 70834 h 70834"/>
                  <a:gd name="connsiteX1" fmla="*/ 290113 w 290112"/>
                  <a:gd name="connsiteY1" fmla="*/ 0 h 70834"/>
                  <a:gd name="connsiteX2" fmla="*/ 0 w 290112"/>
                  <a:gd name="connsiteY2" fmla="*/ 883 h 7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112" h="70834">
                    <a:moveTo>
                      <a:pt x="207878" y="70834"/>
                    </a:moveTo>
                    <a:lnTo>
                      <a:pt x="290113" y="0"/>
                    </a:lnTo>
                    <a:lnTo>
                      <a:pt x="0" y="883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375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17" name="Freeform 1816">
                <a:extLst>
                  <a:ext uri="{FF2B5EF4-FFF2-40B4-BE49-F238E27FC236}">
                    <a16:creationId xmlns:a16="http://schemas.microsoft.com/office/drawing/2014/main" id="{386C8F3F-B2C7-6A43-A118-A753C8888AC4}"/>
                  </a:ext>
                </a:extLst>
              </p:cNvPr>
              <p:cNvSpPr/>
              <p:nvPr/>
            </p:nvSpPr>
            <p:spPr>
              <a:xfrm>
                <a:off x="3717739" y="4194034"/>
                <a:ext cx="69293" cy="105808"/>
              </a:xfrm>
              <a:custGeom>
                <a:avLst/>
                <a:gdLst>
                  <a:gd name="connsiteX0" fmla="*/ 0 w 69293"/>
                  <a:gd name="connsiteY0" fmla="*/ 0 h 105808"/>
                  <a:gd name="connsiteX1" fmla="*/ 21706 w 69293"/>
                  <a:gd name="connsiteY1" fmla="*/ 105808 h 105808"/>
                  <a:gd name="connsiteX2" fmla="*/ 69294 w 69293"/>
                  <a:gd name="connsiteY2" fmla="*/ 23316 h 10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93" h="105808">
                    <a:moveTo>
                      <a:pt x="0" y="0"/>
                    </a:moveTo>
                    <a:lnTo>
                      <a:pt x="21706" y="105808"/>
                    </a:lnTo>
                    <a:lnTo>
                      <a:pt x="69294" y="23316"/>
                    </a:lnTo>
                    <a:close/>
                  </a:path>
                </a:pathLst>
              </a:custGeom>
              <a:solidFill>
                <a:srgbClr val="9B7F00"/>
              </a:solidFill>
              <a:ln w="375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18" name="Freeform 1817">
                <a:extLst>
                  <a:ext uri="{FF2B5EF4-FFF2-40B4-BE49-F238E27FC236}">
                    <a16:creationId xmlns:a16="http://schemas.microsoft.com/office/drawing/2014/main" id="{C02C2FA7-49FD-374E-9BB9-0628AF955BD0}"/>
                  </a:ext>
                </a:extLst>
              </p:cNvPr>
              <p:cNvSpPr/>
              <p:nvPr/>
            </p:nvSpPr>
            <p:spPr>
              <a:xfrm>
                <a:off x="3688801" y="4052367"/>
                <a:ext cx="193404" cy="164980"/>
              </a:xfrm>
              <a:custGeom>
                <a:avLst/>
                <a:gdLst>
                  <a:gd name="connsiteX0" fmla="*/ 193405 w 193404"/>
                  <a:gd name="connsiteY0" fmla="*/ 0 h 164980"/>
                  <a:gd name="connsiteX1" fmla="*/ 0 w 193404"/>
                  <a:gd name="connsiteY1" fmla="*/ 586 h 164980"/>
                  <a:gd name="connsiteX2" fmla="*/ 28936 w 193404"/>
                  <a:gd name="connsiteY2" fmla="*/ 141665 h 164980"/>
                  <a:gd name="connsiteX3" fmla="*/ 98230 w 193404"/>
                  <a:gd name="connsiteY3" fmla="*/ 164981 h 16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404" h="164980">
                    <a:moveTo>
                      <a:pt x="193405" y="0"/>
                    </a:moveTo>
                    <a:lnTo>
                      <a:pt x="0" y="586"/>
                    </a:lnTo>
                    <a:lnTo>
                      <a:pt x="28936" y="141665"/>
                    </a:lnTo>
                    <a:lnTo>
                      <a:pt x="98230" y="164981"/>
                    </a:lnTo>
                    <a:close/>
                  </a:path>
                </a:pathLst>
              </a:custGeom>
              <a:solidFill>
                <a:srgbClr val="424F96"/>
              </a:solidFill>
              <a:ln w="375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910" name="Group 4909">
              <a:extLst>
                <a:ext uri="{FF2B5EF4-FFF2-40B4-BE49-F238E27FC236}">
                  <a16:creationId xmlns:a16="http://schemas.microsoft.com/office/drawing/2014/main" id="{95312F36-FDC4-5441-812B-EF907858A7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72145" y="3390882"/>
              <a:ext cx="1069847" cy="912641"/>
              <a:chOff x="4550474" y="4648710"/>
              <a:chExt cx="1696128" cy="1446904"/>
            </a:xfrm>
          </p:grpSpPr>
          <p:sp>
            <p:nvSpPr>
              <p:cNvPr id="4792" name="Freeform 4791">
                <a:extLst>
                  <a:ext uri="{FF2B5EF4-FFF2-40B4-BE49-F238E27FC236}">
                    <a16:creationId xmlns:a16="http://schemas.microsoft.com/office/drawing/2014/main" id="{F41D08AC-7E1A-F14D-BF65-71E9CA6268A1}"/>
                  </a:ext>
                </a:extLst>
              </p:cNvPr>
              <p:cNvSpPr/>
              <p:nvPr/>
            </p:nvSpPr>
            <p:spPr>
              <a:xfrm>
                <a:off x="4837624" y="5134470"/>
                <a:ext cx="63915" cy="96113"/>
              </a:xfrm>
              <a:custGeom>
                <a:avLst/>
                <a:gdLst>
                  <a:gd name="connsiteX0" fmla="*/ 63916 w 63915"/>
                  <a:gd name="connsiteY0" fmla="*/ 48933 h 96113"/>
                  <a:gd name="connsiteX1" fmla="*/ 0 w 63915"/>
                  <a:gd name="connsiteY1" fmla="*/ 0 h 96113"/>
                  <a:gd name="connsiteX2" fmla="*/ 57430 w 63915"/>
                  <a:gd name="connsiteY2" fmla="*/ 96114 h 96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915" h="96113">
                    <a:moveTo>
                      <a:pt x="63916" y="48933"/>
                    </a:moveTo>
                    <a:lnTo>
                      <a:pt x="0" y="0"/>
                    </a:lnTo>
                    <a:lnTo>
                      <a:pt x="57430" y="96114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93" name="Freeform 4792">
                <a:extLst>
                  <a:ext uri="{FF2B5EF4-FFF2-40B4-BE49-F238E27FC236}">
                    <a16:creationId xmlns:a16="http://schemas.microsoft.com/office/drawing/2014/main" id="{D62D6500-5F1B-9C47-9631-B9E6D2BF9F0A}"/>
                  </a:ext>
                </a:extLst>
              </p:cNvPr>
              <p:cNvSpPr/>
              <p:nvPr/>
            </p:nvSpPr>
            <p:spPr>
              <a:xfrm>
                <a:off x="4658155" y="4800695"/>
                <a:ext cx="84065" cy="141545"/>
              </a:xfrm>
              <a:custGeom>
                <a:avLst/>
                <a:gdLst>
                  <a:gd name="connsiteX0" fmla="*/ 84066 w 84066"/>
                  <a:gd name="connsiteY0" fmla="*/ 0 h 141544"/>
                  <a:gd name="connsiteX1" fmla="*/ 0 w 84066"/>
                  <a:gd name="connsiteY1" fmla="*/ 33416 h 141544"/>
                  <a:gd name="connsiteX2" fmla="*/ 64609 w 84066"/>
                  <a:gd name="connsiteY2" fmla="*/ 141544 h 141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066" h="141544">
                    <a:moveTo>
                      <a:pt x="84066" y="0"/>
                    </a:moveTo>
                    <a:lnTo>
                      <a:pt x="0" y="33416"/>
                    </a:lnTo>
                    <a:lnTo>
                      <a:pt x="64609" y="141544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01" name="Freeform 4800">
                <a:extLst>
                  <a:ext uri="{FF2B5EF4-FFF2-40B4-BE49-F238E27FC236}">
                    <a16:creationId xmlns:a16="http://schemas.microsoft.com/office/drawing/2014/main" id="{FE7A4F88-D5B7-1F46-8F19-9260C8860CF7}"/>
                  </a:ext>
                </a:extLst>
              </p:cNvPr>
              <p:cNvSpPr/>
              <p:nvPr/>
            </p:nvSpPr>
            <p:spPr>
              <a:xfrm>
                <a:off x="4550474" y="4653252"/>
                <a:ext cx="212016" cy="180858"/>
              </a:xfrm>
              <a:custGeom>
                <a:avLst/>
                <a:gdLst>
                  <a:gd name="connsiteX0" fmla="*/ 0 w 212016"/>
                  <a:gd name="connsiteY0" fmla="*/ 644 h 180857"/>
                  <a:gd name="connsiteX1" fmla="*/ 107681 w 212016"/>
                  <a:gd name="connsiteY1" fmla="*/ 180858 h 180857"/>
                  <a:gd name="connsiteX2" fmla="*/ 191748 w 212016"/>
                  <a:gd name="connsiteY2" fmla="*/ 147442 h 180857"/>
                  <a:gd name="connsiteX3" fmla="*/ 212016 w 212016"/>
                  <a:gd name="connsiteY3" fmla="*/ 0 h 180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016" h="180857">
                    <a:moveTo>
                      <a:pt x="0" y="644"/>
                    </a:moveTo>
                    <a:lnTo>
                      <a:pt x="107681" y="180858"/>
                    </a:lnTo>
                    <a:lnTo>
                      <a:pt x="191748" y="147442"/>
                    </a:lnTo>
                    <a:lnTo>
                      <a:pt x="212016" y="0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10" name="Freeform 4809">
                <a:extLst>
                  <a:ext uri="{FF2B5EF4-FFF2-40B4-BE49-F238E27FC236}">
                    <a16:creationId xmlns:a16="http://schemas.microsoft.com/office/drawing/2014/main" id="{5598AA20-8053-FA4C-A029-B71D7C2C77A1}"/>
                  </a:ext>
                </a:extLst>
              </p:cNvPr>
              <p:cNvSpPr/>
              <p:nvPr/>
            </p:nvSpPr>
            <p:spPr>
              <a:xfrm>
                <a:off x="5304243" y="5859706"/>
                <a:ext cx="212016" cy="235908"/>
              </a:xfrm>
              <a:custGeom>
                <a:avLst/>
                <a:gdLst>
                  <a:gd name="connsiteX0" fmla="*/ 107682 w 212016"/>
                  <a:gd name="connsiteY0" fmla="*/ 235907 h 235906"/>
                  <a:gd name="connsiteX1" fmla="*/ 212016 w 212016"/>
                  <a:gd name="connsiteY1" fmla="*/ 55050 h 235906"/>
                  <a:gd name="connsiteX2" fmla="*/ 140111 w 212016"/>
                  <a:gd name="connsiteY2" fmla="*/ 0 h 235906"/>
                  <a:gd name="connsiteX3" fmla="*/ 0 w 212016"/>
                  <a:gd name="connsiteY3" fmla="*/ 55693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016" h="235906">
                    <a:moveTo>
                      <a:pt x="107682" y="235907"/>
                    </a:moveTo>
                    <a:lnTo>
                      <a:pt x="212016" y="55050"/>
                    </a:lnTo>
                    <a:lnTo>
                      <a:pt x="140111" y="0"/>
                    </a:lnTo>
                    <a:lnTo>
                      <a:pt x="0" y="55693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11" name="Freeform 4810">
                <a:extLst>
                  <a:ext uri="{FF2B5EF4-FFF2-40B4-BE49-F238E27FC236}">
                    <a16:creationId xmlns:a16="http://schemas.microsoft.com/office/drawing/2014/main" id="{C59A2B62-C796-964A-AC14-CCE8983865EC}"/>
                  </a:ext>
                </a:extLst>
              </p:cNvPr>
              <p:cNvSpPr/>
              <p:nvPr/>
            </p:nvSpPr>
            <p:spPr>
              <a:xfrm>
                <a:off x="5252607" y="5623798"/>
                <a:ext cx="224178" cy="235908"/>
              </a:xfrm>
              <a:custGeom>
                <a:avLst/>
                <a:gdLst>
                  <a:gd name="connsiteX0" fmla="*/ 0 w 224177"/>
                  <a:gd name="connsiteY0" fmla="*/ 89109 h 235906"/>
                  <a:gd name="connsiteX1" fmla="*/ 191748 w 224177"/>
                  <a:gd name="connsiteY1" fmla="*/ 235907 h 235906"/>
                  <a:gd name="connsiteX2" fmla="*/ 224177 w 224177"/>
                  <a:gd name="connsiteY2" fmla="*/ 0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177" h="235906">
                    <a:moveTo>
                      <a:pt x="0" y="89109"/>
                    </a:moveTo>
                    <a:lnTo>
                      <a:pt x="191748" y="235907"/>
                    </a:lnTo>
                    <a:lnTo>
                      <a:pt x="224177" y="0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12" name="Freeform 4811">
                <a:extLst>
                  <a:ext uri="{FF2B5EF4-FFF2-40B4-BE49-F238E27FC236}">
                    <a16:creationId xmlns:a16="http://schemas.microsoft.com/office/drawing/2014/main" id="{E4BADA06-C9E9-A747-A2CA-8F30676ED30A}"/>
                  </a:ext>
                </a:extLst>
              </p:cNvPr>
              <p:cNvSpPr/>
              <p:nvPr/>
            </p:nvSpPr>
            <p:spPr>
              <a:xfrm>
                <a:off x="5239635" y="5712905"/>
                <a:ext cx="204719" cy="202491"/>
              </a:xfrm>
              <a:custGeom>
                <a:avLst/>
                <a:gdLst>
                  <a:gd name="connsiteX0" fmla="*/ 12972 w 204719"/>
                  <a:gd name="connsiteY0" fmla="*/ 0 h 202490"/>
                  <a:gd name="connsiteX1" fmla="*/ 0 w 204719"/>
                  <a:gd name="connsiteY1" fmla="*/ 94363 h 202490"/>
                  <a:gd name="connsiteX2" fmla="*/ 64609 w 204719"/>
                  <a:gd name="connsiteY2" fmla="*/ 202491 h 202490"/>
                  <a:gd name="connsiteX3" fmla="*/ 204719 w 204719"/>
                  <a:gd name="connsiteY3" fmla="*/ 146798 h 202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19" h="202490">
                    <a:moveTo>
                      <a:pt x="12972" y="0"/>
                    </a:moveTo>
                    <a:lnTo>
                      <a:pt x="0" y="94363"/>
                    </a:lnTo>
                    <a:lnTo>
                      <a:pt x="64609" y="202491"/>
                    </a:lnTo>
                    <a:lnTo>
                      <a:pt x="204719" y="146798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13" name="Freeform 4812">
                <a:extLst>
                  <a:ext uri="{FF2B5EF4-FFF2-40B4-BE49-F238E27FC236}">
                    <a16:creationId xmlns:a16="http://schemas.microsoft.com/office/drawing/2014/main" id="{397745D9-DEF8-7947-9AE3-0859B5A0255D}"/>
                  </a:ext>
                </a:extLst>
              </p:cNvPr>
              <p:cNvSpPr/>
              <p:nvPr/>
            </p:nvSpPr>
            <p:spPr>
              <a:xfrm>
                <a:off x="5196563" y="5712905"/>
                <a:ext cx="56044" cy="94363"/>
              </a:xfrm>
              <a:custGeom>
                <a:avLst/>
                <a:gdLst>
                  <a:gd name="connsiteX0" fmla="*/ 56044 w 56044"/>
                  <a:gd name="connsiteY0" fmla="*/ 0 h 94362"/>
                  <a:gd name="connsiteX1" fmla="*/ 0 w 56044"/>
                  <a:gd name="connsiteY1" fmla="*/ 22277 h 94362"/>
                  <a:gd name="connsiteX2" fmla="*/ 43072 w 56044"/>
                  <a:gd name="connsiteY2" fmla="*/ 94363 h 9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044" h="94362">
                    <a:moveTo>
                      <a:pt x="56044" y="0"/>
                    </a:moveTo>
                    <a:lnTo>
                      <a:pt x="0" y="22277"/>
                    </a:lnTo>
                    <a:lnTo>
                      <a:pt x="43072" y="94363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14" name="Freeform 4813">
                <a:extLst>
                  <a:ext uri="{FF2B5EF4-FFF2-40B4-BE49-F238E27FC236}">
                    <a16:creationId xmlns:a16="http://schemas.microsoft.com/office/drawing/2014/main" id="{FCB19505-567F-B64E-A597-FEBCAA830C73}"/>
                  </a:ext>
                </a:extLst>
              </p:cNvPr>
              <p:cNvSpPr/>
              <p:nvPr/>
            </p:nvSpPr>
            <p:spPr>
              <a:xfrm>
                <a:off x="5124775" y="5615039"/>
                <a:ext cx="127832" cy="120143"/>
              </a:xfrm>
              <a:custGeom>
                <a:avLst/>
                <a:gdLst>
                  <a:gd name="connsiteX0" fmla="*/ 127832 w 127831"/>
                  <a:gd name="connsiteY0" fmla="*/ 97866 h 120142"/>
                  <a:gd name="connsiteX1" fmla="*/ 0 w 127831"/>
                  <a:gd name="connsiteY1" fmla="*/ 0 h 120142"/>
                  <a:gd name="connsiteX2" fmla="*/ 71788 w 127831"/>
                  <a:gd name="connsiteY2" fmla="*/ 120143 h 120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831" h="120142">
                    <a:moveTo>
                      <a:pt x="127832" y="97866"/>
                    </a:moveTo>
                    <a:lnTo>
                      <a:pt x="0" y="0"/>
                    </a:lnTo>
                    <a:lnTo>
                      <a:pt x="71788" y="120143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17" name="Freeform 4816">
                <a:extLst>
                  <a:ext uri="{FF2B5EF4-FFF2-40B4-BE49-F238E27FC236}">
                    <a16:creationId xmlns:a16="http://schemas.microsoft.com/office/drawing/2014/main" id="{493663EC-0750-6B45-9293-8C21E716D2E4}"/>
                  </a:ext>
                </a:extLst>
              </p:cNvPr>
              <p:cNvSpPr/>
              <p:nvPr/>
            </p:nvSpPr>
            <p:spPr>
              <a:xfrm>
                <a:off x="4981200" y="5330197"/>
                <a:ext cx="112087" cy="188726"/>
              </a:xfrm>
              <a:custGeom>
                <a:avLst/>
                <a:gdLst>
                  <a:gd name="connsiteX0" fmla="*/ 112089 w 112088"/>
                  <a:gd name="connsiteY0" fmla="*/ 0 h 188725"/>
                  <a:gd name="connsiteX1" fmla="*/ 0 w 112088"/>
                  <a:gd name="connsiteY1" fmla="*/ 44554 h 188725"/>
                  <a:gd name="connsiteX2" fmla="*/ 86145 w 112088"/>
                  <a:gd name="connsiteY2" fmla="*/ 188725 h 18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088" h="188725">
                    <a:moveTo>
                      <a:pt x="112089" y="0"/>
                    </a:moveTo>
                    <a:lnTo>
                      <a:pt x="0" y="44554"/>
                    </a:lnTo>
                    <a:lnTo>
                      <a:pt x="86145" y="188725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18" name="Freeform 4817">
                <a:extLst>
                  <a:ext uri="{FF2B5EF4-FFF2-40B4-BE49-F238E27FC236}">
                    <a16:creationId xmlns:a16="http://schemas.microsoft.com/office/drawing/2014/main" id="{92565600-69A2-AE43-9A41-8733065A5603}"/>
                  </a:ext>
                </a:extLst>
              </p:cNvPr>
              <p:cNvSpPr/>
              <p:nvPr/>
            </p:nvSpPr>
            <p:spPr>
              <a:xfrm>
                <a:off x="4895055" y="5183400"/>
                <a:ext cx="198233" cy="191353"/>
              </a:xfrm>
              <a:custGeom>
                <a:avLst/>
                <a:gdLst>
                  <a:gd name="connsiteX0" fmla="*/ 6486 w 198233"/>
                  <a:gd name="connsiteY0" fmla="*/ 0 h 191352"/>
                  <a:gd name="connsiteX1" fmla="*/ 0 w 198233"/>
                  <a:gd name="connsiteY1" fmla="*/ 47181 h 191352"/>
                  <a:gd name="connsiteX2" fmla="*/ 86145 w 198233"/>
                  <a:gd name="connsiteY2" fmla="*/ 191352 h 191352"/>
                  <a:gd name="connsiteX3" fmla="*/ 198234 w 198233"/>
                  <a:gd name="connsiteY3" fmla="*/ 146798 h 19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233" h="191352">
                    <a:moveTo>
                      <a:pt x="6486" y="0"/>
                    </a:moveTo>
                    <a:lnTo>
                      <a:pt x="0" y="47181"/>
                    </a:lnTo>
                    <a:lnTo>
                      <a:pt x="86145" y="191352"/>
                    </a:lnTo>
                    <a:lnTo>
                      <a:pt x="198234" y="146798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19" name="Freeform 4818">
                <a:extLst>
                  <a:ext uri="{FF2B5EF4-FFF2-40B4-BE49-F238E27FC236}">
                    <a16:creationId xmlns:a16="http://schemas.microsoft.com/office/drawing/2014/main" id="{75E28F24-1EEF-2B4B-B3D9-9C15DAF1F9EB}"/>
                  </a:ext>
                </a:extLst>
              </p:cNvPr>
              <p:cNvSpPr/>
              <p:nvPr/>
            </p:nvSpPr>
            <p:spPr>
              <a:xfrm>
                <a:off x="5067344" y="5241089"/>
                <a:ext cx="441868" cy="471816"/>
              </a:xfrm>
              <a:custGeom>
                <a:avLst/>
                <a:gdLst>
                  <a:gd name="connsiteX0" fmla="*/ 185262 w 441868"/>
                  <a:gd name="connsiteY0" fmla="*/ 471814 h 471813"/>
                  <a:gd name="connsiteX1" fmla="*/ 409439 w 441868"/>
                  <a:gd name="connsiteY1" fmla="*/ 382705 h 471813"/>
                  <a:gd name="connsiteX2" fmla="*/ 441869 w 441868"/>
                  <a:gd name="connsiteY2" fmla="*/ 146798 h 471813"/>
                  <a:gd name="connsiteX3" fmla="*/ 250121 w 441868"/>
                  <a:gd name="connsiteY3" fmla="*/ 0 h 471813"/>
                  <a:gd name="connsiteX4" fmla="*/ 25944 w 441868"/>
                  <a:gd name="connsiteY4" fmla="*/ 89109 h 471813"/>
                  <a:gd name="connsiteX5" fmla="*/ 0 w 441868"/>
                  <a:gd name="connsiteY5" fmla="*/ 277834 h 471813"/>
                  <a:gd name="connsiteX6" fmla="*/ 57430 w 441868"/>
                  <a:gd name="connsiteY6" fmla="*/ 373948 h 47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1868" h="471813">
                    <a:moveTo>
                      <a:pt x="185262" y="471814"/>
                    </a:moveTo>
                    <a:lnTo>
                      <a:pt x="409439" y="382705"/>
                    </a:lnTo>
                    <a:lnTo>
                      <a:pt x="441869" y="146798"/>
                    </a:lnTo>
                    <a:lnTo>
                      <a:pt x="250121" y="0"/>
                    </a:lnTo>
                    <a:lnTo>
                      <a:pt x="25944" y="89109"/>
                    </a:lnTo>
                    <a:lnTo>
                      <a:pt x="0" y="277834"/>
                    </a:lnTo>
                    <a:lnTo>
                      <a:pt x="57430" y="373948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20" name="Freeform 4819">
                <a:extLst>
                  <a:ext uri="{FF2B5EF4-FFF2-40B4-BE49-F238E27FC236}">
                    <a16:creationId xmlns:a16="http://schemas.microsoft.com/office/drawing/2014/main" id="{B4107011-51CC-F440-B45D-872413AB2F47}"/>
                  </a:ext>
                </a:extLst>
              </p:cNvPr>
              <p:cNvSpPr/>
              <p:nvPr/>
            </p:nvSpPr>
            <p:spPr>
              <a:xfrm>
                <a:off x="5125717" y="5005180"/>
                <a:ext cx="224178" cy="235908"/>
              </a:xfrm>
              <a:custGeom>
                <a:avLst/>
                <a:gdLst>
                  <a:gd name="connsiteX0" fmla="*/ 0 w 224177"/>
                  <a:gd name="connsiteY0" fmla="*/ 89109 h 235906"/>
                  <a:gd name="connsiteX1" fmla="*/ 191748 w 224177"/>
                  <a:gd name="connsiteY1" fmla="*/ 235907 h 235906"/>
                  <a:gd name="connsiteX2" fmla="*/ 224177 w 224177"/>
                  <a:gd name="connsiteY2" fmla="*/ 0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177" h="235906">
                    <a:moveTo>
                      <a:pt x="0" y="89109"/>
                    </a:moveTo>
                    <a:lnTo>
                      <a:pt x="191748" y="235907"/>
                    </a:lnTo>
                    <a:lnTo>
                      <a:pt x="224177" y="0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21" name="Freeform 4820">
                <a:extLst>
                  <a:ext uri="{FF2B5EF4-FFF2-40B4-BE49-F238E27FC236}">
                    <a16:creationId xmlns:a16="http://schemas.microsoft.com/office/drawing/2014/main" id="{364B030C-EBD7-D841-A544-894E03CEFFE5}"/>
                  </a:ext>
                </a:extLst>
              </p:cNvPr>
              <p:cNvSpPr/>
              <p:nvPr/>
            </p:nvSpPr>
            <p:spPr>
              <a:xfrm>
                <a:off x="5093289" y="5094290"/>
                <a:ext cx="224178" cy="235908"/>
              </a:xfrm>
              <a:custGeom>
                <a:avLst/>
                <a:gdLst>
                  <a:gd name="connsiteX0" fmla="*/ 32429 w 224177"/>
                  <a:gd name="connsiteY0" fmla="*/ 0 h 235906"/>
                  <a:gd name="connsiteX1" fmla="*/ 0 w 224177"/>
                  <a:gd name="connsiteY1" fmla="*/ 235907 h 235906"/>
                  <a:gd name="connsiteX2" fmla="*/ 224177 w 224177"/>
                  <a:gd name="connsiteY2" fmla="*/ 146798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177" h="235906">
                    <a:moveTo>
                      <a:pt x="32429" y="0"/>
                    </a:moveTo>
                    <a:lnTo>
                      <a:pt x="0" y="235907"/>
                    </a:lnTo>
                    <a:lnTo>
                      <a:pt x="224177" y="146798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22" name="Freeform 4821">
                <a:extLst>
                  <a:ext uri="{FF2B5EF4-FFF2-40B4-BE49-F238E27FC236}">
                    <a16:creationId xmlns:a16="http://schemas.microsoft.com/office/drawing/2014/main" id="{31A7DE84-AD6B-0D4B-B858-D81901F7806C}"/>
                  </a:ext>
                </a:extLst>
              </p:cNvPr>
              <p:cNvSpPr/>
              <p:nvPr/>
            </p:nvSpPr>
            <p:spPr>
              <a:xfrm>
                <a:off x="4901540" y="5094290"/>
                <a:ext cx="224178" cy="235908"/>
              </a:xfrm>
              <a:custGeom>
                <a:avLst/>
                <a:gdLst>
                  <a:gd name="connsiteX0" fmla="*/ 224177 w 224177"/>
                  <a:gd name="connsiteY0" fmla="*/ 0 h 235906"/>
                  <a:gd name="connsiteX1" fmla="*/ 0 w 224177"/>
                  <a:gd name="connsiteY1" fmla="*/ 89109 h 235906"/>
                  <a:gd name="connsiteX2" fmla="*/ 191748 w 224177"/>
                  <a:gd name="connsiteY2" fmla="*/ 235907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177" h="235906">
                    <a:moveTo>
                      <a:pt x="224177" y="0"/>
                    </a:moveTo>
                    <a:lnTo>
                      <a:pt x="0" y="89109"/>
                    </a:lnTo>
                    <a:lnTo>
                      <a:pt x="191748" y="235907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23" name="Freeform 4822">
                <a:extLst>
                  <a:ext uri="{FF2B5EF4-FFF2-40B4-BE49-F238E27FC236}">
                    <a16:creationId xmlns:a16="http://schemas.microsoft.com/office/drawing/2014/main" id="{537D6F9C-26C2-1D4E-BD96-887DD389683C}"/>
                  </a:ext>
                </a:extLst>
              </p:cNvPr>
              <p:cNvSpPr/>
              <p:nvPr/>
            </p:nvSpPr>
            <p:spPr>
              <a:xfrm>
                <a:off x="4901540" y="4947490"/>
                <a:ext cx="224178" cy="235908"/>
              </a:xfrm>
              <a:custGeom>
                <a:avLst/>
                <a:gdLst>
                  <a:gd name="connsiteX0" fmla="*/ 224177 w 224177"/>
                  <a:gd name="connsiteY0" fmla="*/ 146798 h 235906"/>
                  <a:gd name="connsiteX1" fmla="*/ 32429 w 224177"/>
                  <a:gd name="connsiteY1" fmla="*/ 0 h 235906"/>
                  <a:gd name="connsiteX2" fmla="*/ 0 w 224177"/>
                  <a:gd name="connsiteY2" fmla="*/ 235907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177" h="235906">
                    <a:moveTo>
                      <a:pt x="224177" y="146798"/>
                    </a:moveTo>
                    <a:lnTo>
                      <a:pt x="32429" y="0"/>
                    </a:lnTo>
                    <a:lnTo>
                      <a:pt x="0" y="235907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24" name="Freeform 4823">
                <a:extLst>
                  <a:ext uri="{FF2B5EF4-FFF2-40B4-BE49-F238E27FC236}">
                    <a16:creationId xmlns:a16="http://schemas.microsoft.com/office/drawing/2014/main" id="{A701EEDA-0643-B041-8817-1806D1DA357D}"/>
                  </a:ext>
                </a:extLst>
              </p:cNvPr>
              <p:cNvSpPr/>
              <p:nvPr/>
            </p:nvSpPr>
            <p:spPr>
              <a:xfrm>
                <a:off x="4765837" y="4947490"/>
                <a:ext cx="168133" cy="235908"/>
              </a:xfrm>
              <a:custGeom>
                <a:avLst/>
                <a:gdLst>
                  <a:gd name="connsiteX0" fmla="*/ 135703 w 168132"/>
                  <a:gd name="connsiteY0" fmla="*/ 235907 h 235906"/>
                  <a:gd name="connsiteX1" fmla="*/ 168133 w 168132"/>
                  <a:gd name="connsiteY1" fmla="*/ 0 h 235906"/>
                  <a:gd name="connsiteX2" fmla="*/ 0 w 168132"/>
                  <a:gd name="connsiteY2" fmla="*/ 66832 h 235906"/>
                  <a:gd name="connsiteX3" fmla="*/ 71787 w 168132"/>
                  <a:gd name="connsiteY3" fmla="*/ 186974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132" h="235906">
                    <a:moveTo>
                      <a:pt x="135703" y="235907"/>
                    </a:moveTo>
                    <a:lnTo>
                      <a:pt x="168133" y="0"/>
                    </a:lnTo>
                    <a:lnTo>
                      <a:pt x="0" y="66832"/>
                    </a:lnTo>
                    <a:lnTo>
                      <a:pt x="71787" y="186974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25" name="Freeform 4824">
                <a:extLst>
                  <a:ext uri="{FF2B5EF4-FFF2-40B4-BE49-F238E27FC236}">
                    <a16:creationId xmlns:a16="http://schemas.microsoft.com/office/drawing/2014/main" id="{00765AE1-E4B5-9C4F-971B-EF738E39A4D7}"/>
                  </a:ext>
                </a:extLst>
              </p:cNvPr>
              <p:cNvSpPr/>
              <p:nvPr/>
            </p:nvSpPr>
            <p:spPr>
              <a:xfrm>
                <a:off x="4722762" y="4800691"/>
                <a:ext cx="211204" cy="213630"/>
              </a:xfrm>
              <a:custGeom>
                <a:avLst/>
                <a:gdLst>
                  <a:gd name="connsiteX0" fmla="*/ 211206 w 211205"/>
                  <a:gd name="connsiteY0" fmla="*/ 146798 h 213629"/>
                  <a:gd name="connsiteX1" fmla="*/ 19458 w 211205"/>
                  <a:gd name="connsiteY1" fmla="*/ 0 h 213629"/>
                  <a:gd name="connsiteX2" fmla="*/ 0 w 211205"/>
                  <a:gd name="connsiteY2" fmla="*/ 141544 h 213629"/>
                  <a:gd name="connsiteX3" fmla="*/ 43073 w 211205"/>
                  <a:gd name="connsiteY3" fmla="*/ 213630 h 21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205" h="213629">
                    <a:moveTo>
                      <a:pt x="211206" y="146798"/>
                    </a:moveTo>
                    <a:lnTo>
                      <a:pt x="19458" y="0"/>
                    </a:lnTo>
                    <a:lnTo>
                      <a:pt x="0" y="141544"/>
                    </a:lnTo>
                    <a:lnTo>
                      <a:pt x="43073" y="213630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26" name="Freeform 4825">
                <a:extLst>
                  <a:ext uri="{FF2B5EF4-FFF2-40B4-BE49-F238E27FC236}">
                    <a16:creationId xmlns:a16="http://schemas.microsoft.com/office/drawing/2014/main" id="{2918B496-AA16-B841-8A49-2D4F9B948ABB}"/>
                  </a:ext>
                </a:extLst>
              </p:cNvPr>
              <p:cNvSpPr/>
              <p:nvPr/>
            </p:nvSpPr>
            <p:spPr>
              <a:xfrm>
                <a:off x="4742220" y="4711582"/>
                <a:ext cx="224178" cy="235908"/>
              </a:xfrm>
              <a:custGeom>
                <a:avLst/>
                <a:gdLst>
                  <a:gd name="connsiteX0" fmla="*/ 0 w 224177"/>
                  <a:gd name="connsiteY0" fmla="*/ 89109 h 235906"/>
                  <a:gd name="connsiteX1" fmla="*/ 191748 w 224177"/>
                  <a:gd name="connsiteY1" fmla="*/ 235907 h 235906"/>
                  <a:gd name="connsiteX2" fmla="*/ 224177 w 224177"/>
                  <a:gd name="connsiteY2" fmla="*/ 0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177" h="235906">
                    <a:moveTo>
                      <a:pt x="0" y="89109"/>
                    </a:moveTo>
                    <a:lnTo>
                      <a:pt x="191748" y="235907"/>
                    </a:lnTo>
                    <a:lnTo>
                      <a:pt x="224177" y="0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27" name="Freeform 4826">
                <a:extLst>
                  <a:ext uri="{FF2B5EF4-FFF2-40B4-BE49-F238E27FC236}">
                    <a16:creationId xmlns:a16="http://schemas.microsoft.com/office/drawing/2014/main" id="{DEA53EC2-9CEF-9140-9867-A2E948921607}"/>
                  </a:ext>
                </a:extLst>
              </p:cNvPr>
              <p:cNvSpPr/>
              <p:nvPr/>
            </p:nvSpPr>
            <p:spPr>
              <a:xfrm>
                <a:off x="4742220" y="4652862"/>
                <a:ext cx="224178" cy="147828"/>
              </a:xfrm>
              <a:custGeom>
                <a:avLst/>
                <a:gdLst>
                  <a:gd name="connsiteX0" fmla="*/ 0 w 224177"/>
                  <a:gd name="connsiteY0" fmla="*/ 147828 h 147827"/>
                  <a:gd name="connsiteX1" fmla="*/ 224177 w 224177"/>
                  <a:gd name="connsiteY1" fmla="*/ 58719 h 147827"/>
                  <a:gd name="connsiteX2" fmla="*/ 147478 w 224177"/>
                  <a:gd name="connsiteY2" fmla="*/ 0 h 147827"/>
                  <a:gd name="connsiteX3" fmla="*/ 20268 w 224177"/>
                  <a:gd name="connsiteY3" fmla="*/ 386 h 14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177" h="147827">
                    <a:moveTo>
                      <a:pt x="0" y="147828"/>
                    </a:moveTo>
                    <a:lnTo>
                      <a:pt x="224177" y="58719"/>
                    </a:lnTo>
                    <a:lnTo>
                      <a:pt x="147478" y="0"/>
                    </a:lnTo>
                    <a:lnTo>
                      <a:pt x="20268" y="386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28" name="Freeform 4827">
                <a:extLst>
                  <a:ext uri="{FF2B5EF4-FFF2-40B4-BE49-F238E27FC236}">
                    <a16:creationId xmlns:a16="http://schemas.microsoft.com/office/drawing/2014/main" id="{C422A0F3-FCF7-F744-9BBD-71C40F6EFC21}"/>
                  </a:ext>
                </a:extLst>
              </p:cNvPr>
              <p:cNvSpPr/>
              <p:nvPr/>
            </p:nvSpPr>
            <p:spPr>
              <a:xfrm>
                <a:off x="4933968" y="4651833"/>
                <a:ext cx="448354" cy="442457"/>
              </a:xfrm>
              <a:custGeom>
                <a:avLst/>
                <a:gdLst>
                  <a:gd name="connsiteX0" fmla="*/ 191748 w 448354"/>
                  <a:gd name="connsiteY0" fmla="*/ 442454 h 442454"/>
                  <a:gd name="connsiteX1" fmla="*/ 415925 w 448354"/>
                  <a:gd name="connsiteY1" fmla="*/ 353345 h 442454"/>
                  <a:gd name="connsiteX2" fmla="*/ 448354 w 448354"/>
                  <a:gd name="connsiteY2" fmla="*/ 117438 h 442454"/>
                  <a:gd name="connsiteX3" fmla="*/ 294956 w 448354"/>
                  <a:gd name="connsiteY3" fmla="*/ 0 h 442454"/>
                  <a:gd name="connsiteX4" fmla="*/ 181881 w 448354"/>
                  <a:gd name="connsiteY4" fmla="*/ 343 h 442454"/>
                  <a:gd name="connsiteX5" fmla="*/ 32429 w 448354"/>
                  <a:gd name="connsiteY5" fmla="*/ 59749 h 442454"/>
                  <a:gd name="connsiteX6" fmla="*/ 0 w 448354"/>
                  <a:gd name="connsiteY6" fmla="*/ 295656 h 44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8354" h="442454">
                    <a:moveTo>
                      <a:pt x="191748" y="442454"/>
                    </a:moveTo>
                    <a:lnTo>
                      <a:pt x="415925" y="353345"/>
                    </a:lnTo>
                    <a:lnTo>
                      <a:pt x="448354" y="117438"/>
                    </a:lnTo>
                    <a:lnTo>
                      <a:pt x="294956" y="0"/>
                    </a:lnTo>
                    <a:lnTo>
                      <a:pt x="181881" y="343"/>
                    </a:lnTo>
                    <a:lnTo>
                      <a:pt x="32429" y="59749"/>
                    </a:lnTo>
                    <a:lnTo>
                      <a:pt x="0" y="295656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30" name="Freeform 4829">
                <a:extLst>
                  <a:ext uri="{FF2B5EF4-FFF2-40B4-BE49-F238E27FC236}">
                    <a16:creationId xmlns:a16="http://schemas.microsoft.com/office/drawing/2014/main" id="{98DE8E64-ED3A-144E-B4E5-9C5EF940378A}"/>
                  </a:ext>
                </a:extLst>
              </p:cNvPr>
              <p:cNvSpPr/>
              <p:nvPr/>
            </p:nvSpPr>
            <p:spPr>
              <a:xfrm>
                <a:off x="4966398" y="4652176"/>
                <a:ext cx="149452" cy="59405"/>
              </a:xfrm>
              <a:custGeom>
                <a:avLst/>
                <a:gdLst>
                  <a:gd name="connsiteX0" fmla="*/ 0 w 149451"/>
                  <a:gd name="connsiteY0" fmla="*/ 59406 h 59405"/>
                  <a:gd name="connsiteX1" fmla="*/ 149451 w 149451"/>
                  <a:gd name="connsiteY1" fmla="*/ 0 h 59405"/>
                  <a:gd name="connsiteX2" fmla="*/ 8107 w 149451"/>
                  <a:gd name="connsiteY2" fmla="*/ 429 h 59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451" h="59405">
                    <a:moveTo>
                      <a:pt x="0" y="59406"/>
                    </a:moveTo>
                    <a:lnTo>
                      <a:pt x="149451" y="0"/>
                    </a:lnTo>
                    <a:lnTo>
                      <a:pt x="8107" y="429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31" name="Freeform 4830">
                <a:extLst>
                  <a:ext uri="{FF2B5EF4-FFF2-40B4-BE49-F238E27FC236}">
                    <a16:creationId xmlns:a16="http://schemas.microsoft.com/office/drawing/2014/main" id="{F72656D6-9333-BE4F-AA00-F2A03CE6F6B1}"/>
                  </a:ext>
                </a:extLst>
              </p:cNvPr>
              <p:cNvSpPr/>
              <p:nvPr/>
            </p:nvSpPr>
            <p:spPr>
              <a:xfrm>
                <a:off x="4889701" y="4652605"/>
                <a:ext cx="84806" cy="58977"/>
              </a:xfrm>
              <a:custGeom>
                <a:avLst/>
                <a:gdLst>
                  <a:gd name="connsiteX0" fmla="*/ 76699 w 84806"/>
                  <a:gd name="connsiteY0" fmla="*/ 58977 h 58976"/>
                  <a:gd name="connsiteX1" fmla="*/ 84806 w 84806"/>
                  <a:gd name="connsiteY1" fmla="*/ 0 h 58976"/>
                  <a:gd name="connsiteX2" fmla="*/ 0 w 84806"/>
                  <a:gd name="connsiteY2" fmla="*/ 257 h 58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806" h="58976">
                    <a:moveTo>
                      <a:pt x="76699" y="58977"/>
                    </a:moveTo>
                    <a:lnTo>
                      <a:pt x="84806" y="0"/>
                    </a:lnTo>
                    <a:lnTo>
                      <a:pt x="0" y="257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42" name="Freeform 4841">
                <a:extLst>
                  <a:ext uri="{FF2B5EF4-FFF2-40B4-BE49-F238E27FC236}">
                    <a16:creationId xmlns:a16="http://schemas.microsoft.com/office/drawing/2014/main" id="{F078AF7F-7110-F249-A6FB-1738250BF183}"/>
                  </a:ext>
                </a:extLst>
              </p:cNvPr>
              <p:cNvSpPr/>
              <p:nvPr/>
            </p:nvSpPr>
            <p:spPr>
              <a:xfrm>
                <a:off x="5444355" y="5806241"/>
                <a:ext cx="134506" cy="108514"/>
              </a:xfrm>
              <a:custGeom>
                <a:avLst/>
                <a:gdLst>
                  <a:gd name="connsiteX0" fmla="*/ 0 w 134506"/>
                  <a:gd name="connsiteY0" fmla="*/ 53465 h 108514"/>
                  <a:gd name="connsiteX1" fmla="*/ 71905 w 134506"/>
                  <a:gd name="connsiteY1" fmla="*/ 108515 h 108514"/>
                  <a:gd name="connsiteX2" fmla="*/ 134506 w 134506"/>
                  <a:gd name="connsiteY2" fmla="*/ 0 h 10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506" h="108514">
                    <a:moveTo>
                      <a:pt x="0" y="53465"/>
                    </a:moveTo>
                    <a:lnTo>
                      <a:pt x="71905" y="108515"/>
                    </a:lnTo>
                    <a:lnTo>
                      <a:pt x="134506" y="0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43" name="Freeform 4842">
                <a:extLst>
                  <a:ext uri="{FF2B5EF4-FFF2-40B4-BE49-F238E27FC236}">
                    <a16:creationId xmlns:a16="http://schemas.microsoft.com/office/drawing/2014/main" id="{5ACD4551-07F1-1B44-AE40-4566F8257ACF}"/>
                  </a:ext>
                </a:extLst>
              </p:cNvPr>
              <p:cNvSpPr/>
              <p:nvPr/>
            </p:nvSpPr>
            <p:spPr>
              <a:xfrm>
                <a:off x="5444355" y="5623796"/>
                <a:ext cx="176240" cy="235908"/>
              </a:xfrm>
              <a:custGeom>
                <a:avLst/>
                <a:gdLst>
                  <a:gd name="connsiteX0" fmla="*/ 0 w 176240"/>
                  <a:gd name="connsiteY0" fmla="*/ 235907 h 235906"/>
                  <a:gd name="connsiteX1" fmla="*/ 134506 w 176240"/>
                  <a:gd name="connsiteY1" fmla="*/ 182441 h 235906"/>
                  <a:gd name="connsiteX2" fmla="*/ 176240 w 176240"/>
                  <a:gd name="connsiteY2" fmla="*/ 110098 h 235906"/>
                  <a:gd name="connsiteX3" fmla="*/ 32429 w 176240"/>
                  <a:gd name="connsiteY3" fmla="*/ 0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240" h="235906">
                    <a:moveTo>
                      <a:pt x="0" y="235907"/>
                    </a:moveTo>
                    <a:lnTo>
                      <a:pt x="134506" y="182441"/>
                    </a:lnTo>
                    <a:lnTo>
                      <a:pt x="176240" y="110098"/>
                    </a:lnTo>
                    <a:lnTo>
                      <a:pt x="32429" y="0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44" name="Freeform 4843">
                <a:extLst>
                  <a:ext uri="{FF2B5EF4-FFF2-40B4-BE49-F238E27FC236}">
                    <a16:creationId xmlns:a16="http://schemas.microsoft.com/office/drawing/2014/main" id="{CD1B596E-290D-5A4F-AEA9-DC1E820BA09D}"/>
                  </a:ext>
                </a:extLst>
              </p:cNvPr>
              <p:cNvSpPr/>
              <p:nvPr/>
            </p:nvSpPr>
            <p:spPr>
              <a:xfrm>
                <a:off x="5476783" y="5534688"/>
                <a:ext cx="224178" cy="199209"/>
              </a:xfrm>
              <a:custGeom>
                <a:avLst/>
                <a:gdLst>
                  <a:gd name="connsiteX0" fmla="*/ 0 w 224177"/>
                  <a:gd name="connsiteY0" fmla="*/ 89109 h 199207"/>
                  <a:gd name="connsiteX1" fmla="*/ 143811 w 224177"/>
                  <a:gd name="connsiteY1" fmla="*/ 199207 h 199207"/>
                  <a:gd name="connsiteX2" fmla="*/ 213367 w 224177"/>
                  <a:gd name="connsiteY2" fmla="*/ 78635 h 199207"/>
                  <a:gd name="connsiteX3" fmla="*/ 224177 w 224177"/>
                  <a:gd name="connsiteY3" fmla="*/ 0 h 199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177" h="199207">
                    <a:moveTo>
                      <a:pt x="0" y="89109"/>
                    </a:moveTo>
                    <a:lnTo>
                      <a:pt x="143811" y="199207"/>
                    </a:lnTo>
                    <a:lnTo>
                      <a:pt x="213367" y="78635"/>
                    </a:lnTo>
                    <a:lnTo>
                      <a:pt x="224177" y="0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45" name="Freeform 4844">
                <a:extLst>
                  <a:ext uri="{FF2B5EF4-FFF2-40B4-BE49-F238E27FC236}">
                    <a16:creationId xmlns:a16="http://schemas.microsoft.com/office/drawing/2014/main" id="{885A9193-957E-E748-865B-1A2CEE8769F4}"/>
                  </a:ext>
                </a:extLst>
              </p:cNvPr>
              <p:cNvSpPr/>
              <p:nvPr/>
            </p:nvSpPr>
            <p:spPr>
              <a:xfrm>
                <a:off x="5476783" y="5387888"/>
                <a:ext cx="224178" cy="235908"/>
              </a:xfrm>
              <a:custGeom>
                <a:avLst/>
                <a:gdLst>
                  <a:gd name="connsiteX0" fmla="*/ 32429 w 224177"/>
                  <a:gd name="connsiteY0" fmla="*/ 0 h 235906"/>
                  <a:gd name="connsiteX1" fmla="*/ 0 w 224177"/>
                  <a:gd name="connsiteY1" fmla="*/ 235907 h 235906"/>
                  <a:gd name="connsiteX2" fmla="*/ 224177 w 224177"/>
                  <a:gd name="connsiteY2" fmla="*/ 146798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177" h="235906">
                    <a:moveTo>
                      <a:pt x="32429" y="0"/>
                    </a:moveTo>
                    <a:lnTo>
                      <a:pt x="0" y="235907"/>
                    </a:lnTo>
                    <a:lnTo>
                      <a:pt x="224177" y="146798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46" name="Freeform 4845">
                <a:extLst>
                  <a:ext uri="{FF2B5EF4-FFF2-40B4-BE49-F238E27FC236}">
                    <a16:creationId xmlns:a16="http://schemas.microsoft.com/office/drawing/2014/main" id="{55595588-5931-DC48-94CD-4BE2EF33AA57}"/>
                  </a:ext>
                </a:extLst>
              </p:cNvPr>
              <p:cNvSpPr/>
              <p:nvPr/>
            </p:nvSpPr>
            <p:spPr>
              <a:xfrm>
                <a:off x="5690151" y="5516867"/>
                <a:ext cx="55646" cy="96457"/>
              </a:xfrm>
              <a:custGeom>
                <a:avLst/>
                <a:gdLst>
                  <a:gd name="connsiteX0" fmla="*/ 10810 w 55645"/>
                  <a:gd name="connsiteY0" fmla="*/ 17822 h 96457"/>
                  <a:gd name="connsiteX1" fmla="*/ 0 w 55645"/>
                  <a:gd name="connsiteY1" fmla="*/ 96457 h 96457"/>
                  <a:gd name="connsiteX2" fmla="*/ 55645 w 55645"/>
                  <a:gd name="connsiteY2" fmla="*/ 0 h 9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45" h="96457">
                    <a:moveTo>
                      <a:pt x="10810" y="17822"/>
                    </a:moveTo>
                    <a:lnTo>
                      <a:pt x="0" y="96457"/>
                    </a:lnTo>
                    <a:lnTo>
                      <a:pt x="55645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47" name="Freeform 4846">
                <a:extLst>
                  <a:ext uri="{FF2B5EF4-FFF2-40B4-BE49-F238E27FC236}">
                    <a16:creationId xmlns:a16="http://schemas.microsoft.com/office/drawing/2014/main" id="{A0C9FC69-BE85-6C49-8620-16F418252E28}"/>
                  </a:ext>
                </a:extLst>
              </p:cNvPr>
              <p:cNvSpPr/>
              <p:nvPr/>
            </p:nvSpPr>
            <p:spPr>
              <a:xfrm>
                <a:off x="5733390" y="5227493"/>
                <a:ext cx="179341" cy="144687"/>
              </a:xfrm>
              <a:custGeom>
                <a:avLst/>
                <a:gdLst>
                  <a:gd name="connsiteX0" fmla="*/ 0 w 179341"/>
                  <a:gd name="connsiteY0" fmla="*/ 71287 h 144686"/>
                  <a:gd name="connsiteX1" fmla="*/ 95874 w 179341"/>
                  <a:gd name="connsiteY1" fmla="*/ 144686 h 144686"/>
                  <a:gd name="connsiteX2" fmla="*/ 179342 w 179341"/>
                  <a:gd name="connsiteY2" fmla="*/ 0 h 144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341" h="144686">
                    <a:moveTo>
                      <a:pt x="0" y="71287"/>
                    </a:moveTo>
                    <a:lnTo>
                      <a:pt x="95874" y="144686"/>
                    </a:lnTo>
                    <a:lnTo>
                      <a:pt x="179342" y="0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48" name="Freeform 4847">
                <a:extLst>
                  <a:ext uri="{FF2B5EF4-FFF2-40B4-BE49-F238E27FC236}">
                    <a16:creationId xmlns:a16="http://schemas.microsoft.com/office/drawing/2014/main" id="{3F8155F6-7D48-9942-8090-EB9E959738DB}"/>
                  </a:ext>
                </a:extLst>
              </p:cNvPr>
              <p:cNvSpPr/>
              <p:nvPr/>
            </p:nvSpPr>
            <p:spPr>
              <a:xfrm>
                <a:off x="5700962" y="5298782"/>
                <a:ext cx="128303" cy="235908"/>
              </a:xfrm>
              <a:custGeom>
                <a:avLst/>
                <a:gdLst>
                  <a:gd name="connsiteX0" fmla="*/ 32429 w 128303"/>
                  <a:gd name="connsiteY0" fmla="*/ 0 h 235906"/>
                  <a:gd name="connsiteX1" fmla="*/ 0 w 128303"/>
                  <a:gd name="connsiteY1" fmla="*/ 235907 h 235906"/>
                  <a:gd name="connsiteX2" fmla="*/ 44835 w 128303"/>
                  <a:gd name="connsiteY2" fmla="*/ 218085 h 235906"/>
                  <a:gd name="connsiteX3" fmla="*/ 128303 w 128303"/>
                  <a:gd name="connsiteY3" fmla="*/ 73399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303" h="235906">
                    <a:moveTo>
                      <a:pt x="32429" y="0"/>
                    </a:moveTo>
                    <a:lnTo>
                      <a:pt x="0" y="235907"/>
                    </a:lnTo>
                    <a:lnTo>
                      <a:pt x="44835" y="218085"/>
                    </a:lnTo>
                    <a:lnTo>
                      <a:pt x="128303" y="73399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49" name="Freeform 4848">
                <a:extLst>
                  <a:ext uri="{FF2B5EF4-FFF2-40B4-BE49-F238E27FC236}">
                    <a16:creationId xmlns:a16="http://schemas.microsoft.com/office/drawing/2014/main" id="{12933D4E-939F-4244-8204-FD4C471C5EF0}"/>
                  </a:ext>
                </a:extLst>
              </p:cNvPr>
              <p:cNvSpPr/>
              <p:nvPr/>
            </p:nvSpPr>
            <p:spPr>
              <a:xfrm>
                <a:off x="5509214" y="5298779"/>
                <a:ext cx="224178" cy="235908"/>
              </a:xfrm>
              <a:custGeom>
                <a:avLst/>
                <a:gdLst>
                  <a:gd name="connsiteX0" fmla="*/ 224177 w 224177"/>
                  <a:gd name="connsiteY0" fmla="*/ 0 h 235906"/>
                  <a:gd name="connsiteX1" fmla="*/ 0 w 224177"/>
                  <a:gd name="connsiteY1" fmla="*/ 89109 h 235906"/>
                  <a:gd name="connsiteX2" fmla="*/ 191748 w 224177"/>
                  <a:gd name="connsiteY2" fmla="*/ 235907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177" h="235906">
                    <a:moveTo>
                      <a:pt x="224177" y="0"/>
                    </a:moveTo>
                    <a:lnTo>
                      <a:pt x="0" y="89109"/>
                    </a:lnTo>
                    <a:lnTo>
                      <a:pt x="191748" y="235907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50" name="Freeform 4849">
                <a:extLst>
                  <a:ext uri="{FF2B5EF4-FFF2-40B4-BE49-F238E27FC236}">
                    <a16:creationId xmlns:a16="http://schemas.microsoft.com/office/drawing/2014/main" id="{352609BF-2E94-4A4F-8C9E-0DC626E015D8}"/>
                  </a:ext>
                </a:extLst>
              </p:cNvPr>
              <p:cNvSpPr/>
              <p:nvPr/>
            </p:nvSpPr>
            <p:spPr>
              <a:xfrm>
                <a:off x="5509214" y="5151975"/>
                <a:ext cx="224178" cy="235908"/>
              </a:xfrm>
              <a:custGeom>
                <a:avLst/>
                <a:gdLst>
                  <a:gd name="connsiteX0" fmla="*/ 224177 w 224177"/>
                  <a:gd name="connsiteY0" fmla="*/ 146798 h 235906"/>
                  <a:gd name="connsiteX1" fmla="*/ 32429 w 224177"/>
                  <a:gd name="connsiteY1" fmla="*/ 0 h 235906"/>
                  <a:gd name="connsiteX2" fmla="*/ 0 w 224177"/>
                  <a:gd name="connsiteY2" fmla="*/ 235907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177" h="235906">
                    <a:moveTo>
                      <a:pt x="224177" y="146798"/>
                    </a:moveTo>
                    <a:lnTo>
                      <a:pt x="32429" y="0"/>
                    </a:lnTo>
                    <a:lnTo>
                      <a:pt x="0" y="235907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51" name="Freeform 4850">
                <a:extLst>
                  <a:ext uri="{FF2B5EF4-FFF2-40B4-BE49-F238E27FC236}">
                    <a16:creationId xmlns:a16="http://schemas.microsoft.com/office/drawing/2014/main" id="{42908640-8D86-E744-BA30-9323F0246DA4}"/>
                  </a:ext>
                </a:extLst>
              </p:cNvPr>
              <p:cNvSpPr/>
              <p:nvPr/>
            </p:nvSpPr>
            <p:spPr>
              <a:xfrm>
                <a:off x="5317465" y="5151973"/>
                <a:ext cx="224178" cy="235908"/>
              </a:xfrm>
              <a:custGeom>
                <a:avLst/>
                <a:gdLst>
                  <a:gd name="connsiteX0" fmla="*/ 191748 w 224177"/>
                  <a:gd name="connsiteY0" fmla="*/ 235907 h 235906"/>
                  <a:gd name="connsiteX1" fmla="*/ 224177 w 224177"/>
                  <a:gd name="connsiteY1" fmla="*/ 0 h 235906"/>
                  <a:gd name="connsiteX2" fmla="*/ 0 w 224177"/>
                  <a:gd name="connsiteY2" fmla="*/ 89109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177" h="235906">
                    <a:moveTo>
                      <a:pt x="191748" y="235907"/>
                    </a:moveTo>
                    <a:lnTo>
                      <a:pt x="224177" y="0"/>
                    </a:lnTo>
                    <a:lnTo>
                      <a:pt x="0" y="89109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52" name="Freeform 4851">
                <a:extLst>
                  <a:ext uri="{FF2B5EF4-FFF2-40B4-BE49-F238E27FC236}">
                    <a16:creationId xmlns:a16="http://schemas.microsoft.com/office/drawing/2014/main" id="{CC06A5E4-07E5-E54E-BC60-1D0BF9787524}"/>
                  </a:ext>
                </a:extLst>
              </p:cNvPr>
              <p:cNvSpPr/>
              <p:nvPr/>
            </p:nvSpPr>
            <p:spPr>
              <a:xfrm>
                <a:off x="5317465" y="5005175"/>
                <a:ext cx="224178" cy="235908"/>
              </a:xfrm>
              <a:custGeom>
                <a:avLst/>
                <a:gdLst>
                  <a:gd name="connsiteX0" fmla="*/ 0 w 224177"/>
                  <a:gd name="connsiteY0" fmla="*/ 235907 h 235906"/>
                  <a:gd name="connsiteX1" fmla="*/ 224177 w 224177"/>
                  <a:gd name="connsiteY1" fmla="*/ 146798 h 235906"/>
                  <a:gd name="connsiteX2" fmla="*/ 32429 w 224177"/>
                  <a:gd name="connsiteY2" fmla="*/ 0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177" h="235906">
                    <a:moveTo>
                      <a:pt x="0" y="235907"/>
                    </a:moveTo>
                    <a:lnTo>
                      <a:pt x="224177" y="146798"/>
                    </a:lnTo>
                    <a:lnTo>
                      <a:pt x="32429" y="0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53" name="Freeform 4852">
                <a:extLst>
                  <a:ext uri="{FF2B5EF4-FFF2-40B4-BE49-F238E27FC236}">
                    <a16:creationId xmlns:a16="http://schemas.microsoft.com/office/drawing/2014/main" id="{1A95B692-DE62-AB49-BAF3-A49818001284}"/>
                  </a:ext>
                </a:extLst>
              </p:cNvPr>
              <p:cNvSpPr/>
              <p:nvPr/>
            </p:nvSpPr>
            <p:spPr>
              <a:xfrm>
                <a:off x="5349894" y="4916066"/>
                <a:ext cx="224178" cy="235908"/>
              </a:xfrm>
              <a:custGeom>
                <a:avLst/>
                <a:gdLst>
                  <a:gd name="connsiteX0" fmla="*/ 0 w 224177"/>
                  <a:gd name="connsiteY0" fmla="*/ 89109 h 235906"/>
                  <a:gd name="connsiteX1" fmla="*/ 191748 w 224177"/>
                  <a:gd name="connsiteY1" fmla="*/ 235907 h 235906"/>
                  <a:gd name="connsiteX2" fmla="*/ 224177 w 224177"/>
                  <a:gd name="connsiteY2" fmla="*/ 0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177" h="235906">
                    <a:moveTo>
                      <a:pt x="0" y="89109"/>
                    </a:moveTo>
                    <a:lnTo>
                      <a:pt x="191748" y="235907"/>
                    </a:lnTo>
                    <a:lnTo>
                      <a:pt x="224177" y="0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54" name="Freeform 4853">
                <a:extLst>
                  <a:ext uri="{FF2B5EF4-FFF2-40B4-BE49-F238E27FC236}">
                    <a16:creationId xmlns:a16="http://schemas.microsoft.com/office/drawing/2014/main" id="{352068BC-76F6-4D43-AE8A-C8E7A3976FF0}"/>
                  </a:ext>
                </a:extLst>
              </p:cNvPr>
              <p:cNvSpPr/>
              <p:nvPr/>
            </p:nvSpPr>
            <p:spPr>
              <a:xfrm>
                <a:off x="5349894" y="4769267"/>
                <a:ext cx="224178" cy="235908"/>
              </a:xfrm>
              <a:custGeom>
                <a:avLst/>
                <a:gdLst>
                  <a:gd name="connsiteX0" fmla="*/ 32429 w 224177"/>
                  <a:gd name="connsiteY0" fmla="*/ 0 h 235906"/>
                  <a:gd name="connsiteX1" fmla="*/ 0 w 224177"/>
                  <a:gd name="connsiteY1" fmla="*/ 235907 h 235906"/>
                  <a:gd name="connsiteX2" fmla="*/ 224177 w 224177"/>
                  <a:gd name="connsiteY2" fmla="*/ 146798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177" h="235906">
                    <a:moveTo>
                      <a:pt x="32429" y="0"/>
                    </a:moveTo>
                    <a:lnTo>
                      <a:pt x="0" y="235907"/>
                    </a:lnTo>
                    <a:lnTo>
                      <a:pt x="224177" y="146798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55" name="Freeform 4854">
                <a:extLst>
                  <a:ext uri="{FF2B5EF4-FFF2-40B4-BE49-F238E27FC236}">
                    <a16:creationId xmlns:a16="http://schemas.microsoft.com/office/drawing/2014/main" id="{B40B5ECE-B6CC-4448-8FFB-044827C28E36}"/>
                  </a:ext>
                </a:extLst>
              </p:cNvPr>
              <p:cNvSpPr/>
              <p:nvPr/>
            </p:nvSpPr>
            <p:spPr>
              <a:xfrm>
                <a:off x="5541643" y="4826952"/>
                <a:ext cx="448354" cy="471815"/>
              </a:xfrm>
              <a:custGeom>
                <a:avLst/>
                <a:gdLst>
                  <a:gd name="connsiteX0" fmla="*/ 191748 w 448354"/>
                  <a:gd name="connsiteY0" fmla="*/ 471814 h 471813"/>
                  <a:gd name="connsiteX1" fmla="*/ 371090 w 448354"/>
                  <a:gd name="connsiteY1" fmla="*/ 400527 h 471813"/>
                  <a:gd name="connsiteX2" fmla="*/ 426735 w 448354"/>
                  <a:gd name="connsiteY2" fmla="*/ 304069 h 471813"/>
                  <a:gd name="connsiteX3" fmla="*/ 448354 w 448354"/>
                  <a:gd name="connsiteY3" fmla="*/ 146798 h 471813"/>
                  <a:gd name="connsiteX4" fmla="*/ 256607 w 448354"/>
                  <a:gd name="connsiteY4" fmla="*/ 0 h 471813"/>
                  <a:gd name="connsiteX5" fmla="*/ 32429 w 448354"/>
                  <a:gd name="connsiteY5" fmla="*/ 89109 h 471813"/>
                  <a:gd name="connsiteX6" fmla="*/ 0 w 448354"/>
                  <a:gd name="connsiteY6" fmla="*/ 325016 h 47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8354" h="471813">
                    <a:moveTo>
                      <a:pt x="191748" y="471814"/>
                    </a:moveTo>
                    <a:lnTo>
                      <a:pt x="371090" y="400527"/>
                    </a:lnTo>
                    <a:lnTo>
                      <a:pt x="426735" y="304069"/>
                    </a:lnTo>
                    <a:lnTo>
                      <a:pt x="448354" y="146798"/>
                    </a:lnTo>
                    <a:lnTo>
                      <a:pt x="256607" y="0"/>
                    </a:lnTo>
                    <a:lnTo>
                      <a:pt x="32429" y="89109"/>
                    </a:lnTo>
                    <a:lnTo>
                      <a:pt x="0" y="325016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56" name="Freeform 4855">
                <a:extLst>
                  <a:ext uri="{FF2B5EF4-FFF2-40B4-BE49-F238E27FC236}">
                    <a16:creationId xmlns:a16="http://schemas.microsoft.com/office/drawing/2014/main" id="{74BA7B7B-AF61-F641-99F0-4F46F27FA4E9}"/>
                  </a:ext>
                </a:extLst>
              </p:cNvPr>
              <p:cNvSpPr/>
              <p:nvPr/>
            </p:nvSpPr>
            <p:spPr>
              <a:xfrm>
                <a:off x="5606501" y="4650020"/>
                <a:ext cx="216068" cy="176930"/>
              </a:xfrm>
              <a:custGeom>
                <a:avLst/>
                <a:gdLst>
                  <a:gd name="connsiteX0" fmla="*/ 0 w 216069"/>
                  <a:gd name="connsiteY0" fmla="*/ 30132 h 176930"/>
                  <a:gd name="connsiteX1" fmla="*/ 191748 w 216069"/>
                  <a:gd name="connsiteY1" fmla="*/ 176930 h 176930"/>
                  <a:gd name="connsiteX2" fmla="*/ 216070 w 216069"/>
                  <a:gd name="connsiteY2" fmla="*/ 0 h 176930"/>
                  <a:gd name="connsiteX3" fmla="*/ 74726 w 216069"/>
                  <a:gd name="connsiteY3" fmla="*/ 429 h 17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069" h="176930">
                    <a:moveTo>
                      <a:pt x="0" y="30132"/>
                    </a:moveTo>
                    <a:lnTo>
                      <a:pt x="191748" y="176930"/>
                    </a:lnTo>
                    <a:lnTo>
                      <a:pt x="216070" y="0"/>
                    </a:lnTo>
                    <a:lnTo>
                      <a:pt x="74726" y="429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57" name="Freeform 4856">
                <a:extLst>
                  <a:ext uri="{FF2B5EF4-FFF2-40B4-BE49-F238E27FC236}">
                    <a16:creationId xmlns:a16="http://schemas.microsoft.com/office/drawing/2014/main" id="{D272D81D-CE4E-3E4F-B838-ADEC34F89E3D}"/>
                  </a:ext>
                </a:extLst>
              </p:cNvPr>
              <p:cNvSpPr/>
              <p:nvPr/>
            </p:nvSpPr>
            <p:spPr>
              <a:xfrm>
                <a:off x="5574072" y="4680152"/>
                <a:ext cx="224178" cy="235907"/>
              </a:xfrm>
              <a:custGeom>
                <a:avLst/>
                <a:gdLst>
                  <a:gd name="connsiteX0" fmla="*/ 32429 w 224177"/>
                  <a:gd name="connsiteY0" fmla="*/ 0 h 235906"/>
                  <a:gd name="connsiteX1" fmla="*/ 0 w 224177"/>
                  <a:gd name="connsiteY1" fmla="*/ 235907 h 235906"/>
                  <a:gd name="connsiteX2" fmla="*/ 224177 w 224177"/>
                  <a:gd name="connsiteY2" fmla="*/ 146798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177" h="235906">
                    <a:moveTo>
                      <a:pt x="32429" y="0"/>
                    </a:moveTo>
                    <a:lnTo>
                      <a:pt x="0" y="235907"/>
                    </a:lnTo>
                    <a:lnTo>
                      <a:pt x="224177" y="146798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58" name="Freeform 4857">
                <a:extLst>
                  <a:ext uri="{FF2B5EF4-FFF2-40B4-BE49-F238E27FC236}">
                    <a16:creationId xmlns:a16="http://schemas.microsoft.com/office/drawing/2014/main" id="{C0C6036B-B85F-8242-A624-7F3C1A69B0EF}"/>
                  </a:ext>
                </a:extLst>
              </p:cNvPr>
              <p:cNvSpPr/>
              <p:nvPr/>
            </p:nvSpPr>
            <p:spPr>
              <a:xfrm>
                <a:off x="5382325" y="4680152"/>
                <a:ext cx="224178" cy="235907"/>
              </a:xfrm>
              <a:custGeom>
                <a:avLst/>
                <a:gdLst>
                  <a:gd name="connsiteX0" fmla="*/ 224177 w 224177"/>
                  <a:gd name="connsiteY0" fmla="*/ 0 h 235906"/>
                  <a:gd name="connsiteX1" fmla="*/ 0 w 224177"/>
                  <a:gd name="connsiteY1" fmla="*/ 89109 h 235906"/>
                  <a:gd name="connsiteX2" fmla="*/ 191748 w 224177"/>
                  <a:gd name="connsiteY2" fmla="*/ 235907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177" h="235906">
                    <a:moveTo>
                      <a:pt x="224177" y="0"/>
                    </a:moveTo>
                    <a:lnTo>
                      <a:pt x="0" y="89109"/>
                    </a:lnTo>
                    <a:lnTo>
                      <a:pt x="191748" y="235907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59" name="Freeform 4858">
                <a:extLst>
                  <a:ext uri="{FF2B5EF4-FFF2-40B4-BE49-F238E27FC236}">
                    <a16:creationId xmlns:a16="http://schemas.microsoft.com/office/drawing/2014/main" id="{766A39BE-89EC-5344-88E6-B22B699E0B85}"/>
                  </a:ext>
                </a:extLst>
              </p:cNvPr>
              <p:cNvSpPr/>
              <p:nvPr/>
            </p:nvSpPr>
            <p:spPr>
              <a:xfrm>
                <a:off x="5382325" y="4650793"/>
                <a:ext cx="224178" cy="118469"/>
              </a:xfrm>
              <a:custGeom>
                <a:avLst/>
                <a:gdLst>
                  <a:gd name="connsiteX0" fmla="*/ 224177 w 224177"/>
                  <a:gd name="connsiteY0" fmla="*/ 29360 h 118468"/>
                  <a:gd name="connsiteX1" fmla="*/ 185828 w 224177"/>
                  <a:gd name="connsiteY1" fmla="*/ 0 h 118468"/>
                  <a:gd name="connsiteX2" fmla="*/ 16215 w 224177"/>
                  <a:gd name="connsiteY2" fmla="*/ 515 h 118468"/>
                  <a:gd name="connsiteX3" fmla="*/ 0 w 224177"/>
                  <a:gd name="connsiteY3" fmla="*/ 118468 h 11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177" h="118468">
                    <a:moveTo>
                      <a:pt x="224177" y="29360"/>
                    </a:moveTo>
                    <a:lnTo>
                      <a:pt x="185828" y="0"/>
                    </a:lnTo>
                    <a:lnTo>
                      <a:pt x="16215" y="515"/>
                    </a:lnTo>
                    <a:lnTo>
                      <a:pt x="0" y="118468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60" name="Freeform 4859">
                <a:extLst>
                  <a:ext uri="{FF2B5EF4-FFF2-40B4-BE49-F238E27FC236}">
                    <a16:creationId xmlns:a16="http://schemas.microsoft.com/office/drawing/2014/main" id="{6AF8BB0C-2D8B-FC41-81E0-963AE668D528}"/>
                  </a:ext>
                </a:extLst>
              </p:cNvPr>
              <p:cNvSpPr/>
              <p:nvPr/>
            </p:nvSpPr>
            <p:spPr>
              <a:xfrm>
                <a:off x="5228924" y="4651308"/>
                <a:ext cx="169613" cy="117954"/>
              </a:xfrm>
              <a:custGeom>
                <a:avLst/>
                <a:gdLst>
                  <a:gd name="connsiteX0" fmla="*/ 153398 w 169613"/>
                  <a:gd name="connsiteY0" fmla="*/ 117953 h 117953"/>
                  <a:gd name="connsiteX1" fmla="*/ 169613 w 169613"/>
                  <a:gd name="connsiteY1" fmla="*/ 0 h 117953"/>
                  <a:gd name="connsiteX2" fmla="*/ 0 w 169613"/>
                  <a:gd name="connsiteY2" fmla="*/ 515 h 117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9613" h="117953">
                    <a:moveTo>
                      <a:pt x="153398" y="117953"/>
                    </a:moveTo>
                    <a:lnTo>
                      <a:pt x="169613" y="0"/>
                    </a:lnTo>
                    <a:lnTo>
                      <a:pt x="0" y="515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64" name="Freeform 4863">
                <a:extLst>
                  <a:ext uri="{FF2B5EF4-FFF2-40B4-BE49-F238E27FC236}">
                    <a16:creationId xmlns:a16="http://schemas.microsoft.com/office/drawing/2014/main" id="{EB124ABE-7351-1E40-B7B5-DE7EC4FC4688}"/>
                  </a:ext>
                </a:extLst>
              </p:cNvPr>
              <p:cNvSpPr/>
              <p:nvPr/>
            </p:nvSpPr>
            <p:spPr>
              <a:xfrm>
                <a:off x="5568146" y="4650449"/>
                <a:ext cx="113075" cy="29702"/>
              </a:xfrm>
              <a:custGeom>
                <a:avLst/>
                <a:gdLst>
                  <a:gd name="connsiteX0" fmla="*/ 38349 w 113075"/>
                  <a:gd name="connsiteY0" fmla="*/ 29703 h 29702"/>
                  <a:gd name="connsiteX1" fmla="*/ 113075 w 113075"/>
                  <a:gd name="connsiteY1" fmla="*/ 0 h 29702"/>
                  <a:gd name="connsiteX2" fmla="*/ 0 w 113075"/>
                  <a:gd name="connsiteY2" fmla="*/ 343 h 29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075" h="29702">
                    <a:moveTo>
                      <a:pt x="38349" y="29703"/>
                    </a:moveTo>
                    <a:lnTo>
                      <a:pt x="113075" y="0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81" name="Freeform 4880">
                <a:extLst>
                  <a:ext uri="{FF2B5EF4-FFF2-40B4-BE49-F238E27FC236}">
                    <a16:creationId xmlns:a16="http://schemas.microsoft.com/office/drawing/2014/main" id="{035D50C1-699B-2D43-AEC7-507FF8600958}"/>
                  </a:ext>
                </a:extLst>
              </p:cNvPr>
              <p:cNvSpPr/>
              <p:nvPr/>
            </p:nvSpPr>
            <p:spPr>
              <a:xfrm>
                <a:off x="5968372" y="4973748"/>
                <a:ext cx="69556" cy="157272"/>
              </a:xfrm>
              <a:custGeom>
                <a:avLst/>
                <a:gdLst>
                  <a:gd name="connsiteX0" fmla="*/ 21619 w 69556"/>
                  <a:gd name="connsiteY0" fmla="*/ 0 h 157271"/>
                  <a:gd name="connsiteX1" fmla="*/ 0 w 69556"/>
                  <a:gd name="connsiteY1" fmla="*/ 157271 h 157271"/>
                  <a:gd name="connsiteX2" fmla="*/ 69556 w 69556"/>
                  <a:gd name="connsiteY2" fmla="*/ 36699 h 157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556" h="157271">
                    <a:moveTo>
                      <a:pt x="21619" y="0"/>
                    </a:moveTo>
                    <a:lnTo>
                      <a:pt x="0" y="157271"/>
                    </a:lnTo>
                    <a:lnTo>
                      <a:pt x="69556" y="36699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85" name="Freeform 4884">
                <a:extLst>
                  <a:ext uri="{FF2B5EF4-FFF2-40B4-BE49-F238E27FC236}">
                    <a16:creationId xmlns:a16="http://schemas.microsoft.com/office/drawing/2014/main" id="{93338788-A807-FA41-AE7E-F6C4D11312A7}"/>
                  </a:ext>
                </a:extLst>
              </p:cNvPr>
              <p:cNvSpPr/>
              <p:nvPr/>
            </p:nvSpPr>
            <p:spPr>
              <a:xfrm>
                <a:off x="5989991" y="4938101"/>
                <a:ext cx="89670" cy="72343"/>
              </a:xfrm>
              <a:custGeom>
                <a:avLst/>
                <a:gdLst>
                  <a:gd name="connsiteX0" fmla="*/ 0 w 89670"/>
                  <a:gd name="connsiteY0" fmla="*/ 35644 h 72343"/>
                  <a:gd name="connsiteX1" fmla="*/ 47937 w 89670"/>
                  <a:gd name="connsiteY1" fmla="*/ 72343 h 72343"/>
                  <a:gd name="connsiteX2" fmla="*/ 89671 w 89670"/>
                  <a:gd name="connsiteY2" fmla="*/ 0 h 72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670" h="72343">
                    <a:moveTo>
                      <a:pt x="0" y="35644"/>
                    </a:moveTo>
                    <a:lnTo>
                      <a:pt x="47937" y="72343"/>
                    </a:lnTo>
                    <a:lnTo>
                      <a:pt x="89671" y="0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86" name="Freeform 4885">
                <a:extLst>
                  <a:ext uri="{FF2B5EF4-FFF2-40B4-BE49-F238E27FC236}">
                    <a16:creationId xmlns:a16="http://schemas.microsoft.com/office/drawing/2014/main" id="{94B28DF5-8BB1-7841-BDBD-F8AD2BDE49C1}"/>
                  </a:ext>
                </a:extLst>
              </p:cNvPr>
              <p:cNvSpPr/>
              <p:nvPr/>
            </p:nvSpPr>
            <p:spPr>
              <a:xfrm>
                <a:off x="5989991" y="4737838"/>
                <a:ext cx="152270" cy="235907"/>
              </a:xfrm>
              <a:custGeom>
                <a:avLst/>
                <a:gdLst>
                  <a:gd name="connsiteX0" fmla="*/ 32429 w 152271"/>
                  <a:gd name="connsiteY0" fmla="*/ 0 h 235906"/>
                  <a:gd name="connsiteX1" fmla="*/ 0 w 152271"/>
                  <a:gd name="connsiteY1" fmla="*/ 235907 h 235906"/>
                  <a:gd name="connsiteX2" fmla="*/ 89671 w 152271"/>
                  <a:gd name="connsiteY2" fmla="*/ 200263 h 235906"/>
                  <a:gd name="connsiteX3" fmla="*/ 152272 w 152271"/>
                  <a:gd name="connsiteY3" fmla="*/ 91749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271" h="235906">
                    <a:moveTo>
                      <a:pt x="32429" y="0"/>
                    </a:moveTo>
                    <a:lnTo>
                      <a:pt x="0" y="235907"/>
                    </a:lnTo>
                    <a:lnTo>
                      <a:pt x="89671" y="200263"/>
                    </a:lnTo>
                    <a:lnTo>
                      <a:pt x="152272" y="91749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87" name="Freeform 4886">
                <a:extLst>
                  <a:ext uri="{FF2B5EF4-FFF2-40B4-BE49-F238E27FC236}">
                    <a16:creationId xmlns:a16="http://schemas.microsoft.com/office/drawing/2014/main" id="{23E80310-EFCA-EC49-B7F0-091D66552240}"/>
                  </a:ext>
                </a:extLst>
              </p:cNvPr>
              <p:cNvSpPr/>
              <p:nvPr/>
            </p:nvSpPr>
            <p:spPr>
              <a:xfrm>
                <a:off x="5798247" y="4737827"/>
                <a:ext cx="224178" cy="235907"/>
              </a:xfrm>
              <a:custGeom>
                <a:avLst/>
                <a:gdLst>
                  <a:gd name="connsiteX0" fmla="*/ 191748 w 224177"/>
                  <a:gd name="connsiteY0" fmla="*/ 235907 h 235906"/>
                  <a:gd name="connsiteX1" fmla="*/ 224177 w 224177"/>
                  <a:gd name="connsiteY1" fmla="*/ 0 h 235906"/>
                  <a:gd name="connsiteX2" fmla="*/ 0 w 224177"/>
                  <a:gd name="connsiteY2" fmla="*/ 89109 h 23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177" h="235906">
                    <a:moveTo>
                      <a:pt x="191748" y="235907"/>
                    </a:moveTo>
                    <a:lnTo>
                      <a:pt x="224177" y="0"/>
                    </a:lnTo>
                    <a:lnTo>
                      <a:pt x="0" y="89109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88" name="Freeform 4887">
                <a:extLst>
                  <a:ext uri="{FF2B5EF4-FFF2-40B4-BE49-F238E27FC236}">
                    <a16:creationId xmlns:a16="http://schemas.microsoft.com/office/drawing/2014/main" id="{DF800269-18F1-8E41-B93F-A5B3851E17AA}"/>
                  </a:ext>
                </a:extLst>
              </p:cNvPr>
              <p:cNvSpPr/>
              <p:nvPr/>
            </p:nvSpPr>
            <p:spPr>
              <a:xfrm>
                <a:off x="5798250" y="4649748"/>
                <a:ext cx="224178" cy="177187"/>
              </a:xfrm>
              <a:custGeom>
                <a:avLst/>
                <a:gdLst>
                  <a:gd name="connsiteX0" fmla="*/ 0 w 224177"/>
                  <a:gd name="connsiteY0" fmla="*/ 177188 h 177187"/>
                  <a:gd name="connsiteX1" fmla="*/ 224177 w 224177"/>
                  <a:gd name="connsiteY1" fmla="*/ 88079 h 177187"/>
                  <a:gd name="connsiteX2" fmla="*/ 109129 w 224177"/>
                  <a:gd name="connsiteY2" fmla="*/ 0 h 177187"/>
                  <a:gd name="connsiteX3" fmla="*/ 24322 w 224177"/>
                  <a:gd name="connsiteY3" fmla="*/ 257 h 17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177" h="177187">
                    <a:moveTo>
                      <a:pt x="0" y="177188"/>
                    </a:moveTo>
                    <a:lnTo>
                      <a:pt x="224177" y="88079"/>
                    </a:lnTo>
                    <a:lnTo>
                      <a:pt x="109129" y="0"/>
                    </a:lnTo>
                    <a:lnTo>
                      <a:pt x="24322" y="257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89" name="Freeform 4888">
                <a:extLst>
                  <a:ext uri="{FF2B5EF4-FFF2-40B4-BE49-F238E27FC236}">
                    <a16:creationId xmlns:a16="http://schemas.microsoft.com/office/drawing/2014/main" id="{8993F92D-C566-714F-8D77-EA6D54859FEF}"/>
                  </a:ext>
                </a:extLst>
              </p:cNvPr>
              <p:cNvSpPr/>
              <p:nvPr/>
            </p:nvSpPr>
            <p:spPr>
              <a:xfrm>
                <a:off x="5907385" y="4649362"/>
                <a:ext cx="127209" cy="88465"/>
              </a:xfrm>
              <a:custGeom>
                <a:avLst/>
                <a:gdLst>
                  <a:gd name="connsiteX0" fmla="*/ 115049 w 127209"/>
                  <a:gd name="connsiteY0" fmla="*/ 88465 h 88465"/>
                  <a:gd name="connsiteX1" fmla="*/ 127210 w 127209"/>
                  <a:gd name="connsiteY1" fmla="*/ 0 h 88465"/>
                  <a:gd name="connsiteX2" fmla="*/ 0 w 127209"/>
                  <a:gd name="connsiteY2" fmla="*/ 386 h 8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209" h="88465">
                    <a:moveTo>
                      <a:pt x="115049" y="88465"/>
                    </a:moveTo>
                    <a:lnTo>
                      <a:pt x="127210" y="0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91" name="Freeform 4890">
                <a:extLst>
                  <a:ext uri="{FF2B5EF4-FFF2-40B4-BE49-F238E27FC236}">
                    <a16:creationId xmlns:a16="http://schemas.microsoft.com/office/drawing/2014/main" id="{37636B8C-8BC4-0A41-9D51-AE8E0A895DBF}"/>
                  </a:ext>
                </a:extLst>
              </p:cNvPr>
              <p:cNvSpPr/>
              <p:nvPr/>
            </p:nvSpPr>
            <p:spPr>
              <a:xfrm>
                <a:off x="6022424" y="4648710"/>
                <a:ext cx="224178" cy="180857"/>
              </a:xfrm>
              <a:custGeom>
                <a:avLst/>
                <a:gdLst>
                  <a:gd name="connsiteX0" fmla="*/ 224177 w 224177"/>
                  <a:gd name="connsiteY0" fmla="*/ 0 h 180857"/>
                  <a:gd name="connsiteX1" fmla="*/ 12161 w 224177"/>
                  <a:gd name="connsiteY1" fmla="*/ 644 h 180857"/>
                  <a:gd name="connsiteX2" fmla="*/ 0 w 224177"/>
                  <a:gd name="connsiteY2" fmla="*/ 89109 h 180857"/>
                  <a:gd name="connsiteX3" fmla="*/ 119843 w 224177"/>
                  <a:gd name="connsiteY3" fmla="*/ 180858 h 180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177" h="180857">
                    <a:moveTo>
                      <a:pt x="224177" y="0"/>
                    </a:moveTo>
                    <a:lnTo>
                      <a:pt x="12161" y="644"/>
                    </a:lnTo>
                    <a:lnTo>
                      <a:pt x="0" y="89109"/>
                    </a:lnTo>
                    <a:lnTo>
                      <a:pt x="119843" y="180858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4710F4D0-9136-F049-A846-3BC99150E1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48548" y="3390003"/>
              <a:ext cx="1052515" cy="914399"/>
              <a:chOff x="7231379" y="5350644"/>
              <a:chExt cx="1696973" cy="1474282"/>
            </a:xfrm>
          </p:grpSpPr>
          <p:sp>
            <p:nvSpPr>
              <p:cNvPr id="6908" name="Freeform 6907">
                <a:extLst>
                  <a:ext uri="{FF2B5EF4-FFF2-40B4-BE49-F238E27FC236}">
                    <a16:creationId xmlns:a16="http://schemas.microsoft.com/office/drawing/2014/main" id="{A77591CE-8415-6842-BB63-3E0445767F48}"/>
                  </a:ext>
                </a:extLst>
              </p:cNvPr>
              <p:cNvSpPr/>
              <p:nvPr/>
            </p:nvSpPr>
            <p:spPr>
              <a:xfrm>
                <a:off x="7537197" y="5890268"/>
                <a:ext cx="40762" cy="62610"/>
              </a:xfrm>
              <a:custGeom>
                <a:avLst/>
                <a:gdLst>
                  <a:gd name="connsiteX0" fmla="*/ 40762 w 40762"/>
                  <a:gd name="connsiteY0" fmla="*/ 47824 h 62610"/>
                  <a:gd name="connsiteX1" fmla="*/ 0 w 40762"/>
                  <a:gd name="connsiteY1" fmla="*/ 0 h 62610"/>
                  <a:gd name="connsiteX2" fmla="*/ 35483 w 40762"/>
                  <a:gd name="connsiteY2" fmla="*/ 62610 h 6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762" h="62610">
                    <a:moveTo>
                      <a:pt x="40762" y="47824"/>
                    </a:moveTo>
                    <a:lnTo>
                      <a:pt x="0" y="0"/>
                    </a:lnTo>
                    <a:lnTo>
                      <a:pt x="35483" y="6261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10" name="Freeform 6909">
                <a:extLst>
                  <a:ext uri="{FF2B5EF4-FFF2-40B4-BE49-F238E27FC236}">
                    <a16:creationId xmlns:a16="http://schemas.microsoft.com/office/drawing/2014/main" id="{866C3C3F-282E-3841-8BB1-0F8C2C9A7B42}"/>
                  </a:ext>
                </a:extLst>
              </p:cNvPr>
              <p:cNvSpPr/>
              <p:nvPr/>
            </p:nvSpPr>
            <p:spPr>
              <a:xfrm>
                <a:off x="7337315" y="5529127"/>
                <a:ext cx="70627" cy="133069"/>
              </a:xfrm>
              <a:custGeom>
                <a:avLst/>
                <a:gdLst>
                  <a:gd name="connsiteX0" fmla="*/ 46187 w 70626"/>
                  <a:gd name="connsiteY0" fmla="*/ 0 h 133069"/>
                  <a:gd name="connsiteX1" fmla="*/ 0 w 70626"/>
                  <a:gd name="connsiteY1" fmla="*/ 8448 h 133069"/>
                  <a:gd name="connsiteX2" fmla="*/ 70627 w 70626"/>
                  <a:gd name="connsiteY2" fmla="*/ 133069 h 133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626" h="133069">
                    <a:moveTo>
                      <a:pt x="46187" y="0"/>
                    </a:moveTo>
                    <a:lnTo>
                      <a:pt x="0" y="8448"/>
                    </a:lnTo>
                    <a:lnTo>
                      <a:pt x="70627" y="133069"/>
                    </a:lnTo>
                    <a:close/>
                  </a:path>
                </a:pathLst>
              </a:custGeom>
              <a:solidFill>
                <a:srgbClr val="F6951C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12" name="Freeform 6911">
                <a:extLst>
                  <a:ext uri="{FF2B5EF4-FFF2-40B4-BE49-F238E27FC236}">
                    <a16:creationId xmlns:a16="http://schemas.microsoft.com/office/drawing/2014/main" id="{2B78CF64-FC9F-B44E-BA2C-01373E596ED0}"/>
                  </a:ext>
                </a:extLst>
              </p:cNvPr>
              <p:cNvSpPr/>
              <p:nvPr/>
            </p:nvSpPr>
            <p:spPr>
              <a:xfrm>
                <a:off x="7383501" y="5529127"/>
                <a:ext cx="221163" cy="209094"/>
              </a:xfrm>
              <a:custGeom>
                <a:avLst/>
                <a:gdLst>
                  <a:gd name="connsiteX0" fmla="*/ 221161 w 221161"/>
                  <a:gd name="connsiteY0" fmla="*/ 78660 h 209093"/>
                  <a:gd name="connsiteX1" fmla="*/ 0 w 221161"/>
                  <a:gd name="connsiteY1" fmla="*/ 0 h 209093"/>
                  <a:gd name="connsiteX2" fmla="*/ 24440 w 221161"/>
                  <a:gd name="connsiteY2" fmla="*/ 133069 h 209093"/>
                  <a:gd name="connsiteX3" fmla="*/ 67525 w 221161"/>
                  <a:gd name="connsiteY3" fmla="*/ 209093 h 209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161" h="209093">
                    <a:moveTo>
                      <a:pt x="221161" y="78660"/>
                    </a:moveTo>
                    <a:lnTo>
                      <a:pt x="0" y="0"/>
                    </a:lnTo>
                    <a:lnTo>
                      <a:pt x="24440" y="133069"/>
                    </a:lnTo>
                    <a:lnTo>
                      <a:pt x="67525" y="209093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14" name="Freeform 6913">
                <a:extLst>
                  <a:ext uri="{FF2B5EF4-FFF2-40B4-BE49-F238E27FC236}">
                    <a16:creationId xmlns:a16="http://schemas.microsoft.com/office/drawing/2014/main" id="{D13916EA-0DA3-BA4D-BE6F-4015333394F3}"/>
                  </a:ext>
                </a:extLst>
              </p:cNvPr>
              <p:cNvSpPr/>
              <p:nvPr/>
            </p:nvSpPr>
            <p:spPr>
              <a:xfrm>
                <a:off x="7231379" y="5350644"/>
                <a:ext cx="215175" cy="186931"/>
              </a:xfrm>
              <a:custGeom>
                <a:avLst/>
                <a:gdLst>
                  <a:gd name="connsiteX0" fmla="*/ 0 w 215173"/>
                  <a:gd name="connsiteY0" fmla="*/ 0 h 186931"/>
                  <a:gd name="connsiteX1" fmla="*/ 105940 w 215173"/>
                  <a:gd name="connsiteY1" fmla="*/ 186931 h 186931"/>
                  <a:gd name="connsiteX2" fmla="*/ 152127 w 215173"/>
                  <a:gd name="connsiteY2" fmla="*/ 178483 h 186931"/>
                  <a:gd name="connsiteX3" fmla="*/ 215174 w 215173"/>
                  <a:gd name="connsiteY3" fmla="*/ 1904 h 18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173" h="186931">
                    <a:moveTo>
                      <a:pt x="0" y="0"/>
                    </a:moveTo>
                    <a:lnTo>
                      <a:pt x="105940" y="186931"/>
                    </a:lnTo>
                    <a:lnTo>
                      <a:pt x="152127" y="178483"/>
                    </a:lnTo>
                    <a:lnTo>
                      <a:pt x="215174" y="1904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20" name="Freeform 6919">
                <a:extLst>
                  <a:ext uri="{FF2B5EF4-FFF2-40B4-BE49-F238E27FC236}">
                    <a16:creationId xmlns:a16="http://schemas.microsoft.com/office/drawing/2014/main" id="{957936D4-07F4-8A42-AA34-D68F07BCF100}"/>
                  </a:ext>
                </a:extLst>
              </p:cNvPr>
              <p:cNvSpPr/>
              <p:nvPr/>
            </p:nvSpPr>
            <p:spPr>
              <a:xfrm>
                <a:off x="7960965" y="6604201"/>
                <a:ext cx="215175" cy="220725"/>
              </a:xfrm>
              <a:custGeom>
                <a:avLst/>
                <a:gdLst>
                  <a:gd name="connsiteX0" fmla="*/ 105940 w 215173"/>
                  <a:gd name="connsiteY0" fmla="*/ 220724 h 220724"/>
                  <a:gd name="connsiteX1" fmla="*/ 215174 w 215173"/>
                  <a:gd name="connsiteY1" fmla="*/ 35697 h 220724"/>
                  <a:gd name="connsiteX2" fmla="*/ 184748 w 215173"/>
                  <a:gd name="connsiteY2" fmla="*/ 0 h 220724"/>
                  <a:gd name="connsiteX3" fmla="*/ 0 w 215173"/>
                  <a:gd name="connsiteY3" fmla="*/ 33793 h 220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173" h="220724">
                    <a:moveTo>
                      <a:pt x="105940" y="220724"/>
                    </a:moveTo>
                    <a:lnTo>
                      <a:pt x="215174" y="35697"/>
                    </a:lnTo>
                    <a:lnTo>
                      <a:pt x="184748" y="0"/>
                    </a:lnTo>
                    <a:lnTo>
                      <a:pt x="0" y="33793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21" name="Freeform 6920">
                <a:extLst>
                  <a:ext uri="{FF2B5EF4-FFF2-40B4-BE49-F238E27FC236}">
                    <a16:creationId xmlns:a16="http://schemas.microsoft.com/office/drawing/2014/main" id="{4A964035-A88E-8D4D-B432-D31604B2CA0D}"/>
                  </a:ext>
                </a:extLst>
              </p:cNvPr>
              <p:cNvSpPr/>
              <p:nvPr/>
            </p:nvSpPr>
            <p:spPr>
              <a:xfrm>
                <a:off x="7761081" y="6285302"/>
                <a:ext cx="111365" cy="152048"/>
              </a:xfrm>
              <a:custGeom>
                <a:avLst/>
                <a:gdLst>
                  <a:gd name="connsiteX0" fmla="*/ 111365 w 111364"/>
                  <a:gd name="connsiteY0" fmla="*/ 130659 h 152047"/>
                  <a:gd name="connsiteX1" fmla="*/ 0 w 111364"/>
                  <a:gd name="connsiteY1" fmla="*/ 0 h 152047"/>
                  <a:gd name="connsiteX2" fmla="*/ 86170 w 111364"/>
                  <a:gd name="connsiteY2" fmla="*/ 152048 h 15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364" h="152047">
                    <a:moveTo>
                      <a:pt x="111365" y="130659"/>
                    </a:moveTo>
                    <a:lnTo>
                      <a:pt x="0" y="0"/>
                    </a:lnTo>
                    <a:lnTo>
                      <a:pt x="86170" y="152048"/>
                    </a:lnTo>
                    <a:close/>
                  </a:path>
                </a:pathLst>
              </a:custGeom>
              <a:solidFill>
                <a:srgbClr val="AB1D37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22" name="Freeform 6921">
                <a:extLst>
                  <a:ext uri="{FF2B5EF4-FFF2-40B4-BE49-F238E27FC236}">
                    <a16:creationId xmlns:a16="http://schemas.microsoft.com/office/drawing/2014/main" id="{10F687AF-C920-6C43-B839-48A00ECE9A2A}"/>
                  </a:ext>
                </a:extLst>
              </p:cNvPr>
              <p:cNvSpPr/>
              <p:nvPr/>
            </p:nvSpPr>
            <p:spPr>
              <a:xfrm>
                <a:off x="7872446" y="6373719"/>
                <a:ext cx="273266" cy="264275"/>
              </a:xfrm>
              <a:custGeom>
                <a:avLst/>
                <a:gdLst>
                  <a:gd name="connsiteX0" fmla="*/ 273266 w 273265"/>
                  <a:gd name="connsiteY0" fmla="*/ 230483 h 264275"/>
                  <a:gd name="connsiteX1" fmla="*/ 230935 w 273265"/>
                  <a:gd name="connsiteY1" fmla="*/ 0 h 264275"/>
                  <a:gd name="connsiteX2" fmla="*/ 0 w 273265"/>
                  <a:gd name="connsiteY2" fmla="*/ 42241 h 264275"/>
                  <a:gd name="connsiteX3" fmla="*/ 17891 w 273265"/>
                  <a:gd name="connsiteY3" fmla="*/ 139654 h 264275"/>
                  <a:gd name="connsiteX4" fmla="*/ 88518 w 273265"/>
                  <a:gd name="connsiteY4" fmla="*/ 264275 h 26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65" h="264275">
                    <a:moveTo>
                      <a:pt x="273266" y="230483"/>
                    </a:moveTo>
                    <a:lnTo>
                      <a:pt x="230935" y="0"/>
                    </a:lnTo>
                    <a:lnTo>
                      <a:pt x="0" y="42241"/>
                    </a:lnTo>
                    <a:lnTo>
                      <a:pt x="17891" y="139654"/>
                    </a:lnTo>
                    <a:lnTo>
                      <a:pt x="88518" y="264275"/>
                    </a:lnTo>
                    <a:close/>
                  </a:path>
                </a:pathLst>
              </a:custGeom>
              <a:solidFill>
                <a:srgbClr val="F6951C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23" name="Freeform 6922">
                <a:extLst>
                  <a:ext uri="{FF2B5EF4-FFF2-40B4-BE49-F238E27FC236}">
                    <a16:creationId xmlns:a16="http://schemas.microsoft.com/office/drawing/2014/main" id="{418A7088-E3E3-3148-B1BC-06C2045A4BFD}"/>
                  </a:ext>
                </a:extLst>
              </p:cNvPr>
              <p:cNvSpPr/>
              <p:nvPr/>
            </p:nvSpPr>
            <p:spPr>
              <a:xfrm>
                <a:off x="7572687" y="5938092"/>
                <a:ext cx="226442" cy="284598"/>
              </a:xfrm>
              <a:custGeom>
                <a:avLst/>
                <a:gdLst>
                  <a:gd name="connsiteX0" fmla="*/ 226440 w 226440"/>
                  <a:gd name="connsiteY0" fmla="*/ 78660 h 284597"/>
                  <a:gd name="connsiteX1" fmla="*/ 5279 w 226440"/>
                  <a:gd name="connsiteY1" fmla="*/ 0 h 284597"/>
                  <a:gd name="connsiteX2" fmla="*/ 0 w 226440"/>
                  <a:gd name="connsiteY2" fmla="*/ 14786 h 284597"/>
                  <a:gd name="connsiteX3" fmla="*/ 152911 w 226440"/>
                  <a:gd name="connsiteY3" fmla="*/ 284598 h 28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40" h="284597">
                    <a:moveTo>
                      <a:pt x="226440" y="78660"/>
                    </a:moveTo>
                    <a:lnTo>
                      <a:pt x="5279" y="0"/>
                    </a:lnTo>
                    <a:lnTo>
                      <a:pt x="0" y="14786"/>
                    </a:lnTo>
                    <a:lnTo>
                      <a:pt x="152911" y="284598"/>
                    </a:lnTo>
                    <a:close/>
                  </a:path>
                </a:pathLst>
              </a:custGeom>
              <a:solidFill>
                <a:srgbClr val="AB1D37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24" name="Freeform 6923">
                <a:extLst>
                  <a:ext uri="{FF2B5EF4-FFF2-40B4-BE49-F238E27FC236}">
                    <a16:creationId xmlns:a16="http://schemas.microsoft.com/office/drawing/2014/main" id="{E2EDD893-5CA3-EF40-823D-BA403B76AF59}"/>
                  </a:ext>
                </a:extLst>
              </p:cNvPr>
              <p:cNvSpPr/>
              <p:nvPr/>
            </p:nvSpPr>
            <p:spPr>
              <a:xfrm>
                <a:off x="8103383" y="6373719"/>
                <a:ext cx="190004" cy="230483"/>
              </a:xfrm>
              <a:custGeom>
                <a:avLst/>
                <a:gdLst>
                  <a:gd name="connsiteX0" fmla="*/ 0 w 190003"/>
                  <a:gd name="connsiteY0" fmla="*/ 0 h 230482"/>
                  <a:gd name="connsiteX1" fmla="*/ 42331 w 190003"/>
                  <a:gd name="connsiteY1" fmla="*/ 230483 h 230482"/>
                  <a:gd name="connsiteX2" fmla="*/ 145578 w 190003"/>
                  <a:gd name="connsiteY2" fmla="*/ 142827 h 230482"/>
                  <a:gd name="connsiteX3" fmla="*/ 190003 w 190003"/>
                  <a:gd name="connsiteY3" fmla="*/ 67578 h 23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003" h="230482">
                    <a:moveTo>
                      <a:pt x="0" y="0"/>
                    </a:moveTo>
                    <a:lnTo>
                      <a:pt x="42331" y="230483"/>
                    </a:lnTo>
                    <a:lnTo>
                      <a:pt x="145578" y="142827"/>
                    </a:lnTo>
                    <a:lnTo>
                      <a:pt x="190003" y="67578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25" name="Freeform 6924">
                <a:extLst>
                  <a:ext uri="{FF2B5EF4-FFF2-40B4-BE49-F238E27FC236}">
                    <a16:creationId xmlns:a16="http://schemas.microsoft.com/office/drawing/2014/main" id="{248325DF-E507-DB46-89DC-048E19E87F91}"/>
                  </a:ext>
                </a:extLst>
              </p:cNvPr>
              <p:cNvSpPr/>
              <p:nvPr/>
            </p:nvSpPr>
            <p:spPr>
              <a:xfrm>
                <a:off x="7847253" y="6415959"/>
                <a:ext cx="43086" cy="97413"/>
              </a:xfrm>
              <a:custGeom>
                <a:avLst/>
                <a:gdLst>
                  <a:gd name="connsiteX0" fmla="*/ 25194 w 43085"/>
                  <a:gd name="connsiteY0" fmla="*/ 0 h 97413"/>
                  <a:gd name="connsiteX1" fmla="*/ 0 w 43085"/>
                  <a:gd name="connsiteY1" fmla="*/ 21389 h 97413"/>
                  <a:gd name="connsiteX2" fmla="*/ 43085 w 43085"/>
                  <a:gd name="connsiteY2" fmla="*/ 97413 h 97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085" h="97413">
                    <a:moveTo>
                      <a:pt x="25194" y="0"/>
                    </a:moveTo>
                    <a:lnTo>
                      <a:pt x="0" y="21389"/>
                    </a:lnTo>
                    <a:lnTo>
                      <a:pt x="43085" y="97413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26" name="Freeform 6925">
                <a:extLst>
                  <a:ext uri="{FF2B5EF4-FFF2-40B4-BE49-F238E27FC236}">
                    <a16:creationId xmlns:a16="http://schemas.microsoft.com/office/drawing/2014/main" id="{2BA470CC-AB7C-734C-871F-77506A9AF47A}"/>
                  </a:ext>
                </a:extLst>
              </p:cNvPr>
              <p:cNvSpPr/>
              <p:nvPr/>
            </p:nvSpPr>
            <p:spPr>
              <a:xfrm>
                <a:off x="7725598" y="5974511"/>
                <a:ext cx="456593" cy="441448"/>
              </a:xfrm>
              <a:custGeom>
                <a:avLst/>
                <a:gdLst>
                  <a:gd name="connsiteX0" fmla="*/ 146848 w 456591"/>
                  <a:gd name="connsiteY0" fmla="*/ 441448 h 441448"/>
                  <a:gd name="connsiteX1" fmla="*/ 377783 w 456591"/>
                  <a:gd name="connsiteY1" fmla="*/ 399207 h 441448"/>
                  <a:gd name="connsiteX2" fmla="*/ 456592 w 456591"/>
                  <a:gd name="connsiteY2" fmla="*/ 178483 h 441448"/>
                  <a:gd name="connsiteX3" fmla="*/ 304465 w 456591"/>
                  <a:gd name="connsiteY3" fmla="*/ 0 h 441448"/>
                  <a:gd name="connsiteX4" fmla="*/ 73529 w 456591"/>
                  <a:gd name="connsiteY4" fmla="*/ 42241 h 441448"/>
                  <a:gd name="connsiteX5" fmla="*/ 0 w 456591"/>
                  <a:gd name="connsiteY5" fmla="*/ 248179 h 441448"/>
                  <a:gd name="connsiteX6" fmla="*/ 35483 w 456591"/>
                  <a:gd name="connsiteY6" fmla="*/ 310790 h 44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6591" h="441448">
                    <a:moveTo>
                      <a:pt x="146848" y="441448"/>
                    </a:moveTo>
                    <a:lnTo>
                      <a:pt x="377783" y="399207"/>
                    </a:lnTo>
                    <a:lnTo>
                      <a:pt x="456592" y="178483"/>
                    </a:lnTo>
                    <a:lnTo>
                      <a:pt x="304465" y="0"/>
                    </a:lnTo>
                    <a:lnTo>
                      <a:pt x="73529" y="42241"/>
                    </a:lnTo>
                    <a:lnTo>
                      <a:pt x="0" y="248179"/>
                    </a:lnTo>
                    <a:lnTo>
                      <a:pt x="35483" y="31079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27" name="Freeform 6926">
                <a:extLst>
                  <a:ext uri="{FF2B5EF4-FFF2-40B4-BE49-F238E27FC236}">
                    <a16:creationId xmlns:a16="http://schemas.microsoft.com/office/drawing/2014/main" id="{C15D74D1-A74A-C241-A808-AFDF89452D7B}"/>
                  </a:ext>
                </a:extLst>
              </p:cNvPr>
              <p:cNvSpPr/>
              <p:nvPr/>
            </p:nvSpPr>
            <p:spPr>
              <a:xfrm>
                <a:off x="7451032" y="5607784"/>
                <a:ext cx="305765" cy="330306"/>
              </a:xfrm>
              <a:custGeom>
                <a:avLst/>
                <a:gdLst>
                  <a:gd name="connsiteX0" fmla="*/ 126933 w 305763"/>
                  <a:gd name="connsiteY0" fmla="*/ 330306 h 330306"/>
                  <a:gd name="connsiteX1" fmla="*/ 305763 w 305763"/>
                  <a:gd name="connsiteY1" fmla="*/ 178483 h 330306"/>
                  <a:gd name="connsiteX2" fmla="*/ 153636 w 305763"/>
                  <a:gd name="connsiteY2" fmla="*/ 0 h 330306"/>
                  <a:gd name="connsiteX3" fmla="*/ 0 w 305763"/>
                  <a:gd name="connsiteY3" fmla="*/ 130434 h 330306"/>
                  <a:gd name="connsiteX4" fmla="*/ 86170 w 305763"/>
                  <a:gd name="connsiteY4" fmla="*/ 282482 h 330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63" h="330306">
                    <a:moveTo>
                      <a:pt x="126933" y="330306"/>
                    </a:moveTo>
                    <a:lnTo>
                      <a:pt x="305763" y="178483"/>
                    </a:lnTo>
                    <a:lnTo>
                      <a:pt x="153636" y="0"/>
                    </a:lnTo>
                    <a:lnTo>
                      <a:pt x="0" y="130434"/>
                    </a:lnTo>
                    <a:lnTo>
                      <a:pt x="86170" y="282482"/>
                    </a:lnTo>
                    <a:close/>
                  </a:path>
                </a:pathLst>
              </a:custGeom>
              <a:solidFill>
                <a:srgbClr val="AB1D37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28" name="Freeform 6927">
                <a:extLst>
                  <a:ext uri="{FF2B5EF4-FFF2-40B4-BE49-F238E27FC236}">
                    <a16:creationId xmlns:a16="http://schemas.microsoft.com/office/drawing/2014/main" id="{79E1EBC2-3550-9642-B157-0742A5867F7E}"/>
                  </a:ext>
                </a:extLst>
              </p:cNvPr>
              <p:cNvSpPr/>
              <p:nvPr/>
            </p:nvSpPr>
            <p:spPr>
              <a:xfrm>
                <a:off x="7756798" y="5744026"/>
                <a:ext cx="273266" cy="272723"/>
              </a:xfrm>
              <a:custGeom>
                <a:avLst/>
                <a:gdLst>
                  <a:gd name="connsiteX0" fmla="*/ 273266 w 273265"/>
                  <a:gd name="connsiteY0" fmla="*/ 230483 h 272723"/>
                  <a:gd name="connsiteX1" fmla="*/ 230935 w 273265"/>
                  <a:gd name="connsiteY1" fmla="*/ 0 h 272723"/>
                  <a:gd name="connsiteX2" fmla="*/ 0 w 273265"/>
                  <a:gd name="connsiteY2" fmla="*/ 42241 h 272723"/>
                  <a:gd name="connsiteX3" fmla="*/ 42331 w 273265"/>
                  <a:gd name="connsiteY3" fmla="*/ 272724 h 27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265" h="272723">
                    <a:moveTo>
                      <a:pt x="273266" y="230483"/>
                    </a:moveTo>
                    <a:lnTo>
                      <a:pt x="230935" y="0"/>
                    </a:lnTo>
                    <a:lnTo>
                      <a:pt x="0" y="42241"/>
                    </a:lnTo>
                    <a:lnTo>
                      <a:pt x="42331" y="272724"/>
                    </a:lnTo>
                    <a:close/>
                  </a:path>
                </a:pathLst>
              </a:custGeom>
              <a:solidFill>
                <a:srgbClr val="AB1D37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29" name="Freeform 6928">
                <a:extLst>
                  <a:ext uri="{FF2B5EF4-FFF2-40B4-BE49-F238E27FC236}">
                    <a16:creationId xmlns:a16="http://schemas.microsoft.com/office/drawing/2014/main" id="{73D0715E-9D39-1645-A91A-EF2ABF87884F}"/>
                  </a:ext>
                </a:extLst>
              </p:cNvPr>
              <p:cNvSpPr/>
              <p:nvPr/>
            </p:nvSpPr>
            <p:spPr>
              <a:xfrm>
                <a:off x="7383509" y="5352548"/>
                <a:ext cx="299971" cy="255238"/>
              </a:xfrm>
              <a:custGeom>
                <a:avLst/>
                <a:gdLst>
                  <a:gd name="connsiteX0" fmla="*/ 299970 w 299969"/>
                  <a:gd name="connsiteY0" fmla="*/ 34515 h 255238"/>
                  <a:gd name="connsiteX1" fmla="*/ 206496 w 299969"/>
                  <a:gd name="connsiteY1" fmla="*/ 1269 h 255238"/>
                  <a:gd name="connsiteX2" fmla="*/ 63047 w 299969"/>
                  <a:gd name="connsiteY2" fmla="*/ 0 h 255238"/>
                  <a:gd name="connsiteX3" fmla="*/ 0 w 299969"/>
                  <a:gd name="connsiteY3" fmla="*/ 176579 h 255238"/>
                  <a:gd name="connsiteX4" fmla="*/ 221161 w 299969"/>
                  <a:gd name="connsiteY4" fmla="*/ 255239 h 255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969" h="255238">
                    <a:moveTo>
                      <a:pt x="299970" y="34515"/>
                    </a:moveTo>
                    <a:lnTo>
                      <a:pt x="206496" y="1269"/>
                    </a:lnTo>
                    <a:lnTo>
                      <a:pt x="63047" y="0"/>
                    </a:lnTo>
                    <a:lnTo>
                      <a:pt x="0" y="176579"/>
                    </a:lnTo>
                    <a:lnTo>
                      <a:pt x="221161" y="255239"/>
                    </a:lnTo>
                    <a:close/>
                  </a:path>
                </a:pathLst>
              </a:custGeom>
              <a:solidFill>
                <a:srgbClr val="F6951C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30" name="Freeform 6929">
                <a:extLst>
                  <a:ext uri="{FF2B5EF4-FFF2-40B4-BE49-F238E27FC236}">
                    <a16:creationId xmlns:a16="http://schemas.microsoft.com/office/drawing/2014/main" id="{411BE6AB-DC91-0E47-9862-E7AEBA8411BF}"/>
                  </a:ext>
                </a:extLst>
              </p:cNvPr>
              <p:cNvSpPr/>
              <p:nvPr/>
            </p:nvSpPr>
            <p:spPr>
              <a:xfrm>
                <a:off x="7987737" y="5744029"/>
                <a:ext cx="221161" cy="230483"/>
              </a:xfrm>
              <a:custGeom>
                <a:avLst/>
                <a:gdLst>
                  <a:gd name="connsiteX0" fmla="*/ 221161 w 221160"/>
                  <a:gd name="connsiteY0" fmla="*/ 78660 h 230482"/>
                  <a:gd name="connsiteX1" fmla="*/ 0 w 221160"/>
                  <a:gd name="connsiteY1" fmla="*/ 0 h 230482"/>
                  <a:gd name="connsiteX2" fmla="*/ 42331 w 221160"/>
                  <a:gd name="connsiteY2" fmla="*/ 230483 h 23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60" h="230482">
                    <a:moveTo>
                      <a:pt x="221161" y="78660"/>
                    </a:moveTo>
                    <a:lnTo>
                      <a:pt x="0" y="0"/>
                    </a:lnTo>
                    <a:lnTo>
                      <a:pt x="42331" y="230483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31" name="Freeform 6930">
                <a:extLst>
                  <a:ext uri="{FF2B5EF4-FFF2-40B4-BE49-F238E27FC236}">
                    <a16:creationId xmlns:a16="http://schemas.microsoft.com/office/drawing/2014/main" id="{8FFECFEB-72D6-D744-82BD-31FF448B62F1}"/>
                  </a:ext>
                </a:extLst>
              </p:cNvPr>
              <p:cNvSpPr/>
              <p:nvPr/>
            </p:nvSpPr>
            <p:spPr>
              <a:xfrm>
                <a:off x="7577972" y="5786272"/>
                <a:ext cx="221163" cy="230483"/>
              </a:xfrm>
              <a:custGeom>
                <a:avLst/>
                <a:gdLst>
                  <a:gd name="connsiteX0" fmla="*/ 0 w 221161"/>
                  <a:gd name="connsiteY0" fmla="*/ 151823 h 230482"/>
                  <a:gd name="connsiteX1" fmla="*/ 221161 w 221161"/>
                  <a:gd name="connsiteY1" fmla="*/ 230483 h 230482"/>
                  <a:gd name="connsiteX2" fmla="*/ 178831 w 221161"/>
                  <a:gd name="connsiteY2" fmla="*/ 0 h 23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61" h="230482">
                    <a:moveTo>
                      <a:pt x="0" y="151823"/>
                    </a:moveTo>
                    <a:lnTo>
                      <a:pt x="221161" y="230483"/>
                    </a:lnTo>
                    <a:lnTo>
                      <a:pt x="178831" y="0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32" name="Freeform 6931">
                <a:extLst>
                  <a:ext uri="{FF2B5EF4-FFF2-40B4-BE49-F238E27FC236}">
                    <a16:creationId xmlns:a16="http://schemas.microsoft.com/office/drawing/2014/main" id="{33928C12-E72A-B342-85A4-6F9DA42D0F36}"/>
                  </a:ext>
                </a:extLst>
              </p:cNvPr>
              <p:cNvSpPr/>
              <p:nvPr/>
            </p:nvSpPr>
            <p:spPr>
              <a:xfrm>
                <a:off x="7604673" y="5356140"/>
                <a:ext cx="461873" cy="430130"/>
              </a:xfrm>
              <a:custGeom>
                <a:avLst/>
                <a:gdLst>
                  <a:gd name="connsiteX0" fmla="*/ 152127 w 461870"/>
                  <a:gd name="connsiteY0" fmla="*/ 430130 h 430129"/>
                  <a:gd name="connsiteX1" fmla="*/ 383062 w 461870"/>
                  <a:gd name="connsiteY1" fmla="*/ 387889 h 430129"/>
                  <a:gd name="connsiteX2" fmla="*/ 461871 w 461870"/>
                  <a:gd name="connsiteY2" fmla="*/ 167165 h 430129"/>
                  <a:gd name="connsiteX3" fmla="*/ 319935 w 461870"/>
                  <a:gd name="connsiteY3" fmla="*/ 638 h 430129"/>
                  <a:gd name="connsiteX4" fmla="*/ 247865 w 461870"/>
                  <a:gd name="connsiteY4" fmla="*/ 0 h 430129"/>
                  <a:gd name="connsiteX5" fmla="*/ 78809 w 461870"/>
                  <a:gd name="connsiteY5" fmla="*/ 30923 h 430129"/>
                  <a:gd name="connsiteX6" fmla="*/ 0 w 461870"/>
                  <a:gd name="connsiteY6" fmla="*/ 251647 h 430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1870" h="430129">
                    <a:moveTo>
                      <a:pt x="152127" y="430130"/>
                    </a:moveTo>
                    <a:lnTo>
                      <a:pt x="383062" y="387889"/>
                    </a:lnTo>
                    <a:lnTo>
                      <a:pt x="461871" y="167165"/>
                    </a:lnTo>
                    <a:lnTo>
                      <a:pt x="319935" y="638"/>
                    </a:lnTo>
                    <a:lnTo>
                      <a:pt x="247865" y="0"/>
                    </a:lnTo>
                    <a:lnTo>
                      <a:pt x="78809" y="30923"/>
                    </a:lnTo>
                    <a:lnTo>
                      <a:pt x="0" y="251647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34" name="Freeform 6933">
                <a:extLst>
                  <a:ext uri="{FF2B5EF4-FFF2-40B4-BE49-F238E27FC236}">
                    <a16:creationId xmlns:a16="http://schemas.microsoft.com/office/drawing/2014/main" id="{A51EA1A5-F207-5F48-AAC1-F3F301CEA40B}"/>
                  </a:ext>
                </a:extLst>
              </p:cNvPr>
              <p:cNvSpPr/>
              <p:nvPr/>
            </p:nvSpPr>
            <p:spPr>
              <a:xfrm>
                <a:off x="7677520" y="5354592"/>
                <a:ext cx="175020" cy="32472"/>
              </a:xfrm>
              <a:custGeom>
                <a:avLst/>
                <a:gdLst>
                  <a:gd name="connsiteX0" fmla="*/ 5964 w 175020"/>
                  <a:gd name="connsiteY0" fmla="*/ 32471 h 32471"/>
                  <a:gd name="connsiteX1" fmla="*/ 175020 w 175020"/>
                  <a:gd name="connsiteY1" fmla="*/ 1549 h 32471"/>
                  <a:gd name="connsiteX2" fmla="*/ 0 w 175020"/>
                  <a:gd name="connsiteY2" fmla="*/ 0 h 3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020" h="32471">
                    <a:moveTo>
                      <a:pt x="5964" y="32471"/>
                    </a:moveTo>
                    <a:lnTo>
                      <a:pt x="175020" y="15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1D37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37" name="Freeform 6936">
                <a:extLst>
                  <a:ext uri="{FF2B5EF4-FFF2-40B4-BE49-F238E27FC236}">
                    <a16:creationId xmlns:a16="http://schemas.microsoft.com/office/drawing/2014/main" id="{17ABA68C-4117-A04F-8EC8-EAC7E2F9CEE2}"/>
                  </a:ext>
                </a:extLst>
              </p:cNvPr>
              <p:cNvSpPr/>
              <p:nvPr/>
            </p:nvSpPr>
            <p:spPr>
              <a:xfrm>
                <a:off x="7590011" y="5353818"/>
                <a:ext cx="93473" cy="33246"/>
              </a:xfrm>
              <a:custGeom>
                <a:avLst/>
                <a:gdLst>
                  <a:gd name="connsiteX0" fmla="*/ 93474 w 93473"/>
                  <a:gd name="connsiteY0" fmla="*/ 33246 h 33245"/>
                  <a:gd name="connsiteX1" fmla="*/ 87510 w 93473"/>
                  <a:gd name="connsiteY1" fmla="*/ 774 h 33245"/>
                  <a:gd name="connsiteX2" fmla="*/ 0 w 93473"/>
                  <a:gd name="connsiteY2" fmla="*/ 0 h 3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473" h="33245">
                    <a:moveTo>
                      <a:pt x="93474" y="33246"/>
                    </a:moveTo>
                    <a:lnTo>
                      <a:pt x="87510" y="7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39" name="Freeform 6938">
                <a:extLst>
                  <a:ext uri="{FF2B5EF4-FFF2-40B4-BE49-F238E27FC236}">
                    <a16:creationId xmlns:a16="http://schemas.microsoft.com/office/drawing/2014/main" id="{C73BC222-F6BC-8241-B45E-A92227C868C2}"/>
                  </a:ext>
                </a:extLst>
              </p:cNvPr>
              <p:cNvSpPr/>
              <p:nvPr/>
            </p:nvSpPr>
            <p:spPr>
              <a:xfrm>
                <a:off x="8145722" y="6516547"/>
                <a:ext cx="103247" cy="123352"/>
              </a:xfrm>
              <a:custGeom>
                <a:avLst/>
                <a:gdLst>
                  <a:gd name="connsiteX0" fmla="*/ 0 w 103247"/>
                  <a:gd name="connsiteY0" fmla="*/ 87655 h 123351"/>
                  <a:gd name="connsiteX1" fmla="*/ 30425 w 103247"/>
                  <a:gd name="connsiteY1" fmla="*/ 123352 h 123351"/>
                  <a:gd name="connsiteX2" fmla="*/ 103248 w 103247"/>
                  <a:gd name="connsiteY2" fmla="*/ 0 h 123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247" h="123351">
                    <a:moveTo>
                      <a:pt x="0" y="87655"/>
                    </a:moveTo>
                    <a:lnTo>
                      <a:pt x="30425" y="123352"/>
                    </a:lnTo>
                    <a:lnTo>
                      <a:pt x="103248" y="0"/>
                    </a:lnTo>
                    <a:close/>
                  </a:path>
                </a:pathLst>
              </a:custGeom>
              <a:solidFill>
                <a:srgbClr val="F6951C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41" name="Freeform 6940">
                <a:extLst>
                  <a:ext uri="{FF2B5EF4-FFF2-40B4-BE49-F238E27FC236}">
                    <a16:creationId xmlns:a16="http://schemas.microsoft.com/office/drawing/2014/main" id="{B24973C6-621D-D94E-B6BF-2953AB59B4F0}"/>
                  </a:ext>
                </a:extLst>
              </p:cNvPr>
              <p:cNvSpPr/>
              <p:nvPr/>
            </p:nvSpPr>
            <p:spPr>
              <a:xfrm>
                <a:off x="8103391" y="6152997"/>
                <a:ext cx="299971" cy="288301"/>
              </a:xfrm>
              <a:custGeom>
                <a:avLst/>
                <a:gdLst>
                  <a:gd name="connsiteX0" fmla="*/ 299969 w 299969"/>
                  <a:gd name="connsiteY0" fmla="*/ 78660 h 288301"/>
                  <a:gd name="connsiteX1" fmla="*/ 78808 w 299969"/>
                  <a:gd name="connsiteY1" fmla="*/ 0 h 288301"/>
                  <a:gd name="connsiteX2" fmla="*/ 0 w 299969"/>
                  <a:gd name="connsiteY2" fmla="*/ 220724 h 288301"/>
                  <a:gd name="connsiteX3" fmla="*/ 190003 w 299969"/>
                  <a:gd name="connsiteY3" fmla="*/ 288302 h 288301"/>
                  <a:gd name="connsiteX4" fmla="*/ 278853 w 299969"/>
                  <a:gd name="connsiteY4" fmla="*/ 137802 h 28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969" h="288301">
                    <a:moveTo>
                      <a:pt x="299969" y="78660"/>
                    </a:moveTo>
                    <a:lnTo>
                      <a:pt x="78808" y="0"/>
                    </a:lnTo>
                    <a:lnTo>
                      <a:pt x="0" y="220724"/>
                    </a:lnTo>
                    <a:lnTo>
                      <a:pt x="190003" y="288302"/>
                    </a:lnTo>
                    <a:lnTo>
                      <a:pt x="278853" y="137802"/>
                    </a:lnTo>
                    <a:close/>
                  </a:path>
                </a:pathLst>
              </a:custGeom>
              <a:solidFill>
                <a:srgbClr val="AB1D37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44" name="Freeform 6943">
                <a:extLst>
                  <a:ext uri="{FF2B5EF4-FFF2-40B4-BE49-F238E27FC236}">
                    <a16:creationId xmlns:a16="http://schemas.microsoft.com/office/drawing/2014/main" id="{D5AE3FB3-41A3-AB4C-AF4B-C1B1E7DB750B}"/>
                  </a:ext>
                </a:extLst>
              </p:cNvPr>
              <p:cNvSpPr/>
              <p:nvPr/>
            </p:nvSpPr>
            <p:spPr>
              <a:xfrm>
                <a:off x="8382245" y="6228825"/>
                <a:ext cx="36586" cy="61972"/>
              </a:xfrm>
              <a:custGeom>
                <a:avLst/>
                <a:gdLst>
                  <a:gd name="connsiteX0" fmla="*/ 21117 w 36586"/>
                  <a:gd name="connsiteY0" fmla="*/ 2830 h 61972"/>
                  <a:gd name="connsiteX1" fmla="*/ 0 w 36586"/>
                  <a:gd name="connsiteY1" fmla="*/ 61972 h 61972"/>
                  <a:gd name="connsiteX2" fmla="*/ 36587 w 36586"/>
                  <a:gd name="connsiteY2" fmla="*/ 0 h 6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86" h="61972">
                    <a:moveTo>
                      <a:pt x="21117" y="2830"/>
                    </a:moveTo>
                    <a:lnTo>
                      <a:pt x="0" y="61972"/>
                    </a:lnTo>
                    <a:lnTo>
                      <a:pt x="36587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45" name="Freeform 6944">
                <a:extLst>
                  <a:ext uri="{FF2B5EF4-FFF2-40B4-BE49-F238E27FC236}">
                    <a16:creationId xmlns:a16="http://schemas.microsoft.com/office/drawing/2014/main" id="{D90C3051-67C7-E44B-A781-DD6809E77DDA}"/>
                  </a:ext>
                </a:extLst>
              </p:cNvPr>
              <p:cNvSpPr/>
              <p:nvPr/>
            </p:nvSpPr>
            <p:spPr>
              <a:xfrm>
                <a:off x="8030073" y="5822689"/>
                <a:ext cx="330959" cy="330307"/>
              </a:xfrm>
              <a:custGeom>
                <a:avLst/>
                <a:gdLst>
                  <a:gd name="connsiteX0" fmla="*/ 0 w 330957"/>
                  <a:gd name="connsiteY0" fmla="*/ 151823 h 330306"/>
                  <a:gd name="connsiteX1" fmla="*/ 152127 w 330957"/>
                  <a:gd name="connsiteY1" fmla="*/ 330306 h 330306"/>
                  <a:gd name="connsiteX2" fmla="*/ 330958 w 330957"/>
                  <a:gd name="connsiteY2" fmla="*/ 178483 h 330306"/>
                  <a:gd name="connsiteX3" fmla="*/ 178831 w 330957"/>
                  <a:gd name="connsiteY3" fmla="*/ 0 h 330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957" h="330306">
                    <a:moveTo>
                      <a:pt x="0" y="151823"/>
                    </a:moveTo>
                    <a:lnTo>
                      <a:pt x="152127" y="330306"/>
                    </a:lnTo>
                    <a:lnTo>
                      <a:pt x="330958" y="178483"/>
                    </a:lnTo>
                    <a:lnTo>
                      <a:pt x="178831" y="0"/>
                    </a:lnTo>
                    <a:close/>
                  </a:path>
                </a:pathLst>
              </a:custGeom>
              <a:solidFill>
                <a:srgbClr val="AB1D37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46" name="Freeform 6945">
                <a:extLst>
                  <a:ext uri="{FF2B5EF4-FFF2-40B4-BE49-F238E27FC236}">
                    <a16:creationId xmlns:a16="http://schemas.microsoft.com/office/drawing/2014/main" id="{F8380138-F032-6942-A3FC-4E8D1529E79C}"/>
                  </a:ext>
                </a:extLst>
              </p:cNvPr>
              <p:cNvSpPr/>
              <p:nvPr/>
            </p:nvSpPr>
            <p:spPr>
              <a:xfrm>
                <a:off x="8361032" y="5961761"/>
                <a:ext cx="215467" cy="269894"/>
              </a:xfrm>
              <a:custGeom>
                <a:avLst/>
                <a:gdLst>
                  <a:gd name="connsiteX0" fmla="*/ 0 w 215465"/>
                  <a:gd name="connsiteY0" fmla="*/ 39411 h 269893"/>
                  <a:gd name="connsiteX1" fmla="*/ 42331 w 215465"/>
                  <a:gd name="connsiteY1" fmla="*/ 269894 h 269893"/>
                  <a:gd name="connsiteX2" fmla="*/ 57800 w 215465"/>
                  <a:gd name="connsiteY2" fmla="*/ 267064 h 269893"/>
                  <a:gd name="connsiteX3" fmla="*/ 215466 w 215465"/>
                  <a:gd name="connsiteY3" fmla="*/ 0 h 269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465" h="269893">
                    <a:moveTo>
                      <a:pt x="0" y="39411"/>
                    </a:moveTo>
                    <a:lnTo>
                      <a:pt x="42331" y="269894"/>
                    </a:lnTo>
                    <a:lnTo>
                      <a:pt x="57800" y="267064"/>
                    </a:lnTo>
                    <a:lnTo>
                      <a:pt x="215466" y="0"/>
                    </a:lnTo>
                    <a:close/>
                  </a:path>
                </a:pathLst>
              </a:custGeom>
              <a:solidFill>
                <a:srgbClr val="AB1D37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47" name="Freeform 6946">
                <a:extLst>
                  <a:ext uri="{FF2B5EF4-FFF2-40B4-BE49-F238E27FC236}">
                    <a16:creationId xmlns:a16="http://schemas.microsoft.com/office/drawing/2014/main" id="{AF01A2AF-E3D3-0F4E-9017-BC4FC3B5595F}"/>
                  </a:ext>
                </a:extLst>
              </p:cNvPr>
              <p:cNvSpPr/>
              <p:nvPr/>
            </p:nvSpPr>
            <p:spPr>
              <a:xfrm>
                <a:off x="7987740" y="5523303"/>
                <a:ext cx="299971" cy="299384"/>
              </a:xfrm>
              <a:custGeom>
                <a:avLst/>
                <a:gdLst>
                  <a:gd name="connsiteX0" fmla="*/ 299969 w 299969"/>
                  <a:gd name="connsiteY0" fmla="*/ 78660 h 299383"/>
                  <a:gd name="connsiteX1" fmla="*/ 78808 w 299969"/>
                  <a:gd name="connsiteY1" fmla="*/ 0 h 299383"/>
                  <a:gd name="connsiteX2" fmla="*/ 0 w 299969"/>
                  <a:gd name="connsiteY2" fmla="*/ 220724 h 299383"/>
                  <a:gd name="connsiteX3" fmla="*/ 221161 w 299969"/>
                  <a:gd name="connsiteY3" fmla="*/ 299384 h 29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969" h="299383">
                    <a:moveTo>
                      <a:pt x="299969" y="78660"/>
                    </a:moveTo>
                    <a:lnTo>
                      <a:pt x="78808" y="0"/>
                    </a:lnTo>
                    <a:lnTo>
                      <a:pt x="0" y="220724"/>
                    </a:lnTo>
                    <a:lnTo>
                      <a:pt x="221161" y="299384"/>
                    </a:lnTo>
                    <a:close/>
                  </a:path>
                </a:pathLst>
              </a:custGeom>
              <a:solidFill>
                <a:srgbClr val="AB1D37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49" name="Freeform 6948">
                <a:extLst>
                  <a:ext uri="{FF2B5EF4-FFF2-40B4-BE49-F238E27FC236}">
                    <a16:creationId xmlns:a16="http://schemas.microsoft.com/office/drawing/2014/main" id="{194AFAE5-2FDC-0F4B-816F-C11B301CD23F}"/>
                  </a:ext>
                </a:extLst>
              </p:cNvPr>
              <p:cNvSpPr/>
              <p:nvPr/>
            </p:nvSpPr>
            <p:spPr>
              <a:xfrm>
                <a:off x="8182200" y="6001175"/>
                <a:ext cx="221163" cy="230483"/>
              </a:xfrm>
              <a:custGeom>
                <a:avLst/>
                <a:gdLst>
                  <a:gd name="connsiteX0" fmla="*/ 0 w 221161"/>
                  <a:gd name="connsiteY0" fmla="*/ 151823 h 230482"/>
                  <a:gd name="connsiteX1" fmla="*/ 221161 w 221161"/>
                  <a:gd name="connsiteY1" fmla="*/ 230483 h 230482"/>
                  <a:gd name="connsiteX2" fmla="*/ 178831 w 221161"/>
                  <a:gd name="connsiteY2" fmla="*/ 0 h 23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61" h="230482">
                    <a:moveTo>
                      <a:pt x="0" y="151823"/>
                    </a:moveTo>
                    <a:lnTo>
                      <a:pt x="221161" y="230483"/>
                    </a:lnTo>
                    <a:lnTo>
                      <a:pt x="178831" y="0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50" name="Freeform 6949">
                <a:extLst>
                  <a:ext uri="{FF2B5EF4-FFF2-40B4-BE49-F238E27FC236}">
                    <a16:creationId xmlns:a16="http://schemas.microsoft.com/office/drawing/2014/main" id="{076C391F-8F15-8F47-ABF4-51B15C0DBFEF}"/>
                  </a:ext>
                </a:extLst>
              </p:cNvPr>
              <p:cNvSpPr/>
              <p:nvPr/>
            </p:nvSpPr>
            <p:spPr>
              <a:xfrm>
                <a:off x="8208905" y="5559731"/>
                <a:ext cx="461873" cy="441449"/>
              </a:xfrm>
              <a:custGeom>
                <a:avLst/>
                <a:gdLst>
                  <a:gd name="connsiteX0" fmla="*/ 152127 w 461870"/>
                  <a:gd name="connsiteY0" fmla="*/ 441448 h 441448"/>
                  <a:gd name="connsiteX1" fmla="*/ 367593 w 461870"/>
                  <a:gd name="connsiteY1" fmla="*/ 402037 h 441448"/>
                  <a:gd name="connsiteX2" fmla="*/ 404179 w 461870"/>
                  <a:gd name="connsiteY2" fmla="*/ 340065 h 441448"/>
                  <a:gd name="connsiteX3" fmla="*/ 461871 w 461870"/>
                  <a:gd name="connsiteY3" fmla="*/ 178483 h 441448"/>
                  <a:gd name="connsiteX4" fmla="*/ 309744 w 461870"/>
                  <a:gd name="connsiteY4" fmla="*/ 0 h 441448"/>
                  <a:gd name="connsiteX5" fmla="*/ 78809 w 461870"/>
                  <a:gd name="connsiteY5" fmla="*/ 42241 h 441448"/>
                  <a:gd name="connsiteX6" fmla="*/ 0 w 461870"/>
                  <a:gd name="connsiteY6" fmla="*/ 262965 h 44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1870" h="441448">
                    <a:moveTo>
                      <a:pt x="152127" y="441448"/>
                    </a:moveTo>
                    <a:lnTo>
                      <a:pt x="367593" y="402037"/>
                    </a:lnTo>
                    <a:lnTo>
                      <a:pt x="404179" y="340065"/>
                    </a:lnTo>
                    <a:lnTo>
                      <a:pt x="461871" y="178483"/>
                    </a:lnTo>
                    <a:lnTo>
                      <a:pt x="309744" y="0"/>
                    </a:lnTo>
                    <a:lnTo>
                      <a:pt x="78809" y="42241"/>
                    </a:lnTo>
                    <a:lnTo>
                      <a:pt x="0" y="262965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51" name="Freeform 6950">
                <a:extLst>
                  <a:ext uri="{FF2B5EF4-FFF2-40B4-BE49-F238E27FC236}">
                    <a16:creationId xmlns:a16="http://schemas.microsoft.com/office/drawing/2014/main" id="{ED45BC58-3A43-C346-9DE1-0DA0A79C8B32}"/>
                  </a:ext>
                </a:extLst>
              </p:cNvPr>
              <p:cNvSpPr/>
              <p:nvPr/>
            </p:nvSpPr>
            <p:spPr>
              <a:xfrm>
                <a:off x="7924609" y="5356785"/>
                <a:ext cx="320768" cy="166528"/>
              </a:xfrm>
              <a:custGeom>
                <a:avLst/>
                <a:gdLst>
                  <a:gd name="connsiteX0" fmla="*/ 141936 w 320766"/>
                  <a:gd name="connsiteY0" fmla="*/ 166527 h 166527"/>
                  <a:gd name="connsiteX1" fmla="*/ 320767 w 320766"/>
                  <a:gd name="connsiteY1" fmla="*/ 14704 h 166527"/>
                  <a:gd name="connsiteX2" fmla="*/ 310576 w 320766"/>
                  <a:gd name="connsiteY2" fmla="*/ 2748 h 166527"/>
                  <a:gd name="connsiteX3" fmla="*/ 0 w 320766"/>
                  <a:gd name="connsiteY3" fmla="*/ 0 h 166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766" h="166527">
                    <a:moveTo>
                      <a:pt x="141936" y="166527"/>
                    </a:moveTo>
                    <a:lnTo>
                      <a:pt x="320767" y="14704"/>
                    </a:lnTo>
                    <a:lnTo>
                      <a:pt x="310576" y="27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1D37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52" name="Freeform 6951">
                <a:extLst>
                  <a:ext uri="{FF2B5EF4-FFF2-40B4-BE49-F238E27FC236}">
                    <a16:creationId xmlns:a16="http://schemas.microsoft.com/office/drawing/2014/main" id="{F7BCFC18-88C8-D14A-888D-1E6F374B2D56}"/>
                  </a:ext>
                </a:extLst>
              </p:cNvPr>
              <p:cNvSpPr/>
              <p:nvPr/>
            </p:nvSpPr>
            <p:spPr>
              <a:xfrm>
                <a:off x="8245379" y="5360171"/>
                <a:ext cx="273266" cy="241801"/>
              </a:xfrm>
              <a:custGeom>
                <a:avLst/>
                <a:gdLst>
                  <a:gd name="connsiteX0" fmla="*/ 273266 w 273265"/>
                  <a:gd name="connsiteY0" fmla="*/ 199560 h 241800"/>
                  <a:gd name="connsiteX1" fmla="*/ 236899 w 273265"/>
                  <a:gd name="connsiteY1" fmla="*/ 1548 h 241800"/>
                  <a:gd name="connsiteX2" fmla="*/ 61879 w 273265"/>
                  <a:gd name="connsiteY2" fmla="*/ 0 h 241800"/>
                  <a:gd name="connsiteX3" fmla="*/ 0 w 273265"/>
                  <a:gd name="connsiteY3" fmla="*/ 11318 h 241800"/>
                  <a:gd name="connsiteX4" fmla="*/ 42331 w 273265"/>
                  <a:gd name="connsiteY4" fmla="*/ 241801 h 24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65" h="241800">
                    <a:moveTo>
                      <a:pt x="273266" y="199560"/>
                    </a:moveTo>
                    <a:lnTo>
                      <a:pt x="236899" y="1548"/>
                    </a:lnTo>
                    <a:lnTo>
                      <a:pt x="61879" y="0"/>
                    </a:lnTo>
                    <a:lnTo>
                      <a:pt x="0" y="11318"/>
                    </a:lnTo>
                    <a:lnTo>
                      <a:pt x="42331" y="241801"/>
                    </a:lnTo>
                    <a:close/>
                  </a:path>
                </a:pathLst>
              </a:custGeom>
              <a:solidFill>
                <a:srgbClr val="AB1D37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54" name="Freeform 6953">
                <a:extLst>
                  <a:ext uri="{FF2B5EF4-FFF2-40B4-BE49-F238E27FC236}">
                    <a16:creationId xmlns:a16="http://schemas.microsoft.com/office/drawing/2014/main" id="{21C0B71C-4176-FC45-B36A-386AB3BE1A04}"/>
                  </a:ext>
                </a:extLst>
              </p:cNvPr>
              <p:cNvSpPr/>
              <p:nvPr/>
            </p:nvSpPr>
            <p:spPr>
              <a:xfrm>
                <a:off x="8482279" y="5361719"/>
                <a:ext cx="215199" cy="198011"/>
              </a:xfrm>
              <a:custGeom>
                <a:avLst/>
                <a:gdLst>
                  <a:gd name="connsiteX0" fmla="*/ 215197 w 215197"/>
                  <a:gd name="connsiteY0" fmla="*/ 46188 h 198011"/>
                  <a:gd name="connsiteX1" fmla="*/ 87510 w 215197"/>
                  <a:gd name="connsiteY1" fmla="*/ 774 h 198011"/>
                  <a:gd name="connsiteX2" fmla="*/ 0 w 215197"/>
                  <a:gd name="connsiteY2" fmla="*/ 0 h 198011"/>
                  <a:gd name="connsiteX3" fmla="*/ 36367 w 215197"/>
                  <a:gd name="connsiteY3" fmla="*/ 198011 h 198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197" h="198011">
                    <a:moveTo>
                      <a:pt x="215197" y="46188"/>
                    </a:moveTo>
                    <a:lnTo>
                      <a:pt x="87510" y="774"/>
                    </a:lnTo>
                    <a:lnTo>
                      <a:pt x="0" y="0"/>
                    </a:lnTo>
                    <a:lnTo>
                      <a:pt x="36367" y="198011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55" name="Freeform 6954">
                <a:extLst>
                  <a:ext uri="{FF2B5EF4-FFF2-40B4-BE49-F238E27FC236}">
                    <a16:creationId xmlns:a16="http://schemas.microsoft.com/office/drawing/2014/main" id="{D05C5A03-BCC3-8346-AB7E-1A44655BF70A}"/>
                  </a:ext>
                </a:extLst>
              </p:cNvPr>
              <p:cNvSpPr/>
              <p:nvPr/>
            </p:nvSpPr>
            <p:spPr>
              <a:xfrm>
                <a:off x="8066542" y="5371489"/>
                <a:ext cx="221163" cy="230483"/>
              </a:xfrm>
              <a:custGeom>
                <a:avLst/>
                <a:gdLst>
                  <a:gd name="connsiteX0" fmla="*/ 0 w 221161"/>
                  <a:gd name="connsiteY0" fmla="*/ 151823 h 230482"/>
                  <a:gd name="connsiteX1" fmla="*/ 221161 w 221161"/>
                  <a:gd name="connsiteY1" fmla="*/ 230483 h 230482"/>
                  <a:gd name="connsiteX2" fmla="*/ 178831 w 221161"/>
                  <a:gd name="connsiteY2" fmla="*/ 0 h 23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61" h="230482">
                    <a:moveTo>
                      <a:pt x="0" y="151823"/>
                    </a:moveTo>
                    <a:lnTo>
                      <a:pt x="221161" y="230483"/>
                    </a:lnTo>
                    <a:lnTo>
                      <a:pt x="178831" y="0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56" name="Freeform 6955">
                <a:extLst>
                  <a:ext uri="{FF2B5EF4-FFF2-40B4-BE49-F238E27FC236}">
                    <a16:creationId xmlns:a16="http://schemas.microsoft.com/office/drawing/2014/main" id="{7B1CEE4E-4741-8040-A742-C45C2A787831}"/>
                  </a:ext>
                </a:extLst>
              </p:cNvPr>
              <p:cNvSpPr/>
              <p:nvPr/>
            </p:nvSpPr>
            <p:spPr>
              <a:xfrm>
                <a:off x="8235178" y="5359534"/>
                <a:ext cx="72070" cy="11957"/>
              </a:xfrm>
              <a:custGeom>
                <a:avLst/>
                <a:gdLst>
                  <a:gd name="connsiteX0" fmla="*/ 10191 w 72069"/>
                  <a:gd name="connsiteY0" fmla="*/ 11956 h 11956"/>
                  <a:gd name="connsiteX1" fmla="*/ 72070 w 72069"/>
                  <a:gd name="connsiteY1" fmla="*/ 638 h 11956"/>
                  <a:gd name="connsiteX2" fmla="*/ 0 w 72069"/>
                  <a:gd name="connsiteY2" fmla="*/ 0 h 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069" h="11956">
                    <a:moveTo>
                      <a:pt x="10191" y="11956"/>
                    </a:moveTo>
                    <a:lnTo>
                      <a:pt x="72070" y="6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65" name="Freeform 6964">
                <a:extLst>
                  <a:ext uri="{FF2B5EF4-FFF2-40B4-BE49-F238E27FC236}">
                    <a16:creationId xmlns:a16="http://schemas.microsoft.com/office/drawing/2014/main" id="{6C2C22EC-0D21-C34D-A176-82AA19B0A7F5}"/>
                  </a:ext>
                </a:extLst>
              </p:cNvPr>
              <p:cNvSpPr/>
              <p:nvPr/>
            </p:nvSpPr>
            <p:spPr>
              <a:xfrm>
                <a:off x="8613071" y="5738208"/>
                <a:ext cx="88849" cy="161581"/>
              </a:xfrm>
              <a:custGeom>
                <a:avLst/>
                <a:gdLst>
                  <a:gd name="connsiteX0" fmla="*/ 57692 w 88849"/>
                  <a:gd name="connsiteY0" fmla="*/ 0 h 161581"/>
                  <a:gd name="connsiteX1" fmla="*/ 0 w 88849"/>
                  <a:gd name="connsiteY1" fmla="*/ 161581 h 161581"/>
                  <a:gd name="connsiteX2" fmla="*/ 88849 w 88849"/>
                  <a:gd name="connsiteY2" fmla="*/ 11082 h 16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849" h="161581">
                    <a:moveTo>
                      <a:pt x="57692" y="0"/>
                    </a:moveTo>
                    <a:lnTo>
                      <a:pt x="0" y="161581"/>
                    </a:lnTo>
                    <a:lnTo>
                      <a:pt x="88849" y="11082"/>
                    </a:lnTo>
                    <a:close/>
                  </a:path>
                </a:pathLst>
              </a:custGeom>
              <a:solidFill>
                <a:srgbClr val="AB1D37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69" name="Freeform 6968">
                <a:extLst>
                  <a:ext uri="{FF2B5EF4-FFF2-40B4-BE49-F238E27FC236}">
                    <a16:creationId xmlns:a16="http://schemas.microsoft.com/office/drawing/2014/main" id="{0ADB1836-4197-5149-9F09-F445D0BC521C}"/>
                  </a:ext>
                </a:extLst>
              </p:cNvPr>
              <p:cNvSpPr/>
              <p:nvPr/>
            </p:nvSpPr>
            <p:spPr>
              <a:xfrm>
                <a:off x="8518629" y="5407900"/>
                <a:ext cx="300533" cy="330306"/>
              </a:xfrm>
              <a:custGeom>
                <a:avLst/>
                <a:gdLst>
                  <a:gd name="connsiteX0" fmla="*/ 0 w 300532"/>
                  <a:gd name="connsiteY0" fmla="*/ 151823 h 330306"/>
                  <a:gd name="connsiteX1" fmla="*/ 152127 w 300532"/>
                  <a:gd name="connsiteY1" fmla="*/ 330306 h 330306"/>
                  <a:gd name="connsiteX2" fmla="*/ 227710 w 300532"/>
                  <a:gd name="connsiteY2" fmla="*/ 266138 h 330306"/>
                  <a:gd name="connsiteX3" fmla="*/ 300532 w 300532"/>
                  <a:gd name="connsiteY3" fmla="*/ 142787 h 330306"/>
                  <a:gd name="connsiteX4" fmla="*/ 178831 w 300532"/>
                  <a:gd name="connsiteY4" fmla="*/ 0 h 330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32" h="330306">
                    <a:moveTo>
                      <a:pt x="0" y="151823"/>
                    </a:moveTo>
                    <a:lnTo>
                      <a:pt x="152127" y="330306"/>
                    </a:lnTo>
                    <a:lnTo>
                      <a:pt x="227710" y="266138"/>
                    </a:lnTo>
                    <a:lnTo>
                      <a:pt x="300532" y="142787"/>
                    </a:lnTo>
                    <a:lnTo>
                      <a:pt x="178831" y="0"/>
                    </a:lnTo>
                    <a:close/>
                  </a:path>
                </a:pathLst>
              </a:custGeom>
              <a:solidFill>
                <a:srgbClr val="F6951C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71" name="Freeform 6970">
                <a:extLst>
                  <a:ext uri="{FF2B5EF4-FFF2-40B4-BE49-F238E27FC236}">
                    <a16:creationId xmlns:a16="http://schemas.microsoft.com/office/drawing/2014/main" id="{D2BA7C6D-2855-C14D-B750-88D9D12251AE}"/>
                  </a:ext>
                </a:extLst>
              </p:cNvPr>
              <p:cNvSpPr/>
              <p:nvPr/>
            </p:nvSpPr>
            <p:spPr>
              <a:xfrm>
                <a:off x="8569747" y="5362478"/>
                <a:ext cx="143450" cy="45414"/>
              </a:xfrm>
              <a:custGeom>
                <a:avLst/>
                <a:gdLst>
                  <a:gd name="connsiteX0" fmla="*/ 127687 w 143449"/>
                  <a:gd name="connsiteY0" fmla="*/ 45414 h 45414"/>
                  <a:gd name="connsiteX1" fmla="*/ 143449 w 143449"/>
                  <a:gd name="connsiteY1" fmla="*/ 1269 h 45414"/>
                  <a:gd name="connsiteX2" fmla="*/ 0 w 143449"/>
                  <a:gd name="connsiteY2" fmla="*/ 0 h 4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3449" h="45414">
                    <a:moveTo>
                      <a:pt x="127687" y="45414"/>
                    </a:moveTo>
                    <a:lnTo>
                      <a:pt x="143449" y="12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951C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73" name="Freeform 6972">
                <a:extLst>
                  <a:ext uri="{FF2B5EF4-FFF2-40B4-BE49-F238E27FC236}">
                    <a16:creationId xmlns:a16="http://schemas.microsoft.com/office/drawing/2014/main" id="{81589814-15A0-FE4A-A5C3-B2CEC2D11770}"/>
                  </a:ext>
                </a:extLst>
              </p:cNvPr>
              <p:cNvSpPr/>
              <p:nvPr/>
            </p:nvSpPr>
            <p:spPr>
              <a:xfrm>
                <a:off x="8670721" y="5674027"/>
                <a:ext cx="75583" cy="75249"/>
              </a:xfrm>
              <a:custGeom>
                <a:avLst/>
                <a:gdLst>
                  <a:gd name="connsiteX0" fmla="*/ 0 w 75582"/>
                  <a:gd name="connsiteY0" fmla="*/ 64168 h 75249"/>
                  <a:gd name="connsiteX1" fmla="*/ 31158 w 75582"/>
                  <a:gd name="connsiteY1" fmla="*/ 75250 h 75249"/>
                  <a:gd name="connsiteX2" fmla="*/ 75583 w 75582"/>
                  <a:gd name="connsiteY2" fmla="*/ 0 h 7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582" h="75249">
                    <a:moveTo>
                      <a:pt x="0" y="64168"/>
                    </a:moveTo>
                    <a:lnTo>
                      <a:pt x="31158" y="75250"/>
                    </a:lnTo>
                    <a:lnTo>
                      <a:pt x="75583" y="0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74" name="Freeform 6973">
                <a:extLst>
                  <a:ext uri="{FF2B5EF4-FFF2-40B4-BE49-F238E27FC236}">
                    <a16:creationId xmlns:a16="http://schemas.microsoft.com/office/drawing/2014/main" id="{D2FFF5B8-07C0-2E4F-A599-6557144FEBDE}"/>
                  </a:ext>
                </a:extLst>
              </p:cNvPr>
              <p:cNvSpPr/>
              <p:nvPr/>
            </p:nvSpPr>
            <p:spPr>
              <a:xfrm>
                <a:off x="8697416" y="5363744"/>
                <a:ext cx="230936" cy="186931"/>
              </a:xfrm>
              <a:custGeom>
                <a:avLst/>
                <a:gdLst>
                  <a:gd name="connsiteX0" fmla="*/ 230935 w 230935"/>
                  <a:gd name="connsiteY0" fmla="*/ 1904 h 186931"/>
                  <a:gd name="connsiteX1" fmla="*/ 15762 w 230935"/>
                  <a:gd name="connsiteY1" fmla="*/ 0 h 186931"/>
                  <a:gd name="connsiteX2" fmla="*/ 0 w 230935"/>
                  <a:gd name="connsiteY2" fmla="*/ 44145 h 186931"/>
                  <a:gd name="connsiteX3" fmla="*/ 121702 w 230935"/>
                  <a:gd name="connsiteY3" fmla="*/ 186931 h 18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935" h="186931">
                    <a:moveTo>
                      <a:pt x="230935" y="1904"/>
                    </a:moveTo>
                    <a:lnTo>
                      <a:pt x="15762" y="0"/>
                    </a:lnTo>
                    <a:lnTo>
                      <a:pt x="0" y="44145"/>
                    </a:lnTo>
                    <a:lnTo>
                      <a:pt x="121702" y="186931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080" name="Group 11079">
              <a:extLst>
                <a:ext uri="{FF2B5EF4-FFF2-40B4-BE49-F238E27FC236}">
                  <a16:creationId xmlns:a16="http://schemas.microsoft.com/office/drawing/2014/main" id="{5DB817AC-9FFA-4D42-8A38-5C049FB055C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4882" y="4472596"/>
              <a:ext cx="1051568" cy="913540"/>
              <a:chOff x="7727478" y="5371727"/>
              <a:chExt cx="1697042" cy="1474288"/>
            </a:xfrm>
          </p:grpSpPr>
          <p:sp>
            <p:nvSpPr>
              <p:cNvPr id="10916" name="Freeform 10915">
                <a:extLst>
                  <a:ext uri="{FF2B5EF4-FFF2-40B4-BE49-F238E27FC236}">
                    <a16:creationId xmlns:a16="http://schemas.microsoft.com/office/drawing/2014/main" id="{769CBF82-F86D-A941-9F7C-9C718729441B}"/>
                  </a:ext>
                </a:extLst>
              </p:cNvPr>
              <p:cNvSpPr/>
              <p:nvPr/>
            </p:nvSpPr>
            <p:spPr>
              <a:xfrm>
                <a:off x="7978137" y="5794025"/>
                <a:ext cx="109280" cy="130560"/>
              </a:xfrm>
              <a:custGeom>
                <a:avLst/>
                <a:gdLst>
                  <a:gd name="connsiteX0" fmla="*/ 109280 w 109280"/>
                  <a:gd name="connsiteY0" fmla="*/ 0 h 130559"/>
                  <a:gd name="connsiteX1" fmla="*/ 0 w 109280"/>
                  <a:gd name="connsiteY1" fmla="*/ 19989 h 130559"/>
                  <a:gd name="connsiteX2" fmla="*/ 62664 w 109280"/>
                  <a:gd name="connsiteY2" fmla="*/ 130560 h 130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280" h="130559">
                    <a:moveTo>
                      <a:pt x="109280" y="0"/>
                    </a:moveTo>
                    <a:lnTo>
                      <a:pt x="0" y="19989"/>
                    </a:lnTo>
                    <a:lnTo>
                      <a:pt x="62664" y="13056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22" name="Freeform 10921">
                <a:extLst>
                  <a:ext uri="{FF2B5EF4-FFF2-40B4-BE49-F238E27FC236}">
                    <a16:creationId xmlns:a16="http://schemas.microsoft.com/office/drawing/2014/main" id="{90D555CB-BB67-4B47-8E9A-5380CB175466}"/>
                  </a:ext>
                </a:extLst>
              </p:cNvPr>
              <p:cNvSpPr/>
              <p:nvPr/>
            </p:nvSpPr>
            <p:spPr>
              <a:xfrm>
                <a:off x="7894586" y="5653259"/>
                <a:ext cx="192832" cy="160754"/>
              </a:xfrm>
              <a:custGeom>
                <a:avLst/>
                <a:gdLst>
                  <a:gd name="connsiteX0" fmla="*/ 192832 w 192831"/>
                  <a:gd name="connsiteY0" fmla="*/ 140765 h 160753"/>
                  <a:gd name="connsiteX1" fmla="*/ 72853 w 192831"/>
                  <a:gd name="connsiteY1" fmla="*/ 0 h 160753"/>
                  <a:gd name="connsiteX2" fmla="*/ 0 w 192831"/>
                  <a:gd name="connsiteY2" fmla="*/ 13326 h 160753"/>
                  <a:gd name="connsiteX3" fmla="*/ 83552 w 192831"/>
                  <a:gd name="connsiteY3" fmla="*/ 160754 h 16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831" h="160753">
                    <a:moveTo>
                      <a:pt x="192832" y="140765"/>
                    </a:moveTo>
                    <a:lnTo>
                      <a:pt x="72853" y="0"/>
                    </a:lnTo>
                    <a:lnTo>
                      <a:pt x="0" y="13326"/>
                    </a:lnTo>
                    <a:lnTo>
                      <a:pt x="83552" y="160754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23" name="Freeform 10922">
                <a:extLst>
                  <a:ext uri="{FF2B5EF4-FFF2-40B4-BE49-F238E27FC236}">
                    <a16:creationId xmlns:a16="http://schemas.microsoft.com/office/drawing/2014/main" id="{52E72641-8CB6-D14B-AD98-50700CC4C4AB}"/>
                  </a:ext>
                </a:extLst>
              </p:cNvPr>
              <p:cNvSpPr/>
              <p:nvPr/>
            </p:nvSpPr>
            <p:spPr>
              <a:xfrm>
                <a:off x="8040803" y="5794025"/>
                <a:ext cx="166595" cy="314846"/>
              </a:xfrm>
              <a:custGeom>
                <a:avLst/>
                <a:gdLst>
                  <a:gd name="connsiteX0" fmla="*/ 166594 w 166594"/>
                  <a:gd name="connsiteY0" fmla="*/ 140765 h 314845"/>
                  <a:gd name="connsiteX1" fmla="*/ 46616 w 166594"/>
                  <a:gd name="connsiteY1" fmla="*/ 0 h 314845"/>
                  <a:gd name="connsiteX2" fmla="*/ 0 w 166594"/>
                  <a:gd name="connsiteY2" fmla="*/ 130560 h 314845"/>
                  <a:gd name="connsiteX3" fmla="*/ 104440 w 166594"/>
                  <a:gd name="connsiteY3" fmla="*/ 314845 h 314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6594" h="314845">
                    <a:moveTo>
                      <a:pt x="166594" y="140765"/>
                    </a:moveTo>
                    <a:lnTo>
                      <a:pt x="46616" y="0"/>
                    </a:lnTo>
                    <a:lnTo>
                      <a:pt x="0" y="130560"/>
                    </a:lnTo>
                    <a:lnTo>
                      <a:pt x="104440" y="314845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24" name="Freeform 10923">
                <a:extLst>
                  <a:ext uri="{FF2B5EF4-FFF2-40B4-BE49-F238E27FC236}">
                    <a16:creationId xmlns:a16="http://schemas.microsoft.com/office/drawing/2014/main" id="{4A353AA8-9C53-2D48-9F42-CB2FC25738EF}"/>
                  </a:ext>
                </a:extLst>
              </p:cNvPr>
              <p:cNvSpPr/>
              <p:nvPr/>
            </p:nvSpPr>
            <p:spPr>
              <a:xfrm>
                <a:off x="7727480" y="5371727"/>
                <a:ext cx="119978" cy="184285"/>
              </a:xfrm>
              <a:custGeom>
                <a:avLst/>
                <a:gdLst>
                  <a:gd name="connsiteX0" fmla="*/ 119979 w 119978"/>
                  <a:gd name="connsiteY0" fmla="*/ 140765 h 184285"/>
                  <a:gd name="connsiteX1" fmla="*/ 0 w 119978"/>
                  <a:gd name="connsiteY1" fmla="*/ 0 h 184285"/>
                  <a:gd name="connsiteX2" fmla="*/ 104440 w 119978"/>
                  <a:gd name="connsiteY2" fmla="*/ 184285 h 184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978" h="184285">
                    <a:moveTo>
                      <a:pt x="119979" y="140765"/>
                    </a:moveTo>
                    <a:lnTo>
                      <a:pt x="0" y="0"/>
                    </a:lnTo>
                    <a:lnTo>
                      <a:pt x="104440" y="184285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29" name="Freeform 10928">
                <a:extLst>
                  <a:ext uri="{FF2B5EF4-FFF2-40B4-BE49-F238E27FC236}">
                    <a16:creationId xmlns:a16="http://schemas.microsoft.com/office/drawing/2014/main" id="{E9F28279-67A2-814F-BA7D-04FF37DA530E}"/>
                  </a:ext>
                </a:extLst>
              </p:cNvPr>
              <p:cNvSpPr/>
              <p:nvPr/>
            </p:nvSpPr>
            <p:spPr>
              <a:xfrm>
                <a:off x="7727478" y="5371729"/>
                <a:ext cx="302112" cy="140765"/>
              </a:xfrm>
              <a:custGeom>
                <a:avLst/>
                <a:gdLst>
                  <a:gd name="connsiteX0" fmla="*/ 119979 w 302111"/>
                  <a:gd name="connsiteY0" fmla="*/ 140765 h 140765"/>
                  <a:gd name="connsiteX1" fmla="*/ 302112 w 302111"/>
                  <a:gd name="connsiteY1" fmla="*/ 107451 h 140765"/>
                  <a:gd name="connsiteX2" fmla="*/ 212128 w 302111"/>
                  <a:gd name="connsiteY2" fmla="*/ 1877 h 140765"/>
                  <a:gd name="connsiteX3" fmla="*/ 0 w 302111"/>
                  <a:gd name="connsiteY3" fmla="*/ 0 h 14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1" h="140765">
                    <a:moveTo>
                      <a:pt x="119979" y="140765"/>
                    </a:moveTo>
                    <a:lnTo>
                      <a:pt x="302112" y="107451"/>
                    </a:lnTo>
                    <a:lnTo>
                      <a:pt x="212128" y="1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30" name="Freeform 10929">
                <a:extLst>
                  <a:ext uri="{FF2B5EF4-FFF2-40B4-BE49-F238E27FC236}">
                    <a16:creationId xmlns:a16="http://schemas.microsoft.com/office/drawing/2014/main" id="{31BE5A1E-58EE-C541-B0AF-A9B4CF43E02E}"/>
                  </a:ext>
                </a:extLst>
              </p:cNvPr>
              <p:cNvSpPr/>
              <p:nvPr/>
            </p:nvSpPr>
            <p:spPr>
              <a:xfrm>
                <a:off x="7831915" y="5479178"/>
                <a:ext cx="197672" cy="187406"/>
              </a:xfrm>
              <a:custGeom>
                <a:avLst/>
                <a:gdLst>
                  <a:gd name="connsiteX0" fmla="*/ 15538 w 197671"/>
                  <a:gd name="connsiteY0" fmla="*/ 33315 h 187405"/>
                  <a:gd name="connsiteX1" fmla="*/ 0 w 197671"/>
                  <a:gd name="connsiteY1" fmla="*/ 76834 h 187405"/>
                  <a:gd name="connsiteX2" fmla="*/ 62664 w 197671"/>
                  <a:gd name="connsiteY2" fmla="*/ 187406 h 187405"/>
                  <a:gd name="connsiteX3" fmla="*/ 135517 w 197671"/>
                  <a:gd name="connsiteY3" fmla="*/ 174080 h 187405"/>
                  <a:gd name="connsiteX4" fmla="*/ 197672 w 197671"/>
                  <a:gd name="connsiteY4" fmla="*/ 0 h 187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671" h="187405">
                    <a:moveTo>
                      <a:pt x="15538" y="33315"/>
                    </a:moveTo>
                    <a:lnTo>
                      <a:pt x="0" y="76834"/>
                    </a:lnTo>
                    <a:lnTo>
                      <a:pt x="62664" y="187406"/>
                    </a:lnTo>
                    <a:lnTo>
                      <a:pt x="135517" y="174080"/>
                    </a:lnTo>
                    <a:lnTo>
                      <a:pt x="197672" y="0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35" name="Freeform 10934">
                <a:extLst>
                  <a:ext uri="{FF2B5EF4-FFF2-40B4-BE49-F238E27FC236}">
                    <a16:creationId xmlns:a16="http://schemas.microsoft.com/office/drawing/2014/main" id="{4C38D7B0-1905-4042-A37A-7ABFA450485B}"/>
                  </a:ext>
                </a:extLst>
              </p:cNvPr>
              <p:cNvSpPr/>
              <p:nvPr/>
            </p:nvSpPr>
            <p:spPr>
              <a:xfrm>
                <a:off x="7939604" y="5373604"/>
                <a:ext cx="127277" cy="105573"/>
              </a:xfrm>
              <a:custGeom>
                <a:avLst/>
                <a:gdLst>
                  <a:gd name="connsiteX0" fmla="*/ 89984 w 127276"/>
                  <a:gd name="connsiteY0" fmla="*/ 105574 h 105573"/>
                  <a:gd name="connsiteX1" fmla="*/ 127277 w 127276"/>
                  <a:gd name="connsiteY1" fmla="*/ 1126 h 105573"/>
                  <a:gd name="connsiteX2" fmla="*/ 0 w 127276"/>
                  <a:gd name="connsiteY2" fmla="*/ 0 h 105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276" h="105573">
                    <a:moveTo>
                      <a:pt x="89984" y="105574"/>
                    </a:moveTo>
                    <a:lnTo>
                      <a:pt x="127277" y="1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39" name="Freeform 10938">
                <a:extLst>
                  <a:ext uri="{FF2B5EF4-FFF2-40B4-BE49-F238E27FC236}">
                    <a16:creationId xmlns:a16="http://schemas.microsoft.com/office/drawing/2014/main" id="{A9E30247-E86C-9D45-A74D-AA86D132C3D5}"/>
                  </a:ext>
                </a:extLst>
              </p:cNvPr>
              <p:cNvSpPr/>
              <p:nvPr/>
            </p:nvSpPr>
            <p:spPr>
              <a:xfrm>
                <a:off x="8458560" y="6531169"/>
                <a:ext cx="166595" cy="314846"/>
              </a:xfrm>
              <a:custGeom>
                <a:avLst/>
                <a:gdLst>
                  <a:gd name="connsiteX0" fmla="*/ 166594 w 166594"/>
                  <a:gd name="connsiteY0" fmla="*/ 140765 h 314845"/>
                  <a:gd name="connsiteX1" fmla="*/ 46616 w 166594"/>
                  <a:gd name="connsiteY1" fmla="*/ 0 h 314845"/>
                  <a:gd name="connsiteX2" fmla="*/ 0 w 166594"/>
                  <a:gd name="connsiteY2" fmla="*/ 130560 h 314845"/>
                  <a:gd name="connsiteX3" fmla="*/ 104440 w 166594"/>
                  <a:gd name="connsiteY3" fmla="*/ 314845 h 314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6594" h="314845">
                    <a:moveTo>
                      <a:pt x="166594" y="140765"/>
                    </a:moveTo>
                    <a:lnTo>
                      <a:pt x="46616" y="0"/>
                    </a:lnTo>
                    <a:lnTo>
                      <a:pt x="0" y="130560"/>
                    </a:lnTo>
                    <a:lnTo>
                      <a:pt x="104440" y="314845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40" name="Freeform 10939">
                <a:extLst>
                  <a:ext uri="{FF2B5EF4-FFF2-40B4-BE49-F238E27FC236}">
                    <a16:creationId xmlns:a16="http://schemas.microsoft.com/office/drawing/2014/main" id="{E56E3E5E-79F8-2045-BBEE-74AF7FE0AD64}"/>
                  </a:ext>
                </a:extLst>
              </p:cNvPr>
              <p:cNvSpPr/>
              <p:nvPr/>
            </p:nvSpPr>
            <p:spPr>
              <a:xfrm>
                <a:off x="8563002" y="6663607"/>
                <a:ext cx="107687" cy="182408"/>
              </a:xfrm>
              <a:custGeom>
                <a:avLst/>
                <a:gdLst>
                  <a:gd name="connsiteX0" fmla="*/ 62154 w 107687"/>
                  <a:gd name="connsiteY0" fmla="*/ 8328 h 182408"/>
                  <a:gd name="connsiteX1" fmla="*/ 0 w 107687"/>
                  <a:gd name="connsiteY1" fmla="*/ 182408 h 182408"/>
                  <a:gd name="connsiteX2" fmla="*/ 107688 w 107687"/>
                  <a:gd name="connsiteY2" fmla="*/ 0 h 18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687" h="182408">
                    <a:moveTo>
                      <a:pt x="62154" y="8328"/>
                    </a:moveTo>
                    <a:lnTo>
                      <a:pt x="0" y="182408"/>
                    </a:lnTo>
                    <a:lnTo>
                      <a:pt x="107688" y="0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45" name="Freeform 10944">
                <a:extLst>
                  <a:ext uri="{FF2B5EF4-FFF2-40B4-BE49-F238E27FC236}">
                    <a16:creationId xmlns:a16="http://schemas.microsoft.com/office/drawing/2014/main" id="{38C8C0E4-F3B3-4940-94E1-53CA91AE1CC8}"/>
                  </a:ext>
                </a:extLst>
              </p:cNvPr>
              <p:cNvSpPr/>
              <p:nvPr/>
            </p:nvSpPr>
            <p:spPr>
              <a:xfrm>
                <a:off x="8395895" y="6531169"/>
                <a:ext cx="109280" cy="130560"/>
              </a:xfrm>
              <a:custGeom>
                <a:avLst/>
                <a:gdLst>
                  <a:gd name="connsiteX0" fmla="*/ 109280 w 109280"/>
                  <a:gd name="connsiteY0" fmla="*/ 0 h 130559"/>
                  <a:gd name="connsiteX1" fmla="*/ 0 w 109280"/>
                  <a:gd name="connsiteY1" fmla="*/ 19989 h 130559"/>
                  <a:gd name="connsiteX2" fmla="*/ 62664 w 109280"/>
                  <a:gd name="connsiteY2" fmla="*/ 130560 h 130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280" h="130559">
                    <a:moveTo>
                      <a:pt x="109280" y="0"/>
                    </a:moveTo>
                    <a:lnTo>
                      <a:pt x="0" y="19989"/>
                    </a:lnTo>
                    <a:lnTo>
                      <a:pt x="62664" y="130560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46" name="Freeform 10945">
                <a:extLst>
                  <a:ext uri="{FF2B5EF4-FFF2-40B4-BE49-F238E27FC236}">
                    <a16:creationId xmlns:a16="http://schemas.microsoft.com/office/drawing/2014/main" id="{434F2504-1F7A-9A49-B0B2-C507A16DEE03}"/>
                  </a:ext>
                </a:extLst>
              </p:cNvPr>
              <p:cNvSpPr/>
              <p:nvPr/>
            </p:nvSpPr>
            <p:spPr>
              <a:xfrm>
                <a:off x="8505175" y="6497855"/>
                <a:ext cx="230124" cy="174079"/>
              </a:xfrm>
              <a:custGeom>
                <a:avLst/>
                <a:gdLst>
                  <a:gd name="connsiteX0" fmla="*/ 119979 w 230124"/>
                  <a:gd name="connsiteY0" fmla="*/ 174080 h 174079"/>
                  <a:gd name="connsiteX1" fmla="*/ 165512 w 230124"/>
                  <a:gd name="connsiteY1" fmla="*/ 165751 h 174079"/>
                  <a:gd name="connsiteX2" fmla="*/ 230124 w 230124"/>
                  <a:gd name="connsiteY2" fmla="*/ 56306 h 174079"/>
                  <a:gd name="connsiteX3" fmla="*/ 182133 w 230124"/>
                  <a:gd name="connsiteY3" fmla="*/ 0 h 174079"/>
                  <a:gd name="connsiteX4" fmla="*/ 0 w 230124"/>
                  <a:gd name="connsiteY4" fmla="*/ 33315 h 17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124" h="174079">
                    <a:moveTo>
                      <a:pt x="119979" y="174080"/>
                    </a:moveTo>
                    <a:lnTo>
                      <a:pt x="165512" y="165751"/>
                    </a:lnTo>
                    <a:lnTo>
                      <a:pt x="230124" y="56306"/>
                    </a:lnTo>
                    <a:lnTo>
                      <a:pt x="182133" y="0"/>
                    </a:lnTo>
                    <a:lnTo>
                      <a:pt x="0" y="33315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48" name="Freeform 10947">
                <a:extLst>
                  <a:ext uri="{FF2B5EF4-FFF2-40B4-BE49-F238E27FC236}">
                    <a16:creationId xmlns:a16="http://schemas.microsoft.com/office/drawing/2014/main" id="{449EC551-D427-EE4F-B752-E1B20313FD19}"/>
                  </a:ext>
                </a:extLst>
              </p:cNvPr>
              <p:cNvSpPr/>
              <p:nvPr/>
            </p:nvSpPr>
            <p:spPr>
              <a:xfrm>
                <a:off x="8385196" y="6216324"/>
                <a:ext cx="182134" cy="314845"/>
              </a:xfrm>
              <a:custGeom>
                <a:avLst/>
                <a:gdLst>
                  <a:gd name="connsiteX0" fmla="*/ 0 w 182133"/>
                  <a:gd name="connsiteY0" fmla="*/ 174080 h 314844"/>
                  <a:gd name="connsiteX1" fmla="*/ 119979 w 182133"/>
                  <a:gd name="connsiteY1" fmla="*/ 314845 h 314844"/>
                  <a:gd name="connsiteX2" fmla="*/ 182133 w 182133"/>
                  <a:gd name="connsiteY2" fmla="*/ 140765 h 314844"/>
                  <a:gd name="connsiteX3" fmla="*/ 62154 w 182133"/>
                  <a:gd name="connsiteY3" fmla="*/ 0 h 31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133" h="314844">
                    <a:moveTo>
                      <a:pt x="0" y="174080"/>
                    </a:moveTo>
                    <a:lnTo>
                      <a:pt x="119979" y="314845"/>
                    </a:lnTo>
                    <a:lnTo>
                      <a:pt x="182133" y="140765"/>
                    </a:lnTo>
                    <a:lnTo>
                      <a:pt x="62154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49" name="Freeform 10948">
                <a:extLst>
                  <a:ext uri="{FF2B5EF4-FFF2-40B4-BE49-F238E27FC236}">
                    <a16:creationId xmlns:a16="http://schemas.microsoft.com/office/drawing/2014/main" id="{F19963D8-7293-2644-9AA7-C55484C0DFBD}"/>
                  </a:ext>
                </a:extLst>
              </p:cNvPr>
              <p:cNvSpPr/>
              <p:nvPr/>
            </p:nvSpPr>
            <p:spPr>
              <a:xfrm>
                <a:off x="8249679" y="6216324"/>
                <a:ext cx="197672" cy="187406"/>
              </a:xfrm>
              <a:custGeom>
                <a:avLst/>
                <a:gdLst>
                  <a:gd name="connsiteX0" fmla="*/ 15539 w 197671"/>
                  <a:gd name="connsiteY0" fmla="*/ 33314 h 187405"/>
                  <a:gd name="connsiteX1" fmla="*/ 0 w 197671"/>
                  <a:gd name="connsiteY1" fmla="*/ 76834 h 187405"/>
                  <a:gd name="connsiteX2" fmla="*/ 62664 w 197671"/>
                  <a:gd name="connsiteY2" fmla="*/ 187406 h 187405"/>
                  <a:gd name="connsiteX3" fmla="*/ 135517 w 197671"/>
                  <a:gd name="connsiteY3" fmla="*/ 174080 h 187405"/>
                  <a:gd name="connsiteX4" fmla="*/ 197672 w 197671"/>
                  <a:gd name="connsiteY4" fmla="*/ 0 h 187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671" h="187405">
                    <a:moveTo>
                      <a:pt x="15539" y="33314"/>
                    </a:moveTo>
                    <a:lnTo>
                      <a:pt x="0" y="76834"/>
                    </a:lnTo>
                    <a:lnTo>
                      <a:pt x="62664" y="187406"/>
                    </a:lnTo>
                    <a:lnTo>
                      <a:pt x="135517" y="174080"/>
                    </a:lnTo>
                    <a:lnTo>
                      <a:pt x="197672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50" name="Freeform 10949">
                <a:extLst>
                  <a:ext uri="{FF2B5EF4-FFF2-40B4-BE49-F238E27FC236}">
                    <a16:creationId xmlns:a16="http://schemas.microsoft.com/office/drawing/2014/main" id="{E2D2DA17-2EBE-EF4B-B34D-9055B2531169}"/>
                  </a:ext>
                </a:extLst>
              </p:cNvPr>
              <p:cNvSpPr/>
              <p:nvPr/>
            </p:nvSpPr>
            <p:spPr>
              <a:xfrm>
                <a:off x="8145239" y="6075559"/>
                <a:ext cx="302112" cy="174079"/>
              </a:xfrm>
              <a:custGeom>
                <a:avLst/>
                <a:gdLst>
                  <a:gd name="connsiteX0" fmla="*/ 182133 w 302111"/>
                  <a:gd name="connsiteY0" fmla="*/ 0 h 174079"/>
                  <a:gd name="connsiteX1" fmla="*/ 0 w 302111"/>
                  <a:gd name="connsiteY1" fmla="*/ 33315 h 174079"/>
                  <a:gd name="connsiteX2" fmla="*/ 119979 w 302111"/>
                  <a:gd name="connsiteY2" fmla="*/ 174080 h 174079"/>
                  <a:gd name="connsiteX3" fmla="*/ 302112 w 302111"/>
                  <a:gd name="connsiteY3" fmla="*/ 140765 h 17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1" h="174079">
                    <a:moveTo>
                      <a:pt x="182133" y="0"/>
                    </a:moveTo>
                    <a:lnTo>
                      <a:pt x="0" y="33315"/>
                    </a:lnTo>
                    <a:lnTo>
                      <a:pt x="119979" y="174080"/>
                    </a:lnTo>
                    <a:lnTo>
                      <a:pt x="302112" y="140765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51" name="Freeform 10950">
                <a:extLst>
                  <a:ext uri="{FF2B5EF4-FFF2-40B4-BE49-F238E27FC236}">
                    <a16:creationId xmlns:a16="http://schemas.microsoft.com/office/drawing/2014/main" id="{D5B73019-F2D9-E240-866F-A2A96CB75266}"/>
                  </a:ext>
                </a:extLst>
              </p:cNvPr>
              <p:cNvSpPr/>
              <p:nvPr/>
            </p:nvSpPr>
            <p:spPr>
              <a:xfrm>
                <a:off x="8327373" y="5901478"/>
                <a:ext cx="182132" cy="314846"/>
              </a:xfrm>
              <a:custGeom>
                <a:avLst/>
                <a:gdLst>
                  <a:gd name="connsiteX0" fmla="*/ 182133 w 182132"/>
                  <a:gd name="connsiteY0" fmla="*/ 140765 h 314845"/>
                  <a:gd name="connsiteX1" fmla="*/ 62154 w 182132"/>
                  <a:gd name="connsiteY1" fmla="*/ 0 h 314845"/>
                  <a:gd name="connsiteX2" fmla="*/ 0 w 182132"/>
                  <a:gd name="connsiteY2" fmla="*/ 174080 h 314845"/>
                  <a:gd name="connsiteX3" fmla="*/ 119979 w 182132"/>
                  <a:gd name="connsiteY3" fmla="*/ 314845 h 314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132" h="314845">
                    <a:moveTo>
                      <a:pt x="182133" y="140765"/>
                    </a:moveTo>
                    <a:lnTo>
                      <a:pt x="62154" y="0"/>
                    </a:lnTo>
                    <a:lnTo>
                      <a:pt x="0" y="174080"/>
                    </a:lnTo>
                    <a:lnTo>
                      <a:pt x="119979" y="314845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52" name="Freeform 10951">
                <a:extLst>
                  <a:ext uri="{FF2B5EF4-FFF2-40B4-BE49-F238E27FC236}">
                    <a16:creationId xmlns:a16="http://schemas.microsoft.com/office/drawing/2014/main" id="{E280D8E8-D948-CF45-B650-7BC3793EB20B}"/>
                  </a:ext>
                </a:extLst>
              </p:cNvPr>
              <p:cNvSpPr/>
              <p:nvPr/>
            </p:nvSpPr>
            <p:spPr>
              <a:xfrm>
                <a:off x="8447352" y="6008929"/>
                <a:ext cx="244289" cy="207395"/>
              </a:xfrm>
              <a:custGeom>
                <a:avLst/>
                <a:gdLst>
                  <a:gd name="connsiteX0" fmla="*/ 182133 w 244287"/>
                  <a:gd name="connsiteY0" fmla="*/ 174080 h 207394"/>
                  <a:gd name="connsiteX1" fmla="*/ 244287 w 244287"/>
                  <a:gd name="connsiteY1" fmla="*/ 0 h 207394"/>
                  <a:gd name="connsiteX2" fmla="*/ 62154 w 244287"/>
                  <a:gd name="connsiteY2" fmla="*/ 33315 h 207394"/>
                  <a:gd name="connsiteX3" fmla="*/ 0 w 244287"/>
                  <a:gd name="connsiteY3" fmla="*/ 207394 h 20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287" h="207394">
                    <a:moveTo>
                      <a:pt x="182133" y="174080"/>
                    </a:moveTo>
                    <a:lnTo>
                      <a:pt x="244287" y="0"/>
                    </a:lnTo>
                    <a:lnTo>
                      <a:pt x="62154" y="33315"/>
                    </a:lnTo>
                    <a:lnTo>
                      <a:pt x="0" y="207394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53" name="Freeform 10952">
                <a:extLst>
                  <a:ext uri="{FF2B5EF4-FFF2-40B4-BE49-F238E27FC236}">
                    <a16:creationId xmlns:a16="http://schemas.microsoft.com/office/drawing/2014/main" id="{D5F641FC-79EE-FA4B-A948-6745C3F5A90C}"/>
                  </a:ext>
                </a:extLst>
              </p:cNvPr>
              <p:cNvSpPr/>
              <p:nvPr/>
            </p:nvSpPr>
            <p:spPr>
              <a:xfrm>
                <a:off x="8447352" y="6183010"/>
                <a:ext cx="302112" cy="174079"/>
              </a:xfrm>
              <a:custGeom>
                <a:avLst/>
                <a:gdLst>
                  <a:gd name="connsiteX0" fmla="*/ 119979 w 302111"/>
                  <a:gd name="connsiteY0" fmla="*/ 174080 h 174079"/>
                  <a:gd name="connsiteX1" fmla="*/ 302112 w 302111"/>
                  <a:gd name="connsiteY1" fmla="*/ 140765 h 174079"/>
                  <a:gd name="connsiteX2" fmla="*/ 182133 w 302111"/>
                  <a:gd name="connsiteY2" fmla="*/ 0 h 174079"/>
                  <a:gd name="connsiteX3" fmla="*/ 0 w 302111"/>
                  <a:gd name="connsiteY3" fmla="*/ 33315 h 17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1" h="174079">
                    <a:moveTo>
                      <a:pt x="119979" y="174080"/>
                    </a:moveTo>
                    <a:lnTo>
                      <a:pt x="302112" y="140765"/>
                    </a:lnTo>
                    <a:lnTo>
                      <a:pt x="182133" y="0"/>
                    </a:lnTo>
                    <a:lnTo>
                      <a:pt x="0" y="33315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54" name="Freeform 10953">
                <a:extLst>
                  <a:ext uri="{FF2B5EF4-FFF2-40B4-BE49-F238E27FC236}">
                    <a16:creationId xmlns:a16="http://schemas.microsoft.com/office/drawing/2014/main" id="{5D4635F9-AEE1-9847-980F-57250D7D3FE8}"/>
                  </a:ext>
                </a:extLst>
              </p:cNvPr>
              <p:cNvSpPr/>
              <p:nvPr/>
            </p:nvSpPr>
            <p:spPr>
              <a:xfrm>
                <a:off x="8505175" y="6323775"/>
                <a:ext cx="244287" cy="207395"/>
              </a:xfrm>
              <a:custGeom>
                <a:avLst/>
                <a:gdLst>
                  <a:gd name="connsiteX0" fmla="*/ 62154 w 244286"/>
                  <a:gd name="connsiteY0" fmla="*/ 33314 h 207394"/>
                  <a:gd name="connsiteX1" fmla="*/ 0 w 244286"/>
                  <a:gd name="connsiteY1" fmla="*/ 207394 h 207394"/>
                  <a:gd name="connsiteX2" fmla="*/ 182133 w 244286"/>
                  <a:gd name="connsiteY2" fmla="*/ 174080 h 207394"/>
                  <a:gd name="connsiteX3" fmla="*/ 244287 w 244286"/>
                  <a:gd name="connsiteY3" fmla="*/ 0 h 20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286" h="207394">
                    <a:moveTo>
                      <a:pt x="62154" y="33314"/>
                    </a:moveTo>
                    <a:lnTo>
                      <a:pt x="0" y="207394"/>
                    </a:lnTo>
                    <a:lnTo>
                      <a:pt x="182133" y="174080"/>
                    </a:lnTo>
                    <a:lnTo>
                      <a:pt x="244287" y="0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55" name="Freeform 10954">
                <a:extLst>
                  <a:ext uri="{FF2B5EF4-FFF2-40B4-BE49-F238E27FC236}">
                    <a16:creationId xmlns:a16="http://schemas.microsoft.com/office/drawing/2014/main" id="{48BA298D-A515-3F4A-825D-0E8B4127E46C}"/>
                  </a:ext>
                </a:extLst>
              </p:cNvPr>
              <p:cNvSpPr/>
              <p:nvPr/>
            </p:nvSpPr>
            <p:spPr>
              <a:xfrm>
                <a:off x="8312343" y="6390405"/>
                <a:ext cx="192832" cy="160754"/>
              </a:xfrm>
              <a:custGeom>
                <a:avLst/>
                <a:gdLst>
                  <a:gd name="connsiteX0" fmla="*/ 192832 w 192831"/>
                  <a:gd name="connsiteY0" fmla="*/ 140765 h 160753"/>
                  <a:gd name="connsiteX1" fmla="*/ 72853 w 192831"/>
                  <a:gd name="connsiteY1" fmla="*/ 0 h 160753"/>
                  <a:gd name="connsiteX2" fmla="*/ 0 w 192831"/>
                  <a:gd name="connsiteY2" fmla="*/ 13326 h 160753"/>
                  <a:gd name="connsiteX3" fmla="*/ 83552 w 192831"/>
                  <a:gd name="connsiteY3" fmla="*/ 160754 h 16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831" h="160753">
                    <a:moveTo>
                      <a:pt x="192832" y="140765"/>
                    </a:moveTo>
                    <a:lnTo>
                      <a:pt x="72853" y="0"/>
                    </a:lnTo>
                    <a:lnTo>
                      <a:pt x="0" y="13326"/>
                    </a:lnTo>
                    <a:lnTo>
                      <a:pt x="83552" y="160754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56" name="Freeform 10955">
                <a:extLst>
                  <a:ext uri="{FF2B5EF4-FFF2-40B4-BE49-F238E27FC236}">
                    <a16:creationId xmlns:a16="http://schemas.microsoft.com/office/drawing/2014/main" id="{D2A832CE-90C5-7347-BAF6-0E752135DC89}"/>
                  </a:ext>
                </a:extLst>
              </p:cNvPr>
              <p:cNvSpPr/>
              <p:nvPr/>
            </p:nvSpPr>
            <p:spPr>
              <a:xfrm>
                <a:off x="8145239" y="6108873"/>
                <a:ext cx="119978" cy="184285"/>
              </a:xfrm>
              <a:custGeom>
                <a:avLst/>
                <a:gdLst>
                  <a:gd name="connsiteX0" fmla="*/ 119979 w 119978"/>
                  <a:gd name="connsiteY0" fmla="*/ 140765 h 184285"/>
                  <a:gd name="connsiteX1" fmla="*/ 0 w 119978"/>
                  <a:gd name="connsiteY1" fmla="*/ 0 h 184285"/>
                  <a:gd name="connsiteX2" fmla="*/ 104440 w 119978"/>
                  <a:gd name="connsiteY2" fmla="*/ 184285 h 184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978" h="184285">
                    <a:moveTo>
                      <a:pt x="119979" y="140765"/>
                    </a:moveTo>
                    <a:lnTo>
                      <a:pt x="0" y="0"/>
                    </a:lnTo>
                    <a:lnTo>
                      <a:pt x="104440" y="184285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57" name="Freeform 10956">
                <a:extLst>
                  <a:ext uri="{FF2B5EF4-FFF2-40B4-BE49-F238E27FC236}">
                    <a16:creationId xmlns:a16="http://schemas.microsoft.com/office/drawing/2014/main" id="{066E6518-A7DF-8A4E-B200-29CC89FD07CD}"/>
                  </a:ext>
                </a:extLst>
              </p:cNvPr>
              <p:cNvSpPr/>
              <p:nvPr/>
            </p:nvSpPr>
            <p:spPr>
              <a:xfrm>
                <a:off x="8145239" y="5901478"/>
                <a:ext cx="244289" cy="207395"/>
              </a:xfrm>
              <a:custGeom>
                <a:avLst/>
                <a:gdLst>
                  <a:gd name="connsiteX0" fmla="*/ 62154 w 244287"/>
                  <a:gd name="connsiteY0" fmla="*/ 33315 h 207394"/>
                  <a:gd name="connsiteX1" fmla="*/ 0 w 244287"/>
                  <a:gd name="connsiteY1" fmla="*/ 207394 h 207394"/>
                  <a:gd name="connsiteX2" fmla="*/ 182133 w 244287"/>
                  <a:gd name="connsiteY2" fmla="*/ 174080 h 207394"/>
                  <a:gd name="connsiteX3" fmla="*/ 244287 w 244287"/>
                  <a:gd name="connsiteY3" fmla="*/ 0 h 20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287" h="207394">
                    <a:moveTo>
                      <a:pt x="62154" y="33315"/>
                    </a:moveTo>
                    <a:lnTo>
                      <a:pt x="0" y="207394"/>
                    </a:lnTo>
                    <a:lnTo>
                      <a:pt x="182133" y="174080"/>
                    </a:lnTo>
                    <a:lnTo>
                      <a:pt x="244287" y="0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58" name="Freeform 10957">
                <a:extLst>
                  <a:ext uri="{FF2B5EF4-FFF2-40B4-BE49-F238E27FC236}">
                    <a16:creationId xmlns:a16="http://schemas.microsoft.com/office/drawing/2014/main" id="{103C3B7C-FFD3-014B-BCA2-50935CFABFE5}"/>
                  </a:ext>
                </a:extLst>
              </p:cNvPr>
              <p:cNvSpPr/>
              <p:nvPr/>
            </p:nvSpPr>
            <p:spPr>
              <a:xfrm>
                <a:off x="8389526" y="5868164"/>
                <a:ext cx="302112" cy="174079"/>
              </a:xfrm>
              <a:custGeom>
                <a:avLst/>
                <a:gdLst>
                  <a:gd name="connsiteX0" fmla="*/ 119979 w 302111"/>
                  <a:gd name="connsiteY0" fmla="*/ 174080 h 174079"/>
                  <a:gd name="connsiteX1" fmla="*/ 302112 w 302111"/>
                  <a:gd name="connsiteY1" fmla="*/ 140765 h 174079"/>
                  <a:gd name="connsiteX2" fmla="*/ 182133 w 302111"/>
                  <a:gd name="connsiteY2" fmla="*/ 0 h 174079"/>
                  <a:gd name="connsiteX3" fmla="*/ 0 w 302111"/>
                  <a:gd name="connsiteY3" fmla="*/ 33314 h 17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1" h="174079">
                    <a:moveTo>
                      <a:pt x="119979" y="174080"/>
                    </a:moveTo>
                    <a:lnTo>
                      <a:pt x="302112" y="140765"/>
                    </a:lnTo>
                    <a:lnTo>
                      <a:pt x="182133" y="0"/>
                    </a:lnTo>
                    <a:lnTo>
                      <a:pt x="0" y="33314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59" name="Freeform 10958">
                <a:extLst>
                  <a:ext uri="{FF2B5EF4-FFF2-40B4-BE49-F238E27FC236}">
                    <a16:creationId xmlns:a16="http://schemas.microsoft.com/office/drawing/2014/main" id="{8AA861F8-C09C-D543-9EC4-1619BDD02EA9}"/>
                  </a:ext>
                </a:extLst>
              </p:cNvPr>
              <p:cNvSpPr/>
              <p:nvPr/>
            </p:nvSpPr>
            <p:spPr>
              <a:xfrm>
                <a:off x="8629486" y="6008929"/>
                <a:ext cx="182132" cy="314846"/>
              </a:xfrm>
              <a:custGeom>
                <a:avLst/>
                <a:gdLst>
                  <a:gd name="connsiteX0" fmla="*/ 182133 w 182132"/>
                  <a:gd name="connsiteY0" fmla="*/ 140765 h 314845"/>
                  <a:gd name="connsiteX1" fmla="*/ 62154 w 182132"/>
                  <a:gd name="connsiteY1" fmla="*/ 0 h 314845"/>
                  <a:gd name="connsiteX2" fmla="*/ 0 w 182132"/>
                  <a:gd name="connsiteY2" fmla="*/ 174080 h 314845"/>
                  <a:gd name="connsiteX3" fmla="*/ 119979 w 182132"/>
                  <a:gd name="connsiteY3" fmla="*/ 314845 h 314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132" h="314845">
                    <a:moveTo>
                      <a:pt x="182133" y="140765"/>
                    </a:moveTo>
                    <a:lnTo>
                      <a:pt x="62154" y="0"/>
                    </a:lnTo>
                    <a:lnTo>
                      <a:pt x="0" y="174080"/>
                    </a:lnTo>
                    <a:lnTo>
                      <a:pt x="119979" y="314845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60" name="Freeform 10959">
                <a:extLst>
                  <a:ext uri="{FF2B5EF4-FFF2-40B4-BE49-F238E27FC236}">
                    <a16:creationId xmlns:a16="http://schemas.microsoft.com/office/drawing/2014/main" id="{3DB043F5-2B4A-2242-B442-25ED987A8F04}"/>
                  </a:ext>
                </a:extLst>
              </p:cNvPr>
              <p:cNvSpPr/>
              <p:nvPr/>
            </p:nvSpPr>
            <p:spPr>
              <a:xfrm>
                <a:off x="8269546" y="5586633"/>
                <a:ext cx="182134" cy="314845"/>
              </a:xfrm>
              <a:custGeom>
                <a:avLst/>
                <a:gdLst>
                  <a:gd name="connsiteX0" fmla="*/ 0 w 182133"/>
                  <a:gd name="connsiteY0" fmla="*/ 174080 h 314844"/>
                  <a:gd name="connsiteX1" fmla="*/ 119979 w 182133"/>
                  <a:gd name="connsiteY1" fmla="*/ 314845 h 314844"/>
                  <a:gd name="connsiteX2" fmla="*/ 182133 w 182133"/>
                  <a:gd name="connsiteY2" fmla="*/ 140765 h 314844"/>
                  <a:gd name="connsiteX3" fmla="*/ 62154 w 182133"/>
                  <a:gd name="connsiteY3" fmla="*/ 0 h 31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133" h="314844">
                    <a:moveTo>
                      <a:pt x="0" y="174080"/>
                    </a:moveTo>
                    <a:lnTo>
                      <a:pt x="119979" y="314845"/>
                    </a:lnTo>
                    <a:lnTo>
                      <a:pt x="182133" y="140765"/>
                    </a:lnTo>
                    <a:lnTo>
                      <a:pt x="62154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61" name="Freeform 10960">
                <a:extLst>
                  <a:ext uri="{FF2B5EF4-FFF2-40B4-BE49-F238E27FC236}">
                    <a16:creationId xmlns:a16="http://schemas.microsoft.com/office/drawing/2014/main" id="{334665CF-F5F2-D94A-BB0E-EA375FDA7C15}"/>
                  </a:ext>
                </a:extLst>
              </p:cNvPr>
              <p:cNvSpPr/>
              <p:nvPr/>
            </p:nvSpPr>
            <p:spPr>
              <a:xfrm>
                <a:off x="8087414" y="5586633"/>
                <a:ext cx="244287" cy="207395"/>
              </a:xfrm>
              <a:custGeom>
                <a:avLst/>
                <a:gdLst>
                  <a:gd name="connsiteX0" fmla="*/ 62154 w 244286"/>
                  <a:gd name="connsiteY0" fmla="*/ 33314 h 207394"/>
                  <a:gd name="connsiteX1" fmla="*/ 0 w 244286"/>
                  <a:gd name="connsiteY1" fmla="*/ 207394 h 207394"/>
                  <a:gd name="connsiteX2" fmla="*/ 182133 w 244286"/>
                  <a:gd name="connsiteY2" fmla="*/ 174080 h 207394"/>
                  <a:gd name="connsiteX3" fmla="*/ 244287 w 244286"/>
                  <a:gd name="connsiteY3" fmla="*/ 0 h 20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286" h="207394">
                    <a:moveTo>
                      <a:pt x="62154" y="33314"/>
                    </a:moveTo>
                    <a:lnTo>
                      <a:pt x="0" y="207394"/>
                    </a:lnTo>
                    <a:lnTo>
                      <a:pt x="182133" y="174080"/>
                    </a:lnTo>
                    <a:lnTo>
                      <a:pt x="244287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62" name="Freeform 10961">
                <a:extLst>
                  <a:ext uri="{FF2B5EF4-FFF2-40B4-BE49-F238E27FC236}">
                    <a16:creationId xmlns:a16="http://schemas.microsoft.com/office/drawing/2014/main" id="{197F9C1B-F70A-304B-8600-F3F104209332}"/>
                  </a:ext>
                </a:extLst>
              </p:cNvPr>
              <p:cNvSpPr/>
              <p:nvPr/>
            </p:nvSpPr>
            <p:spPr>
              <a:xfrm>
                <a:off x="8029589" y="5445866"/>
                <a:ext cx="302112" cy="174079"/>
              </a:xfrm>
              <a:custGeom>
                <a:avLst/>
                <a:gdLst>
                  <a:gd name="connsiteX0" fmla="*/ 182133 w 302111"/>
                  <a:gd name="connsiteY0" fmla="*/ 0 h 174079"/>
                  <a:gd name="connsiteX1" fmla="*/ 0 w 302111"/>
                  <a:gd name="connsiteY1" fmla="*/ 33314 h 174079"/>
                  <a:gd name="connsiteX2" fmla="*/ 119979 w 302111"/>
                  <a:gd name="connsiteY2" fmla="*/ 174080 h 174079"/>
                  <a:gd name="connsiteX3" fmla="*/ 302112 w 302111"/>
                  <a:gd name="connsiteY3" fmla="*/ 140765 h 17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1" h="174079">
                    <a:moveTo>
                      <a:pt x="182133" y="0"/>
                    </a:moveTo>
                    <a:lnTo>
                      <a:pt x="0" y="33314"/>
                    </a:lnTo>
                    <a:lnTo>
                      <a:pt x="119979" y="174080"/>
                    </a:lnTo>
                    <a:lnTo>
                      <a:pt x="302112" y="140765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63" name="Freeform 10962">
                <a:extLst>
                  <a:ext uri="{FF2B5EF4-FFF2-40B4-BE49-F238E27FC236}">
                    <a16:creationId xmlns:a16="http://schemas.microsoft.com/office/drawing/2014/main" id="{D84E4E41-519F-D04C-8988-9278E7FD6DC9}"/>
                  </a:ext>
                </a:extLst>
              </p:cNvPr>
              <p:cNvSpPr/>
              <p:nvPr/>
            </p:nvSpPr>
            <p:spPr>
              <a:xfrm>
                <a:off x="8211723" y="5376234"/>
                <a:ext cx="182132" cy="210398"/>
              </a:xfrm>
              <a:custGeom>
                <a:avLst/>
                <a:gdLst>
                  <a:gd name="connsiteX0" fmla="*/ 182133 w 182132"/>
                  <a:gd name="connsiteY0" fmla="*/ 36317 h 210397"/>
                  <a:gd name="connsiteX1" fmla="*/ 152138 w 182132"/>
                  <a:gd name="connsiteY1" fmla="*/ 1126 h 210397"/>
                  <a:gd name="connsiteX2" fmla="*/ 24862 w 182132"/>
                  <a:gd name="connsiteY2" fmla="*/ 0 h 210397"/>
                  <a:gd name="connsiteX3" fmla="*/ 0 w 182132"/>
                  <a:gd name="connsiteY3" fmla="*/ 69632 h 210397"/>
                  <a:gd name="connsiteX4" fmla="*/ 119979 w 182132"/>
                  <a:gd name="connsiteY4" fmla="*/ 210397 h 21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132" h="210397">
                    <a:moveTo>
                      <a:pt x="182133" y="36317"/>
                    </a:moveTo>
                    <a:lnTo>
                      <a:pt x="152138" y="1126"/>
                    </a:lnTo>
                    <a:lnTo>
                      <a:pt x="24862" y="0"/>
                    </a:lnTo>
                    <a:lnTo>
                      <a:pt x="0" y="69632"/>
                    </a:lnTo>
                    <a:lnTo>
                      <a:pt x="119979" y="210397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64" name="Freeform 10963">
                <a:extLst>
                  <a:ext uri="{FF2B5EF4-FFF2-40B4-BE49-F238E27FC236}">
                    <a16:creationId xmlns:a16="http://schemas.microsoft.com/office/drawing/2014/main" id="{9E62A9AB-255A-0A49-82A8-19B0B27A939C}"/>
                  </a:ext>
                </a:extLst>
              </p:cNvPr>
              <p:cNvSpPr/>
              <p:nvPr/>
            </p:nvSpPr>
            <p:spPr>
              <a:xfrm>
                <a:off x="8331701" y="5379238"/>
                <a:ext cx="244289" cy="207395"/>
              </a:xfrm>
              <a:custGeom>
                <a:avLst/>
                <a:gdLst>
                  <a:gd name="connsiteX0" fmla="*/ 182133 w 244287"/>
                  <a:gd name="connsiteY0" fmla="*/ 174080 h 207394"/>
                  <a:gd name="connsiteX1" fmla="*/ 244287 w 244287"/>
                  <a:gd name="connsiteY1" fmla="*/ 0 h 207394"/>
                  <a:gd name="connsiteX2" fmla="*/ 62154 w 244287"/>
                  <a:gd name="connsiteY2" fmla="*/ 33314 h 207394"/>
                  <a:gd name="connsiteX3" fmla="*/ 0 w 244287"/>
                  <a:gd name="connsiteY3" fmla="*/ 207394 h 20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287" h="207394">
                    <a:moveTo>
                      <a:pt x="182133" y="174080"/>
                    </a:moveTo>
                    <a:lnTo>
                      <a:pt x="244287" y="0"/>
                    </a:lnTo>
                    <a:lnTo>
                      <a:pt x="62154" y="33314"/>
                    </a:lnTo>
                    <a:lnTo>
                      <a:pt x="0" y="207394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65" name="Freeform 10964">
                <a:extLst>
                  <a:ext uri="{FF2B5EF4-FFF2-40B4-BE49-F238E27FC236}">
                    <a16:creationId xmlns:a16="http://schemas.microsoft.com/office/drawing/2014/main" id="{AD3275B2-8492-E544-A965-5BA4D5E3628D}"/>
                  </a:ext>
                </a:extLst>
              </p:cNvPr>
              <p:cNvSpPr/>
              <p:nvPr/>
            </p:nvSpPr>
            <p:spPr>
              <a:xfrm>
                <a:off x="8331701" y="5553317"/>
                <a:ext cx="302114" cy="174079"/>
              </a:xfrm>
              <a:custGeom>
                <a:avLst/>
                <a:gdLst>
                  <a:gd name="connsiteX0" fmla="*/ 119979 w 302112"/>
                  <a:gd name="connsiteY0" fmla="*/ 174080 h 174079"/>
                  <a:gd name="connsiteX1" fmla="*/ 302112 w 302112"/>
                  <a:gd name="connsiteY1" fmla="*/ 140765 h 174079"/>
                  <a:gd name="connsiteX2" fmla="*/ 182133 w 302112"/>
                  <a:gd name="connsiteY2" fmla="*/ 0 h 174079"/>
                  <a:gd name="connsiteX3" fmla="*/ 0 w 302112"/>
                  <a:gd name="connsiteY3" fmla="*/ 33314 h 17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2" h="174079">
                    <a:moveTo>
                      <a:pt x="119979" y="174080"/>
                    </a:moveTo>
                    <a:lnTo>
                      <a:pt x="302112" y="140765"/>
                    </a:lnTo>
                    <a:lnTo>
                      <a:pt x="182133" y="0"/>
                    </a:lnTo>
                    <a:lnTo>
                      <a:pt x="0" y="33314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66" name="Freeform 10965">
                <a:extLst>
                  <a:ext uri="{FF2B5EF4-FFF2-40B4-BE49-F238E27FC236}">
                    <a16:creationId xmlns:a16="http://schemas.microsoft.com/office/drawing/2014/main" id="{4B056881-6CFC-C34B-B1C2-98E2E41358EA}"/>
                  </a:ext>
                </a:extLst>
              </p:cNvPr>
              <p:cNvSpPr/>
              <p:nvPr/>
            </p:nvSpPr>
            <p:spPr>
              <a:xfrm>
                <a:off x="8389526" y="5694084"/>
                <a:ext cx="244289" cy="207395"/>
              </a:xfrm>
              <a:custGeom>
                <a:avLst/>
                <a:gdLst>
                  <a:gd name="connsiteX0" fmla="*/ 62154 w 244287"/>
                  <a:gd name="connsiteY0" fmla="*/ 33314 h 207394"/>
                  <a:gd name="connsiteX1" fmla="*/ 0 w 244287"/>
                  <a:gd name="connsiteY1" fmla="*/ 207394 h 207394"/>
                  <a:gd name="connsiteX2" fmla="*/ 182133 w 244287"/>
                  <a:gd name="connsiteY2" fmla="*/ 174080 h 207394"/>
                  <a:gd name="connsiteX3" fmla="*/ 244287 w 244287"/>
                  <a:gd name="connsiteY3" fmla="*/ 0 h 20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287" h="207394">
                    <a:moveTo>
                      <a:pt x="62154" y="33314"/>
                    </a:moveTo>
                    <a:lnTo>
                      <a:pt x="0" y="207394"/>
                    </a:lnTo>
                    <a:lnTo>
                      <a:pt x="182133" y="174080"/>
                    </a:lnTo>
                    <a:lnTo>
                      <a:pt x="244287" y="0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67" name="Freeform 10966">
                <a:extLst>
                  <a:ext uri="{FF2B5EF4-FFF2-40B4-BE49-F238E27FC236}">
                    <a16:creationId xmlns:a16="http://schemas.microsoft.com/office/drawing/2014/main" id="{199EE121-5E65-0445-BB6F-04D4BE6FCD9A}"/>
                  </a:ext>
                </a:extLst>
              </p:cNvPr>
              <p:cNvSpPr/>
              <p:nvPr/>
            </p:nvSpPr>
            <p:spPr>
              <a:xfrm>
                <a:off x="8087414" y="5760712"/>
                <a:ext cx="302112" cy="174079"/>
              </a:xfrm>
              <a:custGeom>
                <a:avLst/>
                <a:gdLst>
                  <a:gd name="connsiteX0" fmla="*/ 119979 w 302111"/>
                  <a:gd name="connsiteY0" fmla="*/ 174080 h 174079"/>
                  <a:gd name="connsiteX1" fmla="*/ 302112 w 302111"/>
                  <a:gd name="connsiteY1" fmla="*/ 140765 h 174079"/>
                  <a:gd name="connsiteX2" fmla="*/ 182133 w 302111"/>
                  <a:gd name="connsiteY2" fmla="*/ 0 h 174079"/>
                  <a:gd name="connsiteX3" fmla="*/ 0 w 302111"/>
                  <a:gd name="connsiteY3" fmla="*/ 33314 h 17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1" h="174079">
                    <a:moveTo>
                      <a:pt x="119979" y="174080"/>
                    </a:moveTo>
                    <a:lnTo>
                      <a:pt x="302112" y="140765"/>
                    </a:lnTo>
                    <a:lnTo>
                      <a:pt x="182133" y="0"/>
                    </a:lnTo>
                    <a:lnTo>
                      <a:pt x="0" y="33314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68" name="Freeform 10967">
                <a:extLst>
                  <a:ext uri="{FF2B5EF4-FFF2-40B4-BE49-F238E27FC236}">
                    <a16:creationId xmlns:a16="http://schemas.microsoft.com/office/drawing/2014/main" id="{765479B9-8119-5B48-AE19-3118DDEB8C2F}"/>
                  </a:ext>
                </a:extLst>
              </p:cNvPr>
              <p:cNvSpPr/>
              <p:nvPr/>
            </p:nvSpPr>
            <p:spPr>
              <a:xfrm>
                <a:off x="7967436" y="5479180"/>
                <a:ext cx="182134" cy="314845"/>
              </a:xfrm>
              <a:custGeom>
                <a:avLst/>
                <a:gdLst>
                  <a:gd name="connsiteX0" fmla="*/ 182133 w 182133"/>
                  <a:gd name="connsiteY0" fmla="*/ 140765 h 314844"/>
                  <a:gd name="connsiteX1" fmla="*/ 62154 w 182133"/>
                  <a:gd name="connsiteY1" fmla="*/ 0 h 314844"/>
                  <a:gd name="connsiteX2" fmla="*/ 0 w 182133"/>
                  <a:gd name="connsiteY2" fmla="*/ 174080 h 314844"/>
                  <a:gd name="connsiteX3" fmla="*/ 119979 w 182133"/>
                  <a:gd name="connsiteY3" fmla="*/ 314845 h 31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133" h="314844">
                    <a:moveTo>
                      <a:pt x="182133" y="140765"/>
                    </a:moveTo>
                    <a:lnTo>
                      <a:pt x="62154" y="0"/>
                    </a:lnTo>
                    <a:lnTo>
                      <a:pt x="0" y="174080"/>
                    </a:lnTo>
                    <a:lnTo>
                      <a:pt x="119979" y="314845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69" name="Freeform 10968">
                <a:extLst>
                  <a:ext uri="{FF2B5EF4-FFF2-40B4-BE49-F238E27FC236}">
                    <a16:creationId xmlns:a16="http://schemas.microsoft.com/office/drawing/2014/main" id="{3CDA6B2C-9319-4F44-BAFE-E073F69EC120}"/>
                  </a:ext>
                </a:extLst>
              </p:cNvPr>
              <p:cNvSpPr/>
              <p:nvPr/>
            </p:nvSpPr>
            <p:spPr>
              <a:xfrm>
                <a:off x="8029592" y="5374732"/>
                <a:ext cx="206995" cy="104448"/>
              </a:xfrm>
              <a:custGeom>
                <a:avLst/>
                <a:gdLst>
                  <a:gd name="connsiteX0" fmla="*/ 0 w 206994"/>
                  <a:gd name="connsiteY0" fmla="*/ 104448 h 104447"/>
                  <a:gd name="connsiteX1" fmla="*/ 182133 w 206994"/>
                  <a:gd name="connsiteY1" fmla="*/ 71134 h 104447"/>
                  <a:gd name="connsiteX2" fmla="*/ 206995 w 206994"/>
                  <a:gd name="connsiteY2" fmla="*/ 1502 h 104447"/>
                  <a:gd name="connsiteX3" fmla="*/ 37293 w 206994"/>
                  <a:gd name="connsiteY3" fmla="*/ 0 h 10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994" h="104447">
                    <a:moveTo>
                      <a:pt x="0" y="104448"/>
                    </a:moveTo>
                    <a:lnTo>
                      <a:pt x="182133" y="71134"/>
                    </a:lnTo>
                    <a:lnTo>
                      <a:pt x="206995" y="1502"/>
                    </a:lnTo>
                    <a:lnTo>
                      <a:pt x="37293" y="0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70" name="Freeform 10969">
                <a:extLst>
                  <a:ext uri="{FF2B5EF4-FFF2-40B4-BE49-F238E27FC236}">
                    <a16:creationId xmlns:a16="http://schemas.microsoft.com/office/drawing/2014/main" id="{C72600C9-6B8E-444B-9DF1-2F7F82F5202E}"/>
                  </a:ext>
                </a:extLst>
              </p:cNvPr>
              <p:cNvSpPr/>
              <p:nvPr/>
            </p:nvSpPr>
            <p:spPr>
              <a:xfrm>
                <a:off x="8363864" y="5377361"/>
                <a:ext cx="212129" cy="35191"/>
              </a:xfrm>
              <a:custGeom>
                <a:avLst/>
                <a:gdLst>
                  <a:gd name="connsiteX0" fmla="*/ 29995 w 212127"/>
                  <a:gd name="connsiteY0" fmla="*/ 35191 h 35191"/>
                  <a:gd name="connsiteX1" fmla="*/ 212128 w 212127"/>
                  <a:gd name="connsiteY1" fmla="*/ 1877 h 35191"/>
                  <a:gd name="connsiteX2" fmla="*/ 0 w 212127"/>
                  <a:gd name="connsiteY2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2127" h="35191">
                    <a:moveTo>
                      <a:pt x="29995" y="35191"/>
                    </a:moveTo>
                    <a:lnTo>
                      <a:pt x="212128" y="1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71" name="Freeform 10970">
                <a:extLst>
                  <a:ext uri="{FF2B5EF4-FFF2-40B4-BE49-F238E27FC236}">
                    <a16:creationId xmlns:a16="http://schemas.microsoft.com/office/drawing/2014/main" id="{BD5559FA-74D0-0C4A-9414-36815752A0A4}"/>
                  </a:ext>
                </a:extLst>
              </p:cNvPr>
              <p:cNvSpPr/>
              <p:nvPr/>
            </p:nvSpPr>
            <p:spPr>
              <a:xfrm>
                <a:off x="8513838" y="5379238"/>
                <a:ext cx="182132" cy="314845"/>
              </a:xfrm>
              <a:custGeom>
                <a:avLst/>
                <a:gdLst>
                  <a:gd name="connsiteX0" fmla="*/ 182133 w 182132"/>
                  <a:gd name="connsiteY0" fmla="*/ 140765 h 314844"/>
                  <a:gd name="connsiteX1" fmla="*/ 62154 w 182132"/>
                  <a:gd name="connsiteY1" fmla="*/ 0 h 314844"/>
                  <a:gd name="connsiteX2" fmla="*/ 0 w 182132"/>
                  <a:gd name="connsiteY2" fmla="*/ 174080 h 314844"/>
                  <a:gd name="connsiteX3" fmla="*/ 119979 w 182132"/>
                  <a:gd name="connsiteY3" fmla="*/ 314845 h 31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132" h="314844">
                    <a:moveTo>
                      <a:pt x="182133" y="140765"/>
                    </a:moveTo>
                    <a:lnTo>
                      <a:pt x="62154" y="0"/>
                    </a:lnTo>
                    <a:lnTo>
                      <a:pt x="0" y="174080"/>
                    </a:lnTo>
                    <a:lnTo>
                      <a:pt x="119979" y="314845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86" name="Freeform 10985">
                <a:extLst>
                  <a:ext uri="{FF2B5EF4-FFF2-40B4-BE49-F238E27FC236}">
                    <a16:creationId xmlns:a16="http://schemas.microsoft.com/office/drawing/2014/main" id="{282FAE38-6E45-034A-9F04-0AA3B464F5AA}"/>
                  </a:ext>
                </a:extLst>
              </p:cNvPr>
              <p:cNvSpPr/>
              <p:nvPr/>
            </p:nvSpPr>
            <p:spPr>
              <a:xfrm>
                <a:off x="8749466" y="6298790"/>
                <a:ext cx="136600" cy="109446"/>
              </a:xfrm>
              <a:custGeom>
                <a:avLst/>
                <a:gdLst>
                  <a:gd name="connsiteX0" fmla="*/ 0 w 136599"/>
                  <a:gd name="connsiteY0" fmla="*/ 24986 h 109445"/>
                  <a:gd name="connsiteX1" fmla="*/ 71987 w 136599"/>
                  <a:gd name="connsiteY1" fmla="*/ 109445 h 109445"/>
                  <a:gd name="connsiteX2" fmla="*/ 136600 w 136599"/>
                  <a:gd name="connsiteY2" fmla="*/ 0 h 10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599" h="109445">
                    <a:moveTo>
                      <a:pt x="0" y="24986"/>
                    </a:moveTo>
                    <a:lnTo>
                      <a:pt x="71987" y="109445"/>
                    </a:lnTo>
                    <a:lnTo>
                      <a:pt x="136600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92" name="Freeform 10991">
                <a:extLst>
                  <a:ext uri="{FF2B5EF4-FFF2-40B4-BE49-F238E27FC236}">
                    <a16:creationId xmlns:a16="http://schemas.microsoft.com/office/drawing/2014/main" id="{71A92B29-A02D-314C-A92B-7724AAF8E605}"/>
                  </a:ext>
                </a:extLst>
              </p:cNvPr>
              <p:cNvSpPr/>
              <p:nvPr/>
            </p:nvSpPr>
            <p:spPr>
              <a:xfrm>
                <a:off x="8687311" y="6323775"/>
                <a:ext cx="134142" cy="230386"/>
              </a:xfrm>
              <a:custGeom>
                <a:avLst/>
                <a:gdLst>
                  <a:gd name="connsiteX0" fmla="*/ 62154 w 134141"/>
                  <a:gd name="connsiteY0" fmla="*/ 0 h 230385"/>
                  <a:gd name="connsiteX1" fmla="*/ 0 w 134141"/>
                  <a:gd name="connsiteY1" fmla="*/ 174080 h 230385"/>
                  <a:gd name="connsiteX2" fmla="*/ 47992 w 134141"/>
                  <a:gd name="connsiteY2" fmla="*/ 230386 h 230385"/>
                  <a:gd name="connsiteX3" fmla="*/ 134141 w 134141"/>
                  <a:gd name="connsiteY3" fmla="*/ 84459 h 230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141" h="230385">
                    <a:moveTo>
                      <a:pt x="62154" y="0"/>
                    </a:moveTo>
                    <a:lnTo>
                      <a:pt x="0" y="174080"/>
                    </a:lnTo>
                    <a:lnTo>
                      <a:pt x="47992" y="230386"/>
                    </a:lnTo>
                    <a:lnTo>
                      <a:pt x="134141" y="84459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93" name="Freeform 10992">
                <a:extLst>
                  <a:ext uri="{FF2B5EF4-FFF2-40B4-BE49-F238E27FC236}">
                    <a16:creationId xmlns:a16="http://schemas.microsoft.com/office/drawing/2014/main" id="{BFBC3C68-0687-F24F-92AC-866EA8F238EE}"/>
                  </a:ext>
                </a:extLst>
              </p:cNvPr>
              <p:cNvSpPr/>
              <p:nvPr/>
            </p:nvSpPr>
            <p:spPr>
              <a:xfrm>
                <a:off x="8749466" y="6116382"/>
                <a:ext cx="244289" cy="207395"/>
              </a:xfrm>
              <a:custGeom>
                <a:avLst/>
                <a:gdLst>
                  <a:gd name="connsiteX0" fmla="*/ 62154 w 244287"/>
                  <a:gd name="connsiteY0" fmla="*/ 33315 h 207394"/>
                  <a:gd name="connsiteX1" fmla="*/ 0 w 244287"/>
                  <a:gd name="connsiteY1" fmla="*/ 207394 h 207394"/>
                  <a:gd name="connsiteX2" fmla="*/ 136600 w 244287"/>
                  <a:gd name="connsiteY2" fmla="*/ 182408 h 207394"/>
                  <a:gd name="connsiteX3" fmla="*/ 244287 w 244287"/>
                  <a:gd name="connsiteY3" fmla="*/ 0 h 20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287" h="207394">
                    <a:moveTo>
                      <a:pt x="62154" y="33315"/>
                    </a:moveTo>
                    <a:lnTo>
                      <a:pt x="0" y="207394"/>
                    </a:lnTo>
                    <a:lnTo>
                      <a:pt x="136600" y="182408"/>
                    </a:lnTo>
                    <a:lnTo>
                      <a:pt x="244287" y="0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96" name="Freeform 10995">
                <a:extLst>
                  <a:ext uri="{FF2B5EF4-FFF2-40B4-BE49-F238E27FC236}">
                    <a16:creationId xmlns:a16="http://schemas.microsoft.com/office/drawing/2014/main" id="{C10927C9-BCF3-504A-9359-41B0BAC0C9DE}"/>
                  </a:ext>
                </a:extLst>
              </p:cNvPr>
              <p:cNvSpPr/>
              <p:nvPr/>
            </p:nvSpPr>
            <p:spPr>
              <a:xfrm>
                <a:off x="8873775" y="5801536"/>
                <a:ext cx="182134" cy="314845"/>
              </a:xfrm>
              <a:custGeom>
                <a:avLst/>
                <a:gdLst>
                  <a:gd name="connsiteX0" fmla="*/ 0 w 182133"/>
                  <a:gd name="connsiteY0" fmla="*/ 174080 h 314844"/>
                  <a:gd name="connsiteX1" fmla="*/ 119979 w 182133"/>
                  <a:gd name="connsiteY1" fmla="*/ 314845 h 314844"/>
                  <a:gd name="connsiteX2" fmla="*/ 182133 w 182133"/>
                  <a:gd name="connsiteY2" fmla="*/ 140765 h 314844"/>
                  <a:gd name="connsiteX3" fmla="*/ 62155 w 182133"/>
                  <a:gd name="connsiteY3" fmla="*/ 0 h 31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133" h="314844">
                    <a:moveTo>
                      <a:pt x="0" y="174080"/>
                    </a:moveTo>
                    <a:lnTo>
                      <a:pt x="119979" y="314845"/>
                    </a:lnTo>
                    <a:lnTo>
                      <a:pt x="182133" y="140765"/>
                    </a:lnTo>
                    <a:lnTo>
                      <a:pt x="62155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97" name="Freeform 10996">
                <a:extLst>
                  <a:ext uri="{FF2B5EF4-FFF2-40B4-BE49-F238E27FC236}">
                    <a16:creationId xmlns:a16="http://schemas.microsoft.com/office/drawing/2014/main" id="{7FBB2973-23D9-864A-A220-3ACCC6E95B67}"/>
                  </a:ext>
                </a:extLst>
              </p:cNvPr>
              <p:cNvSpPr/>
              <p:nvPr/>
            </p:nvSpPr>
            <p:spPr>
              <a:xfrm>
                <a:off x="8691641" y="5801536"/>
                <a:ext cx="244289" cy="207395"/>
              </a:xfrm>
              <a:custGeom>
                <a:avLst/>
                <a:gdLst>
                  <a:gd name="connsiteX0" fmla="*/ 62154 w 244287"/>
                  <a:gd name="connsiteY0" fmla="*/ 33314 h 207394"/>
                  <a:gd name="connsiteX1" fmla="*/ 0 w 244287"/>
                  <a:gd name="connsiteY1" fmla="*/ 207394 h 207394"/>
                  <a:gd name="connsiteX2" fmla="*/ 182133 w 244287"/>
                  <a:gd name="connsiteY2" fmla="*/ 174080 h 207394"/>
                  <a:gd name="connsiteX3" fmla="*/ 244287 w 244287"/>
                  <a:gd name="connsiteY3" fmla="*/ 0 h 20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287" h="207394">
                    <a:moveTo>
                      <a:pt x="62154" y="33314"/>
                    </a:moveTo>
                    <a:lnTo>
                      <a:pt x="0" y="207394"/>
                    </a:lnTo>
                    <a:lnTo>
                      <a:pt x="182133" y="174080"/>
                    </a:lnTo>
                    <a:lnTo>
                      <a:pt x="244287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98" name="Freeform 10997">
                <a:extLst>
                  <a:ext uri="{FF2B5EF4-FFF2-40B4-BE49-F238E27FC236}">
                    <a16:creationId xmlns:a16="http://schemas.microsoft.com/office/drawing/2014/main" id="{75749FBE-C30F-EE47-92D8-4DC9C3F03E08}"/>
                  </a:ext>
                </a:extLst>
              </p:cNvPr>
              <p:cNvSpPr/>
              <p:nvPr/>
            </p:nvSpPr>
            <p:spPr>
              <a:xfrm>
                <a:off x="8633816" y="5660769"/>
                <a:ext cx="302114" cy="174079"/>
              </a:xfrm>
              <a:custGeom>
                <a:avLst/>
                <a:gdLst>
                  <a:gd name="connsiteX0" fmla="*/ 182133 w 302112"/>
                  <a:gd name="connsiteY0" fmla="*/ 0 h 174079"/>
                  <a:gd name="connsiteX1" fmla="*/ 0 w 302112"/>
                  <a:gd name="connsiteY1" fmla="*/ 33315 h 174079"/>
                  <a:gd name="connsiteX2" fmla="*/ 119979 w 302112"/>
                  <a:gd name="connsiteY2" fmla="*/ 174080 h 174079"/>
                  <a:gd name="connsiteX3" fmla="*/ 302112 w 302112"/>
                  <a:gd name="connsiteY3" fmla="*/ 140765 h 17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2" h="174079">
                    <a:moveTo>
                      <a:pt x="182133" y="0"/>
                    </a:moveTo>
                    <a:lnTo>
                      <a:pt x="0" y="33315"/>
                    </a:lnTo>
                    <a:lnTo>
                      <a:pt x="119979" y="174080"/>
                    </a:lnTo>
                    <a:lnTo>
                      <a:pt x="302112" y="140765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99" name="Freeform 10998">
                <a:extLst>
                  <a:ext uri="{FF2B5EF4-FFF2-40B4-BE49-F238E27FC236}">
                    <a16:creationId xmlns:a16="http://schemas.microsoft.com/office/drawing/2014/main" id="{53234461-542C-EC46-9E93-8BAB44B3786A}"/>
                  </a:ext>
                </a:extLst>
              </p:cNvPr>
              <p:cNvSpPr/>
              <p:nvPr/>
            </p:nvSpPr>
            <p:spPr>
              <a:xfrm>
                <a:off x="8815950" y="5486689"/>
                <a:ext cx="182134" cy="314845"/>
              </a:xfrm>
              <a:custGeom>
                <a:avLst/>
                <a:gdLst>
                  <a:gd name="connsiteX0" fmla="*/ 182133 w 182133"/>
                  <a:gd name="connsiteY0" fmla="*/ 140765 h 314844"/>
                  <a:gd name="connsiteX1" fmla="*/ 62154 w 182133"/>
                  <a:gd name="connsiteY1" fmla="*/ 0 h 314844"/>
                  <a:gd name="connsiteX2" fmla="*/ 0 w 182133"/>
                  <a:gd name="connsiteY2" fmla="*/ 174080 h 314844"/>
                  <a:gd name="connsiteX3" fmla="*/ 119979 w 182133"/>
                  <a:gd name="connsiteY3" fmla="*/ 314845 h 31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133" h="314844">
                    <a:moveTo>
                      <a:pt x="182133" y="140765"/>
                    </a:moveTo>
                    <a:lnTo>
                      <a:pt x="62154" y="0"/>
                    </a:lnTo>
                    <a:lnTo>
                      <a:pt x="0" y="174080"/>
                    </a:lnTo>
                    <a:lnTo>
                      <a:pt x="119979" y="314845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00" name="Freeform 10999">
                <a:extLst>
                  <a:ext uri="{FF2B5EF4-FFF2-40B4-BE49-F238E27FC236}">
                    <a16:creationId xmlns:a16="http://schemas.microsoft.com/office/drawing/2014/main" id="{AB55F7B2-4659-CC46-B5E3-3C57992A9EAB}"/>
                  </a:ext>
                </a:extLst>
              </p:cNvPr>
              <p:cNvSpPr/>
              <p:nvPr/>
            </p:nvSpPr>
            <p:spPr>
              <a:xfrm>
                <a:off x="8935930" y="5594140"/>
                <a:ext cx="244287" cy="207395"/>
              </a:xfrm>
              <a:custGeom>
                <a:avLst/>
                <a:gdLst>
                  <a:gd name="connsiteX0" fmla="*/ 182133 w 244286"/>
                  <a:gd name="connsiteY0" fmla="*/ 174080 h 207394"/>
                  <a:gd name="connsiteX1" fmla="*/ 244287 w 244286"/>
                  <a:gd name="connsiteY1" fmla="*/ 0 h 207394"/>
                  <a:gd name="connsiteX2" fmla="*/ 62154 w 244286"/>
                  <a:gd name="connsiteY2" fmla="*/ 33314 h 207394"/>
                  <a:gd name="connsiteX3" fmla="*/ 0 w 244286"/>
                  <a:gd name="connsiteY3" fmla="*/ 207394 h 20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286" h="207394">
                    <a:moveTo>
                      <a:pt x="182133" y="174080"/>
                    </a:moveTo>
                    <a:lnTo>
                      <a:pt x="244287" y="0"/>
                    </a:lnTo>
                    <a:lnTo>
                      <a:pt x="62154" y="33314"/>
                    </a:lnTo>
                    <a:lnTo>
                      <a:pt x="0" y="207394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01" name="Freeform 11000">
                <a:extLst>
                  <a:ext uri="{FF2B5EF4-FFF2-40B4-BE49-F238E27FC236}">
                    <a16:creationId xmlns:a16="http://schemas.microsoft.com/office/drawing/2014/main" id="{CD00D36E-649E-4B4F-A910-ECD28B1DBC41}"/>
                  </a:ext>
                </a:extLst>
              </p:cNvPr>
              <p:cNvSpPr/>
              <p:nvPr/>
            </p:nvSpPr>
            <p:spPr>
              <a:xfrm>
                <a:off x="8935930" y="5768220"/>
                <a:ext cx="230124" cy="174079"/>
              </a:xfrm>
              <a:custGeom>
                <a:avLst/>
                <a:gdLst>
                  <a:gd name="connsiteX0" fmla="*/ 119979 w 230124"/>
                  <a:gd name="connsiteY0" fmla="*/ 174080 h 174079"/>
                  <a:gd name="connsiteX1" fmla="*/ 165512 w 230124"/>
                  <a:gd name="connsiteY1" fmla="*/ 165751 h 174079"/>
                  <a:gd name="connsiteX2" fmla="*/ 230124 w 230124"/>
                  <a:gd name="connsiteY2" fmla="*/ 56306 h 174079"/>
                  <a:gd name="connsiteX3" fmla="*/ 182133 w 230124"/>
                  <a:gd name="connsiteY3" fmla="*/ 0 h 174079"/>
                  <a:gd name="connsiteX4" fmla="*/ 0 w 230124"/>
                  <a:gd name="connsiteY4" fmla="*/ 33315 h 17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124" h="174079">
                    <a:moveTo>
                      <a:pt x="119979" y="174080"/>
                    </a:moveTo>
                    <a:lnTo>
                      <a:pt x="165512" y="165751"/>
                    </a:lnTo>
                    <a:lnTo>
                      <a:pt x="230124" y="56306"/>
                    </a:lnTo>
                    <a:lnTo>
                      <a:pt x="182133" y="0"/>
                    </a:lnTo>
                    <a:lnTo>
                      <a:pt x="0" y="33315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02" name="Freeform 11001">
                <a:extLst>
                  <a:ext uri="{FF2B5EF4-FFF2-40B4-BE49-F238E27FC236}">
                    <a16:creationId xmlns:a16="http://schemas.microsoft.com/office/drawing/2014/main" id="{ADF51501-CCCB-4640-BB47-B508F1DB27D6}"/>
                  </a:ext>
                </a:extLst>
              </p:cNvPr>
              <p:cNvSpPr/>
              <p:nvPr/>
            </p:nvSpPr>
            <p:spPr>
              <a:xfrm>
                <a:off x="8993754" y="5933972"/>
                <a:ext cx="107687" cy="182408"/>
              </a:xfrm>
              <a:custGeom>
                <a:avLst/>
                <a:gdLst>
                  <a:gd name="connsiteX0" fmla="*/ 62154 w 107687"/>
                  <a:gd name="connsiteY0" fmla="*/ 8329 h 182408"/>
                  <a:gd name="connsiteX1" fmla="*/ 0 w 107687"/>
                  <a:gd name="connsiteY1" fmla="*/ 182408 h 182408"/>
                  <a:gd name="connsiteX2" fmla="*/ 107688 w 107687"/>
                  <a:gd name="connsiteY2" fmla="*/ 0 h 18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687" h="182408">
                    <a:moveTo>
                      <a:pt x="62154" y="8329"/>
                    </a:moveTo>
                    <a:lnTo>
                      <a:pt x="0" y="182408"/>
                    </a:lnTo>
                    <a:lnTo>
                      <a:pt x="107688" y="0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03" name="Freeform 11002">
                <a:extLst>
                  <a:ext uri="{FF2B5EF4-FFF2-40B4-BE49-F238E27FC236}">
                    <a16:creationId xmlns:a16="http://schemas.microsoft.com/office/drawing/2014/main" id="{5D67224D-B21F-E940-AA0F-36AD358ACB40}"/>
                  </a:ext>
                </a:extLst>
              </p:cNvPr>
              <p:cNvSpPr/>
              <p:nvPr/>
            </p:nvSpPr>
            <p:spPr>
              <a:xfrm>
                <a:off x="8691641" y="5975617"/>
                <a:ext cx="302112" cy="174079"/>
              </a:xfrm>
              <a:custGeom>
                <a:avLst/>
                <a:gdLst>
                  <a:gd name="connsiteX0" fmla="*/ 119979 w 302111"/>
                  <a:gd name="connsiteY0" fmla="*/ 174080 h 174079"/>
                  <a:gd name="connsiteX1" fmla="*/ 302112 w 302111"/>
                  <a:gd name="connsiteY1" fmla="*/ 140765 h 174079"/>
                  <a:gd name="connsiteX2" fmla="*/ 182133 w 302111"/>
                  <a:gd name="connsiteY2" fmla="*/ 0 h 174079"/>
                  <a:gd name="connsiteX3" fmla="*/ 0 w 302111"/>
                  <a:gd name="connsiteY3" fmla="*/ 33314 h 17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1" h="174079">
                    <a:moveTo>
                      <a:pt x="119979" y="174080"/>
                    </a:moveTo>
                    <a:lnTo>
                      <a:pt x="302112" y="140765"/>
                    </a:lnTo>
                    <a:lnTo>
                      <a:pt x="182133" y="0"/>
                    </a:lnTo>
                    <a:lnTo>
                      <a:pt x="0" y="33314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04" name="Freeform 11003">
                <a:extLst>
                  <a:ext uri="{FF2B5EF4-FFF2-40B4-BE49-F238E27FC236}">
                    <a16:creationId xmlns:a16="http://schemas.microsoft.com/office/drawing/2014/main" id="{9E99E46F-A82B-064E-B35B-DC042E3D226E}"/>
                  </a:ext>
                </a:extLst>
              </p:cNvPr>
              <p:cNvSpPr/>
              <p:nvPr/>
            </p:nvSpPr>
            <p:spPr>
              <a:xfrm>
                <a:off x="8571663" y="5694089"/>
                <a:ext cx="182134" cy="314845"/>
              </a:xfrm>
              <a:custGeom>
                <a:avLst/>
                <a:gdLst>
                  <a:gd name="connsiteX0" fmla="*/ 182133 w 182133"/>
                  <a:gd name="connsiteY0" fmla="*/ 140765 h 314844"/>
                  <a:gd name="connsiteX1" fmla="*/ 62154 w 182133"/>
                  <a:gd name="connsiteY1" fmla="*/ 0 h 314844"/>
                  <a:gd name="connsiteX2" fmla="*/ 0 w 182133"/>
                  <a:gd name="connsiteY2" fmla="*/ 174080 h 314844"/>
                  <a:gd name="connsiteX3" fmla="*/ 119979 w 182133"/>
                  <a:gd name="connsiteY3" fmla="*/ 314845 h 31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133" h="314844">
                    <a:moveTo>
                      <a:pt x="182133" y="140765"/>
                    </a:moveTo>
                    <a:lnTo>
                      <a:pt x="62154" y="0"/>
                    </a:lnTo>
                    <a:lnTo>
                      <a:pt x="0" y="174080"/>
                    </a:lnTo>
                    <a:lnTo>
                      <a:pt x="119979" y="314845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05" name="Freeform 11004">
                <a:extLst>
                  <a:ext uri="{FF2B5EF4-FFF2-40B4-BE49-F238E27FC236}">
                    <a16:creationId xmlns:a16="http://schemas.microsoft.com/office/drawing/2014/main" id="{AE895C2B-D3A2-B941-BDCC-3DA83C3EB80C}"/>
                  </a:ext>
                </a:extLst>
              </p:cNvPr>
              <p:cNvSpPr/>
              <p:nvPr/>
            </p:nvSpPr>
            <p:spPr>
              <a:xfrm>
                <a:off x="8633818" y="5486694"/>
                <a:ext cx="244289" cy="207395"/>
              </a:xfrm>
              <a:custGeom>
                <a:avLst/>
                <a:gdLst>
                  <a:gd name="connsiteX0" fmla="*/ 62154 w 244287"/>
                  <a:gd name="connsiteY0" fmla="*/ 33314 h 207394"/>
                  <a:gd name="connsiteX1" fmla="*/ 0 w 244287"/>
                  <a:gd name="connsiteY1" fmla="*/ 207394 h 207394"/>
                  <a:gd name="connsiteX2" fmla="*/ 182133 w 244287"/>
                  <a:gd name="connsiteY2" fmla="*/ 174080 h 207394"/>
                  <a:gd name="connsiteX3" fmla="*/ 244287 w 244287"/>
                  <a:gd name="connsiteY3" fmla="*/ 0 h 20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287" h="207394">
                    <a:moveTo>
                      <a:pt x="62154" y="33314"/>
                    </a:moveTo>
                    <a:lnTo>
                      <a:pt x="0" y="207394"/>
                    </a:lnTo>
                    <a:lnTo>
                      <a:pt x="182133" y="174080"/>
                    </a:lnTo>
                    <a:lnTo>
                      <a:pt x="244287" y="0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06" name="Freeform 11005">
                <a:extLst>
                  <a:ext uri="{FF2B5EF4-FFF2-40B4-BE49-F238E27FC236}">
                    <a16:creationId xmlns:a16="http://schemas.microsoft.com/office/drawing/2014/main" id="{B2BEA709-7010-3B47-BCD4-F31001484E1E}"/>
                  </a:ext>
                </a:extLst>
              </p:cNvPr>
              <p:cNvSpPr/>
              <p:nvPr/>
            </p:nvSpPr>
            <p:spPr>
              <a:xfrm>
                <a:off x="8878106" y="5453378"/>
                <a:ext cx="302112" cy="174080"/>
              </a:xfrm>
              <a:custGeom>
                <a:avLst/>
                <a:gdLst>
                  <a:gd name="connsiteX0" fmla="*/ 119979 w 302111"/>
                  <a:gd name="connsiteY0" fmla="*/ 174080 h 174079"/>
                  <a:gd name="connsiteX1" fmla="*/ 302112 w 302111"/>
                  <a:gd name="connsiteY1" fmla="*/ 140765 h 174079"/>
                  <a:gd name="connsiteX2" fmla="*/ 182133 w 302111"/>
                  <a:gd name="connsiteY2" fmla="*/ 0 h 174079"/>
                  <a:gd name="connsiteX3" fmla="*/ 0 w 302111"/>
                  <a:gd name="connsiteY3" fmla="*/ 33315 h 17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1" h="174079">
                    <a:moveTo>
                      <a:pt x="119979" y="174080"/>
                    </a:moveTo>
                    <a:lnTo>
                      <a:pt x="302112" y="140765"/>
                    </a:lnTo>
                    <a:lnTo>
                      <a:pt x="182133" y="0"/>
                    </a:lnTo>
                    <a:lnTo>
                      <a:pt x="0" y="33315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07" name="Freeform 11006">
                <a:extLst>
                  <a:ext uri="{FF2B5EF4-FFF2-40B4-BE49-F238E27FC236}">
                    <a16:creationId xmlns:a16="http://schemas.microsoft.com/office/drawing/2014/main" id="{B348F55C-F255-A64E-8869-D275D2771776}"/>
                  </a:ext>
                </a:extLst>
              </p:cNvPr>
              <p:cNvSpPr/>
              <p:nvPr/>
            </p:nvSpPr>
            <p:spPr>
              <a:xfrm>
                <a:off x="9118065" y="5594142"/>
                <a:ext cx="134142" cy="230386"/>
              </a:xfrm>
              <a:custGeom>
                <a:avLst/>
                <a:gdLst>
                  <a:gd name="connsiteX0" fmla="*/ 62154 w 134141"/>
                  <a:gd name="connsiteY0" fmla="*/ 0 h 230385"/>
                  <a:gd name="connsiteX1" fmla="*/ 0 w 134141"/>
                  <a:gd name="connsiteY1" fmla="*/ 174080 h 230385"/>
                  <a:gd name="connsiteX2" fmla="*/ 47992 w 134141"/>
                  <a:gd name="connsiteY2" fmla="*/ 230386 h 230385"/>
                  <a:gd name="connsiteX3" fmla="*/ 134141 w 134141"/>
                  <a:gd name="connsiteY3" fmla="*/ 84459 h 230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141" h="230385">
                    <a:moveTo>
                      <a:pt x="62154" y="0"/>
                    </a:moveTo>
                    <a:lnTo>
                      <a:pt x="0" y="174080"/>
                    </a:lnTo>
                    <a:lnTo>
                      <a:pt x="47992" y="230386"/>
                    </a:lnTo>
                    <a:lnTo>
                      <a:pt x="134141" y="84459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08" name="Freeform 11007">
                <a:extLst>
                  <a:ext uri="{FF2B5EF4-FFF2-40B4-BE49-F238E27FC236}">
                    <a16:creationId xmlns:a16="http://schemas.microsoft.com/office/drawing/2014/main" id="{D73D9D81-8B10-F44A-8E0F-373175D67F83}"/>
                  </a:ext>
                </a:extLst>
              </p:cNvPr>
              <p:cNvSpPr/>
              <p:nvPr/>
            </p:nvSpPr>
            <p:spPr>
              <a:xfrm>
                <a:off x="8788121" y="5381116"/>
                <a:ext cx="127277" cy="105573"/>
              </a:xfrm>
              <a:custGeom>
                <a:avLst/>
                <a:gdLst>
                  <a:gd name="connsiteX0" fmla="*/ 89984 w 127276"/>
                  <a:gd name="connsiteY0" fmla="*/ 105574 h 105573"/>
                  <a:gd name="connsiteX1" fmla="*/ 127277 w 127276"/>
                  <a:gd name="connsiteY1" fmla="*/ 1126 h 105573"/>
                  <a:gd name="connsiteX2" fmla="*/ 0 w 127276"/>
                  <a:gd name="connsiteY2" fmla="*/ 0 h 105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276" h="105573">
                    <a:moveTo>
                      <a:pt x="89984" y="105574"/>
                    </a:moveTo>
                    <a:lnTo>
                      <a:pt x="127277" y="1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14" name="Freeform 11013">
                <a:extLst>
                  <a:ext uri="{FF2B5EF4-FFF2-40B4-BE49-F238E27FC236}">
                    <a16:creationId xmlns:a16="http://schemas.microsoft.com/office/drawing/2014/main" id="{AB8104C2-EA68-0342-91C7-2E18D99637BE}"/>
                  </a:ext>
                </a:extLst>
              </p:cNvPr>
              <p:cNvSpPr/>
              <p:nvPr/>
            </p:nvSpPr>
            <p:spPr>
              <a:xfrm>
                <a:off x="8878106" y="5382243"/>
                <a:ext cx="206995" cy="104448"/>
              </a:xfrm>
              <a:custGeom>
                <a:avLst/>
                <a:gdLst>
                  <a:gd name="connsiteX0" fmla="*/ 0 w 206994"/>
                  <a:gd name="connsiteY0" fmla="*/ 104448 h 104447"/>
                  <a:gd name="connsiteX1" fmla="*/ 182133 w 206994"/>
                  <a:gd name="connsiteY1" fmla="*/ 71133 h 104447"/>
                  <a:gd name="connsiteX2" fmla="*/ 206995 w 206994"/>
                  <a:gd name="connsiteY2" fmla="*/ 1502 h 104447"/>
                  <a:gd name="connsiteX3" fmla="*/ 37293 w 206994"/>
                  <a:gd name="connsiteY3" fmla="*/ 0 h 10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994" h="104447">
                    <a:moveTo>
                      <a:pt x="0" y="104448"/>
                    </a:moveTo>
                    <a:lnTo>
                      <a:pt x="182133" y="71133"/>
                    </a:lnTo>
                    <a:lnTo>
                      <a:pt x="206995" y="1502"/>
                    </a:lnTo>
                    <a:lnTo>
                      <a:pt x="37293" y="0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15" name="Freeform 11014">
                <a:extLst>
                  <a:ext uri="{FF2B5EF4-FFF2-40B4-BE49-F238E27FC236}">
                    <a16:creationId xmlns:a16="http://schemas.microsoft.com/office/drawing/2014/main" id="{40D7D1D6-6999-474C-B422-C4C3E31D6B40}"/>
                  </a:ext>
                </a:extLst>
              </p:cNvPr>
              <p:cNvSpPr/>
              <p:nvPr/>
            </p:nvSpPr>
            <p:spPr>
              <a:xfrm>
                <a:off x="8575996" y="5379233"/>
                <a:ext cx="302112" cy="140765"/>
              </a:xfrm>
              <a:custGeom>
                <a:avLst/>
                <a:gdLst>
                  <a:gd name="connsiteX0" fmla="*/ 119979 w 302111"/>
                  <a:gd name="connsiteY0" fmla="*/ 140765 h 140765"/>
                  <a:gd name="connsiteX1" fmla="*/ 302112 w 302111"/>
                  <a:gd name="connsiteY1" fmla="*/ 107451 h 140765"/>
                  <a:gd name="connsiteX2" fmla="*/ 212128 w 302111"/>
                  <a:gd name="connsiteY2" fmla="*/ 1877 h 140765"/>
                  <a:gd name="connsiteX3" fmla="*/ 0 w 302111"/>
                  <a:gd name="connsiteY3" fmla="*/ 0 h 14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1" h="140765">
                    <a:moveTo>
                      <a:pt x="119979" y="140765"/>
                    </a:moveTo>
                    <a:lnTo>
                      <a:pt x="302112" y="107451"/>
                    </a:lnTo>
                    <a:lnTo>
                      <a:pt x="212128" y="1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A32A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45" name="Freeform 11044">
                <a:extLst>
                  <a:ext uri="{FF2B5EF4-FFF2-40B4-BE49-F238E27FC236}">
                    <a16:creationId xmlns:a16="http://schemas.microsoft.com/office/drawing/2014/main" id="{53F9AFE7-D628-7A42-94DB-25AA903B3C07}"/>
                  </a:ext>
                </a:extLst>
              </p:cNvPr>
              <p:cNvSpPr/>
              <p:nvPr/>
            </p:nvSpPr>
            <p:spPr>
              <a:xfrm>
                <a:off x="9180231" y="5386741"/>
                <a:ext cx="244289" cy="207395"/>
              </a:xfrm>
              <a:custGeom>
                <a:avLst/>
                <a:gdLst>
                  <a:gd name="connsiteX0" fmla="*/ 62154 w 244287"/>
                  <a:gd name="connsiteY0" fmla="*/ 33315 h 207394"/>
                  <a:gd name="connsiteX1" fmla="*/ 0 w 244287"/>
                  <a:gd name="connsiteY1" fmla="*/ 207394 h 207394"/>
                  <a:gd name="connsiteX2" fmla="*/ 136600 w 244287"/>
                  <a:gd name="connsiteY2" fmla="*/ 182408 h 207394"/>
                  <a:gd name="connsiteX3" fmla="*/ 244287 w 244287"/>
                  <a:gd name="connsiteY3" fmla="*/ 0 h 20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287" h="207394">
                    <a:moveTo>
                      <a:pt x="62154" y="33315"/>
                    </a:moveTo>
                    <a:lnTo>
                      <a:pt x="0" y="207394"/>
                    </a:lnTo>
                    <a:lnTo>
                      <a:pt x="136600" y="182408"/>
                    </a:lnTo>
                    <a:lnTo>
                      <a:pt x="244287" y="0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46" name="Freeform 11045">
                <a:extLst>
                  <a:ext uri="{FF2B5EF4-FFF2-40B4-BE49-F238E27FC236}">
                    <a16:creationId xmlns:a16="http://schemas.microsoft.com/office/drawing/2014/main" id="{9016955F-933F-124C-AB23-BFA22F4EC4AF}"/>
                  </a:ext>
                </a:extLst>
              </p:cNvPr>
              <p:cNvSpPr/>
              <p:nvPr/>
            </p:nvSpPr>
            <p:spPr>
              <a:xfrm>
                <a:off x="9212373" y="5384864"/>
                <a:ext cx="212128" cy="35191"/>
              </a:xfrm>
              <a:custGeom>
                <a:avLst/>
                <a:gdLst>
                  <a:gd name="connsiteX0" fmla="*/ 29995 w 212127"/>
                  <a:gd name="connsiteY0" fmla="*/ 35191 h 35191"/>
                  <a:gd name="connsiteX1" fmla="*/ 212128 w 212127"/>
                  <a:gd name="connsiteY1" fmla="*/ 1877 h 35191"/>
                  <a:gd name="connsiteX2" fmla="*/ 0 w 212127"/>
                  <a:gd name="connsiteY2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2127" h="35191">
                    <a:moveTo>
                      <a:pt x="29995" y="35191"/>
                    </a:moveTo>
                    <a:lnTo>
                      <a:pt x="212128" y="1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51" name="Freeform 11050">
                <a:extLst>
                  <a:ext uri="{FF2B5EF4-FFF2-40B4-BE49-F238E27FC236}">
                    <a16:creationId xmlns:a16="http://schemas.microsoft.com/office/drawing/2014/main" id="{D7CFBAA0-EC99-C442-A200-44C569EE739F}"/>
                  </a:ext>
                </a:extLst>
              </p:cNvPr>
              <p:cNvSpPr/>
              <p:nvPr/>
            </p:nvSpPr>
            <p:spPr>
              <a:xfrm>
                <a:off x="9180194" y="5569144"/>
                <a:ext cx="136600" cy="109446"/>
              </a:xfrm>
              <a:custGeom>
                <a:avLst/>
                <a:gdLst>
                  <a:gd name="connsiteX0" fmla="*/ 0 w 136599"/>
                  <a:gd name="connsiteY0" fmla="*/ 24986 h 109445"/>
                  <a:gd name="connsiteX1" fmla="*/ 71987 w 136599"/>
                  <a:gd name="connsiteY1" fmla="*/ 109445 h 109445"/>
                  <a:gd name="connsiteX2" fmla="*/ 136600 w 136599"/>
                  <a:gd name="connsiteY2" fmla="*/ 0 h 10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599" h="109445">
                    <a:moveTo>
                      <a:pt x="0" y="24986"/>
                    </a:moveTo>
                    <a:lnTo>
                      <a:pt x="71987" y="109445"/>
                    </a:lnTo>
                    <a:lnTo>
                      <a:pt x="136600" y="0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52" name="Freeform 11051">
                <a:extLst>
                  <a:ext uri="{FF2B5EF4-FFF2-40B4-BE49-F238E27FC236}">
                    <a16:creationId xmlns:a16="http://schemas.microsoft.com/office/drawing/2014/main" id="{CEC85735-CB8D-C24C-A7B0-BCCCF70CA3BB}"/>
                  </a:ext>
                </a:extLst>
              </p:cNvPr>
              <p:cNvSpPr/>
              <p:nvPr/>
            </p:nvSpPr>
            <p:spPr>
              <a:xfrm>
                <a:off x="9060200" y="5383723"/>
                <a:ext cx="182132" cy="210398"/>
              </a:xfrm>
              <a:custGeom>
                <a:avLst/>
                <a:gdLst>
                  <a:gd name="connsiteX0" fmla="*/ 182133 w 182132"/>
                  <a:gd name="connsiteY0" fmla="*/ 36317 h 210397"/>
                  <a:gd name="connsiteX1" fmla="*/ 152138 w 182132"/>
                  <a:gd name="connsiteY1" fmla="*/ 1126 h 210397"/>
                  <a:gd name="connsiteX2" fmla="*/ 24862 w 182132"/>
                  <a:gd name="connsiteY2" fmla="*/ 0 h 210397"/>
                  <a:gd name="connsiteX3" fmla="*/ 0 w 182132"/>
                  <a:gd name="connsiteY3" fmla="*/ 69632 h 210397"/>
                  <a:gd name="connsiteX4" fmla="*/ 119979 w 182132"/>
                  <a:gd name="connsiteY4" fmla="*/ 210397 h 21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132" h="210397">
                    <a:moveTo>
                      <a:pt x="182133" y="36317"/>
                    </a:moveTo>
                    <a:lnTo>
                      <a:pt x="152138" y="1126"/>
                    </a:lnTo>
                    <a:lnTo>
                      <a:pt x="24862" y="0"/>
                    </a:lnTo>
                    <a:lnTo>
                      <a:pt x="0" y="69632"/>
                    </a:lnTo>
                    <a:lnTo>
                      <a:pt x="119979" y="210397"/>
                    </a:lnTo>
                    <a:close/>
                  </a:path>
                </a:pathLst>
              </a:custGeom>
              <a:solidFill>
                <a:srgbClr val="9B7F00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157" name="Group 13156">
              <a:extLst>
                <a:ext uri="{FF2B5EF4-FFF2-40B4-BE49-F238E27FC236}">
                  <a16:creationId xmlns:a16="http://schemas.microsoft.com/office/drawing/2014/main" id="{A8C0E176-E419-EA4C-8C4C-E139274FC8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76947" y="4472596"/>
              <a:ext cx="1051575" cy="913541"/>
              <a:chOff x="5616864" y="6170655"/>
              <a:chExt cx="1697040" cy="1474286"/>
            </a:xfrm>
          </p:grpSpPr>
          <p:sp>
            <p:nvSpPr>
              <p:cNvPr id="13073" name="Freeform 13072">
                <a:extLst>
                  <a:ext uri="{FF2B5EF4-FFF2-40B4-BE49-F238E27FC236}">
                    <a16:creationId xmlns:a16="http://schemas.microsoft.com/office/drawing/2014/main" id="{BF647717-2261-7D4B-9D55-C76B50CE0F10}"/>
                  </a:ext>
                </a:extLst>
              </p:cNvPr>
              <p:cNvSpPr/>
              <p:nvPr/>
            </p:nvSpPr>
            <p:spPr>
              <a:xfrm>
                <a:off x="5996648" y="6840785"/>
                <a:ext cx="37978" cy="67012"/>
              </a:xfrm>
              <a:custGeom>
                <a:avLst/>
                <a:gdLst>
                  <a:gd name="connsiteX0" fmla="*/ 12578 w 37978"/>
                  <a:gd name="connsiteY0" fmla="*/ 1926 h 67012"/>
                  <a:gd name="connsiteX1" fmla="*/ 0 w 37978"/>
                  <a:gd name="connsiteY1" fmla="*/ 0 h 67012"/>
                  <a:gd name="connsiteX2" fmla="*/ 37978 w 37978"/>
                  <a:gd name="connsiteY2" fmla="*/ 67013 h 6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978" h="67012">
                    <a:moveTo>
                      <a:pt x="12578" y="1926"/>
                    </a:moveTo>
                    <a:lnTo>
                      <a:pt x="0" y="0"/>
                    </a:lnTo>
                    <a:lnTo>
                      <a:pt x="37978" y="67013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74" name="Freeform 13073">
                <a:extLst>
                  <a:ext uri="{FF2B5EF4-FFF2-40B4-BE49-F238E27FC236}">
                    <a16:creationId xmlns:a16="http://schemas.microsoft.com/office/drawing/2014/main" id="{61E1EC91-F5CC-8040-86C7-F1FEDC8A4756}"/>
                  </a:ext>
                </a:extLst>
              </p:cNvPr>
              <p:cNvSpPr/>
              <p:nvPr/>
            </p:nvSpPr>
            <p:spPr>
              <a:xfrm>
                <a:off x="5873948" y="6582362"/>
                <a:ext cx="222830" cy="260349"/>
              </a:xfrm>
              <a:custGeom>
                <a:avLst/>
                <a:gdLst>
                  <a:gd name="connsiteX0" fmla="*/ 135277 w 222831"/>
                  <a:gd name="connsiteY0" fmla="*/ 260349 h 260348"/>
                  <a:gd name="connsiteX1" fmla="*/ 222831 w 222831"/>
                  <a:gd name="connsiteY1" fmla="*/ 151356 h 260348"/>
                  <a:gd name="connsiteX2" fmla="*/ 172030 w 222831"/>
                  <a:gd name="connsiteY2" fmla="*/ 21182 h 260348"/>
                  <a:gd name="connsiteX3" fmla="*/ 33675 w 222831"/>
                  <a:gd name="connsiteY3" fmla="*/ 0 h 260348"/>
                  <a:gd name="connsiteX4" fmla="*/ 0 w 222831"/>
                  <a:gd name="connsiteY4" fmla="*/ 41920 h 260348"/>
                  <a:gd name="connsiteX5" fmla="*/ 122699 w 222831"/>
                  <a:gd name="connsiteY5" fmla="*/ 258423 h 26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831" h="260348">
                    <a:moveTo>
                      <a:pt x="135277" y="260349"/>
                    </a:moveTo>
                    <a:lnTo>
                      <a:pt x="222831" y="151356"/>
                    </a:lnTo>
                    <a:lnTo>
                      <a:pt x="172030" y="21182"/>
                    </a:lnTo>
                    <a:lnTo>
                      <a:pt x="33675" y="0"/>
                    </a:lnTo>
                    <a:lnTo>
                      <a:pt x="0" y="41920"/>
                    </a:lnTo>
                    <a:lnTo>
                      <a:pt x="122699" y="258423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75" name="Freeform 13074">
                <a:extLst>
                  <a:ext uri="{FF2B5EF4-FFF2-40B4-BE49-F238E27FC236}">
                    <a16:creationId xmlns:a16="http://schemas.microsoft.com/office/drawing/2014/main" id="{13EB429D-B5D4-D24E-A75B-6E8F47131D0F}"/>
                  </a:ext>
                </a:extLst>
              </p:cNvPr>
              <p:cNvSpPr/>
              <p:nvPr/>
            </p:nvSpPr>
            <p:spPr>
              <a:xfrm>
                <a:off x="5768778" y="6438708"/>
                <a:ext cx="138844" cy="185573"/>
              </a:xfrm>
              <a:custGeom>
                <a:avLst/>
                <a:gdLst>
                  <a:gd name="connsiteX0" fmla="*/ 138846 w 138845"/>
                  <a:gd name="connsiteY0" fmla="*/ 143654 h 185573"/>
                  <a:gd name="connsiteX1" fmla="*/ 88045 w 138845"/>
                  <a:gd name="connsiteY1" fmla="*/ 13479 h 185573"/>
                  <a:gd name="connsiteX2" fmla="*/ 0 w 138845"/>
                  <a:gd name="connsiteY2" fmla="*/ 0 h 185573"/>
                  <a:gd name="connsiteX3" fmla="*/ 105171 w 138845"/>
                  <a:gd name="connsiteY3" fmla="*/ 185574 h 185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845" h="185573">
                    <a:moveTo>
                      <a:pt x="138846" y="143654"/>
                    </a:moveTo>
                    <a:lnTo>
                      <a:pt x="88045" y="13479"/>
                    </a:lnTo>
                    <a:lnTo>
                      <a:pt x="0" y="0"/>
                    </a:lnTo>
                    <a:lnTo>
                      <a:pt x="105171" y="185574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79" name="Freeform 13078">
                <a:extLst>
                  <a:ext uri="{FF2B5EF4-FFF2-40B4-BE49-F238E27FC236}">
                    <a16:creationId xmlns:a16="http://schemas.microsoft.com/office/drawing/2014/main" id="{ED4CA83F-3D9B-4640-9A0A-47DAAA3E1247}"/>
                  </a:ext>
                </a:extLst>
              </p:cNvPr>
              <p:cNvSpPr/>
              <p:nvPr/>
            </p:nvSpPr>
            <p:spPr>
              <a:xfrm>
                <a:off x="5616866" y="6170655"/>
                <a:ext cx="327511" cy="281530"/>
              </a:xfrm>
              <a:custGeom>
                <a:avLst/>
                <a:gdLst>
                  <a:gd name="connsiteX0" fmla="*/ 239958 w 327512"/>
                  <a:gd name="connsiteY0" fmla="*/ 281531 h 281530"/>
                  <a:gd name="connsiteX1" fmla="*/ 327512 w 327512"/>
                  <a:gd name="connsiteY1" fmla="*/ 172538 h 281530"/>
                  <a:gd name="connsiteX2" fmla="*/ 276711 w 327512"/>
                  <a:gd name="connsiteY2" fmla="*/ 42364 h 281530"/>
                  <a:gd name="connsiteX3" fmla="*/ 0 w 327512"/>
                  <a:gd name="connsiteY3" fmla="*/ 0 h 281530"/>
                  <a:gd name="connsiteX4" fmla="*/ 151913 w 327512"/>
                  <a:gd name="connsiteY4" fmla="*/ 268051 h 28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12" h="281530">
                    <a:moveTo>
                      <a:pt x="239958" y="281531"/>
                    </a:moveTo>
                    <a:lnTo>
                      <a:pt x="327512" y="172538"/>
                    </a:lnTo>
                    <a:lnTo>
                      <a:pt x="276711" y="42364"/>
                    </a:lnTo>
                    <a:lnTo>
                      <a:pt x="0" y="0"/>
                    </a:lnTo>
                    <a:lnTo>
                      <a:pt x="151913" y="268051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80" name="Freeform 13079">
                <a:extLst>
                  <a:ext uri="{FF2B5EF4-FFF2-40B4-BE49-F238E27FC236}">
                    <a16:creationId xmlns:a16="http://schemas.microsoft.com/office/drawing/2014/main" id="{F70B6C70-8E46-0B42-8B63-1046B33B677D}"/>
                  </a:ext>
                </a:extLst>
              </p:cNvPr>
              <p:cNvSpPr/>
              <p:nvPr/>
            </p:nvSpPr>
            <p:spPr>
              <a:xfrm>
                <a:off x="5616864" y="6170657"/>
                <a:ext cx="308549" cy="42363"/>
              </a:xfrm>
              <a:custGeom>
                <a:avLst/>
                <a:gdLst>
                  <a:gd name="connsiteX0" fmla="*/ 276711 w 308549"/>
                  <a:gd name="connsiteY0" fmla="*/ 42364 h 42363"/>
                  <a:gd name="connsiteX1" fmla="*/ 308549 w 308549"/>
                  <a:gd name="connsiteY1" fmla="*/ 2730 h 42363"/>
                  <a:gd name="connsiteX2" fmla="*/ 0 w 308549"/>
                  <a:gd name="connsiteY2" fmla="*/ 0 h 42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8549" h="42363">
                    <a:moveTo>
                      <a:pt x="276711" y="42364"/>
                    </a:moveTo>
                    <a:lnTo>
                      <a:pt x="308549" y="2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87" name="Freeform 13086">
                <a:extLst>
                  <a:ext uri="{FF2B5EF4-FFF2-40B4-BE49-F238E27FC236}">
                    <a16:creationId xmlns:a16="http://schemas.microsoft.com/office/drawing/2014/main" id="{ACF1102C-D38C-8240-B0D6-BE733704AF42}"/>
                  </a:ext>
                </a:extLst>
              </p:cNvPr>
              <p:cNvSpPr/>
              <p:nvPr/>
            </p:nvSpPr>
            <p:spPr>
              <a:xfrm>
                <a:off x="6350782" y="7275599"/>
                <a:ext cx="258237" cy="369341"/>
              </a:xfrm>
              <a:custGeom>
                <a:avLst/>
                <a:gdLst>
                  <a:gd name="connsiteX0" fmla="*/ 225910 w 258238"/>
                  <a:gd name="connsiteY0" fmla="*/ 21182 h 369341"/>
                  <a:gd name="connsiteX1" fmla="*/ 87555 w 258238"/>
                  <a:gd name="connsiteY1" fmla="*/ 0 h 369341"/>
                  <a:gd name="connsiteX2" fmla="*/ 0 w 258238"/>
                  <a:gd name="connsiteY2" fmla="*/ 108992 h 369341"/>
                  <a:gd name="connsiteX3" fmla="*/ 101602 w 258238"/>
                  <a:gd name="connsiteY3" fmla="*/ 369341 h 369341"/>
                  <a:gd name="connsiteX4" fmla="*/ 258238 w 258238"/>
                  <a:gd name="connsiteY4" fmla="*/ 104020 h 3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238" h="369341">
                    <a:moveTo>
                      <a:pt x="225910" y="21182"/>
                    </a:moveTo>
                    <a:lnTo>
                      <a:pt x="87555" y="0"/>
                    </a:lnTo>
                    <a:lnTo>
                      <a:pt x="0" y="108992"/>
                    </a:lnTo>
                    <a:lnTo>
                      <a:pt x="101602" y="369341"/>
                    </a:lnTo>
                    <a:lnTo>
                      <a:pt x="258238" y="104020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88" name="Freeform 13087">
                <a:extLst>
                  <a:ext uri="{FF2B5EF4-FFF2-40B4-BE49-F238E27FC236}">
                    <a16:creationId xmlns:a16="http://schemas.microsoft.com/office/drawing/2014/main" id="{18CB2AED-BD23-4140-9305-6F30CD45530A}"/>
                  </a:ext>
                </a:extLst>
              </p:cNvPr>
              <p:cNvSpPr/>
              <p:nvPr/>
            </p:nvSpPr>
            <p:spPr>
              <a:xfrm>
                <a:off x="6300472" y="7376890"/>
                <a:ext cx="151911" cy="268051"/>
              </a:xfrm>
              <a:custGeom>
                <a:avLst/>
                <a:gdLst>
                  <a:gd name="connsiteX0" fmla="*/ 50311 w 151912"/>
                  <a:gd name="connsiteY0" fmla="*/ 7703 h 268051"/>
                  <a:gd name="connsiteX1" fmla="*/ 0 w 151912"/>
                  <a:gd name="connsiteY1" fmla="*/ 0 h 268051"/>
                  <a:gd name="connsiteX2" fmla="*/ 151913 w 151912"/>
                  <a:gd name="connsiteY2" fmla="*/ 268051 h 268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1912" h="268051">
                    <a:moveTo>
                      <a:pt x="50311" y="7703"/>
                    </a:moveTo>
                    <a:lnTo>
                      <a:pt x="0" y="0"/>
                    </a:lnTo>
                    <a:lnTo>
                      <a:pt x="151913" y="268051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91" name="Freeform 13090">
                <a:extLst>
                  <a:ext uri="{FF2B5EF4-FFF2-40B4-BE49-F238E27FC236}">
                    <a16:creationId xmlns:a16="http://schemas.microsoft.com/office/drawing/2014/main" id="{333C6751-A039-2D46-923C-38E6B763EB57}"/>
                  </a:ext>
                </a:extLst>
              </p:cNvPr>
              <p:cNvSpPr/>
              <p:nvPr/>
            </p:nvSpPr>
            <p:spPr>
              <a:xfrm>
                <a:off x="6336735" y="7015250"/>
                <a:ext cx="327511" cy="281530"/>
              </a:xfrm>
              <a:custGeom>
                <a:avLst/>
                <a:gdLst>
                  <a:gd name="connsiteX0" fmla="*/ 0 w 327512"/>
                  <a:gd name="connsiteY0" fmla="*/ 0 h 281530"/>
                  <a:gd name="connsiteX1" fmla="*/ 101602 w 327512"/>
                  <a:gd name="connsiteY1" fmla="*/ 260349 h 281530"/>
                  <a:gd name="connsiteX2" fmla="*/ 239958 w 327512"/>
                  <a:gd name="connsiteY2" fmla="*/ 281531 h 281530"/>
                  <a:gd name="connsiteX3" fmla="*/ 327512 w 327512"/>
                  <a:gd name="connsiteY3" fmla="*/ 172538 h 281530"/>
                  <a:gd name="connsiteX4" fmla="*/ 276711 w 327512"/>
                  <a:gd name="connsiteY4" fmla="*/ 42364 h 28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12" h="281530">
                    <a:moveTo>
                      <a:pt x="0" y="0"/>
                    </a:moveTo>
                    <a:lnTo>
                      <a:pt x="101602" y="260349"/>
                    </a:lnTo>
                    <a:lnTo>
                      <a:pt x="239958" y="281531"/>
                    </a:lnTo>
                    <a:lnTo>
                      <a:pt x="327512" y="172538"/>
                    </a:lnTo>
                    <a:lnTo>
                      <a:pt x="276711" y="42364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92" name="Freeform 13091">
                <a:extLst>
                  <a:ext uri="{FF2B5EF4-FFF2-40B4-BE49-F238E27FC236}">
                    <a16:creationId xmlns:a16="http://schemas.microsoft.com/office/drawing/2014/main" id="{EEDB15D5-F71F-4B4E-A108-2F3270B8672C}"/>
                  </a:ext>
                </a:extLst>
              </p:cNvPr>
              <p:cNvSpPr/>
              <p:nvPr/>
            </p:nvSpPr>
            <p:spPr>
              <a:xfrm>
                <a:off x="6336735" y="6797266"/>
                <a:ext cx="364265" cy="260349"/>
              </a:xfrm>
              <a:custGeom>
                <a:avLst/>
                <a:gdLst>
                  <a:gd name="connsiteX0" fmla="*/ 0 w 364266"/>
                  <a:gd name="connsiteY0" fmla="*/ 217985 h 260348"/>
                  <a:gd name="connsiteX1" fmla="*/ 276711 w 364266"/>
                  <a:gd name="connsiteY1" fmla="*/ 260349 h 260348"/>
                  <a:gd name="connsiteX2" fmla="*/ 364266 w 364266"/>
                  <a:gd name="connsiteY2" fmla="*/ 151356 h 260348"/>
                  <a:gd name="connsiteX3" fmla="*/ 313465 w 364266"/>
                  <a:gd name="connsiteY3" fmla="*/ 21182 h 260348"/>
                  <a:gd name="connsiteX4" fmla="*/ 175109 w 364266"/>
                  <a:gd name="connsiteY4" fmla="*/ 0 h 26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266" h="260348">
                    <a:moveTo>
                      <a:pt x="0" y="217985"/>
                    </a:moveTo>
                    <a:lnTo>
                      <a:pt x="276711" y="260349"/>
                    </a:lnTo>
                    <a:lnTo>
                      <a:pt x="364266" y="151356"/>
                    </a:lnTo>
                    <a:lnTo>
                      <a:pt x="313465" y="21182"/>
                    </a:lnTo>
                    <a:lnTo>
                      <a:pt x="175109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93" name="Freeform 13092">
                <a:extLst>
                  <a:ext uri="{FF2B5EF4-FFF2-40B4-BE49-F238E27FC236}">
                    <a16:creationId xmlns:a16="http://schemas.microsoft.com/office/drawing/2014/main" id="{DC819C3A-7D25-0942-A624-FB98D5FB6B41}"/>
                  </a:ext>
                </a:extLst>
              </p:cNvPr>
              <p:cNvSpPr/>
              <p:nvPr/>
            </p:nvSpPr>
            <p:spPr>
              <a:xfrm>
                <a:off x="6235133" y="6645909"/>
                <a:ext cx="276710" cy="369341"/>
              </a:xfrm>
              <a:custGeom>
                <a:avLst/>
                <a:gdLst>
                  <a:gd name="connsiteX0" fmla="*/ 101602 w 276711"/>
                  <a:gd name="connsiteY0" fmla="*/ 369341 h 369341"/>
                  <a:gd name="connsiteX1" fmla="*/ 276711 w 276711"/>
                  <a:gd name="connsiteY1" fmla="*/ 151356 h 369341"/>
                  <a:gd name="connsiteX2" fmla="*/ 225910 w 276711"/>
                  <a:gd name="connsiteY2" fmla="*/ 21182 h 369341"/>
                  <a:gd name="connsiteX3" fmla="*/ 87555 w 276711"/>
                  <a:gd name="connsiteY3" fmla="*/ 0 h 369341"/>
                  <a:gd name="connsiteX4" fmla="*/ 0 w 276711"/>
                  <a:gd name="connsiteY4" fmla="*/ 108993 h 3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711" h="369341">
                    <a:moveTo>
                      <a:pt x="101602" y="369341"/>
                    </a:moveTo>
                    <a:lnTo>
                      <a:pt x="276711" y="151356"/>
                    </a:lnTo>
                    <a:lnTo>
                      <a:pt x="225910" y="21182"/>
                    </a:lnTo>
                    <a:lnTo>
                      <a:pt x="87555" y="0"/>
                    </a:lnTo>
                    <a:lnTo>
                      <a:pt x="0" y="108993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94" name="Freeform 13093">
                <a:extLst>
                  <a:ext uri="{FF2B5EF4-FFF2-40B4-BE49-F238E27FC236}">
                    <a16:creationId xmlns:a16="http://schemas.microsoft.com/office/drawing/2014/main" id="{52ED60D2-3045-7F49-AD55-DCA9C93095BA}"/>
                  </a:ext>
                </a:extLst>
              </p:cNvPr>
              <p:cNvSpPr/>
              <p:nvPr/>
            </p:nvSpPr>
            <p:spPr>
              <a:xfrm>
                <a:off x="6009225" y="6733720"/>
                <a:ext cx="327511" cy="281530"/>
              </a:xfrm>
              <a:custGeom>
                <a:avLst/>
                <a:gdLst>
                  <a:gd name="connsiteX0" fmla="*/ 327512 w 327512"/>
                  <a:gd name="connsiteY0" fmla="*/ 281531 h 281530"/>
                  <a:gd name="connsiteX1" fmla="*/ 225910 w 327512"/>
                  <a:gd name="connsiteY1" fmla="*/ 21182 h 281530"/>
                  <a:gd name="connsiteX2" fmla="*/ 87555 w 327512"/>
                  <a:gd name="connsiteY2" fmla="*/ 0 h 281530"/>
                  <a:gd name="connsiteX3" fmla="*/ 0 w 327512"/>
                  <a:gd name="connsiteY3" fmla="*/ 108992 h 281530"/>
                  <a:gd name="connsiteX4" fmla="*/ 25400 w 327512"/>
                  <a:gd name="connsiteY4" fmla="*/ 174080 h 281530"/>
                  <a:gd name="connsiteX5" fmla="*/ 63379 w 327512"/>
                  <a:gd name="connsiteY5" fmla="*/ 241093 h 28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512" h="281530">
                    <a:moveTo>
                      <a:pt x="327512" y="281531"/>
                    </a:moveTo>
                    <a:lnTo>
                      <a:pt x="225910" y="21182"/>
                    </a:lnTo>
                    <a:lnTo>
                      <a:pt x="87555" y="0"/>
                    </a:lnTo>
                    <a:lnTo>
                      <a:pt x="0" y="108992"/>
                    </a:lnTo>
                    <a:lnTo>
                      <a:pt x="25400" y="174080"/>
                    </a:lnTo>
                    <a:lnTo>
                      <a:pt x="63379" y="241093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95" name="Freeform 13094">
                <a:extLst>
                  <a:ext uri="{FF2B5EF4-FFF2-40B4-BE49-F238E27FC236}">
                    <a16:creationId xmlns:a16="http://schemas.microsoft.com/office/drawing/2014/main" id="{009B924D-1007-C442-BB8C-C09B946295D2}"/>
                  </a:ext>
                </a:extLst>
              </p:cNvPr>
              <p:cNvSpPr/>
              <p:nvPr/>
            </p:nvSpPr>
            <p:spPr>
              <a:xfrm>
                <a:off x="6072602" y="6974813"/>
                <a:ext cx="264132" cy="216503"/>
              </a:xfrm>
              <a:custGeom>
                <a:avLst/>
                <a:gdLst>
                  <a:gd name="connsiteX0" fmla="*/ 264133 w 264133"/>
                  <a:gd name="connsiteY0" fmla="*/ 40438 h 216502"/>
                  <a:gd name="connsiteX1" fmla="*/ 0 w 264133"/>
                  <a:gd name="connsiteY1" fmla="*/ 0 h 216502"/>
                  <a:gd name="connsiteX2" fmla="*/ 122699 w 264133"/>
                  <a:gd name="connsiteY2" fmla="*/ 216503 h 21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133" h="216502">
                    <a:moveTo>
                      <a:pt x="264133" y="40438"/>
                    </a:moveTo>
                    <a:lnTo>
                      <a:pt x="0" y="0"/>
                    </a:lnTo>
                    <a:lnTo>
                      <a:pt x="122699" y="216503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96" name="Freeform 13095">
                <a:extLst>
                  <a:ext uri="{FF2B5EF4-FFF2-40B4-BE49-F238E27FC236}">
                    <a16:creationId xmlns:a16="http://schemas.microsoft.com/office/drawing/2014/main" id="{D3EC47DC-23A3-A344-B02A-1FEB619B7632}"/>
                  </a:ext>
                </a:extLst>
              </p:cNvPr>
              <p:cNvSpPr/>
              <p:nvPr/>
            </p:nvSpPr>
            <p:spPr>
              <a:xfrm>
                <a:off x="6195300" y="7015250"/>
                <a:ext cx="243035" cy="369341"/>
              </a:xfrm>
              <a:custGeom>
                <a:avLst/>
                <a:gdLst>
                  <a:gd name="connsiteX0" fmla="*/ 141434 w 243036"/>
                  <a:gd name="connsiteY0" fmla="*/ 0 h 369341"/>
                  <a:gd name="connsiteX1" fmla="*/ 0 w 243036"/>
                  <a:gd name="connsiteY1" fmla="*/ 176065 h 369341"/>
                  <a:gd name="connsiteX2" fmla="*/ 105171 w 243036"/>
                  <a:gd name="connsiteY2" fmla="*/ 361639 h 369341"/>
                  <a:gd name="connsiteX3" fmla="*/ 155481 w 243036"/>
                  <a:gd name="connsiteY3" fmla="*/ 369341 h 369341"/>
                  <a:gd name="connsiteX4" fmla="*/ 243036 w 243036"/>
                  <a:gd name="connsiteY4" fmla="*/ 260349 h 3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036" h="369341">
                    <a:moveTo>
                      <a:pt x="141434" y="0"/>
                    </a:moveTo>
                    <a:lnTo>
                      <a:pt x="0" y="176065"/>
                    </a:lnTo>
                    <a:lnTo>
                      <a:pt x="105171" y="361639"/>
                    </a:lnTo>
                    <a:lnTo>
                      <a:pt x="155481" y="369341"/>
                    </a:lnTo>
                    <a:lnTo>
                      <a:pt x="243036" y="260349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97" name="Freeform 13096">
                <a:extLst>
                  <a:ext uri="{FF2B5EF4-FFF2-40B4-BE49-F238E27FC236}">
                    <a16:creationId xmlns:a16="http://schemas.microsoft.com/office/drawing/2014/main" id="{33D114FB-C831-5C49-8175-73B18279454F}"/>
                  </a:ext>
                </a:extLst>
              </p:cNvPr>
              <p:cNvSpPr/>
              <p:nvPr/>
            </p:nvSpPr>
            <p:spPr>
              <a:xfrm>
                <a:off x="6221085" y="6385560"/>
                <a:ext cx="327511" cy="281530"/>
              </a:xfrm>
              <a:custGeom>
                <a:avLst/>
                <a:gdLst>
                  <a:gd name="connsiteX0" fmla="*/ 0 w 327512"/>
                  <a:gd name="connsiteY0" fmla="*/ 0 h 281530"/>
                  <a:gd name="connsiteX1" fmla="*/ 101602 w 327512"/>
                  <a:gd name="connsiteY1" fmla="*/ 260349 h 281530"/>
                  <a:gd name="connsiteX2" fmla="*/ 239958 w 327512"/>
                  <a:gd name="connsiteY2" fmla="*/ 281531 h 281530"/>
                  <a:gd name="connsiteX3" fmla="*/ 327512 w 327512"/>
                  <a:gd name="connsiteY3" fmla="*/ 172538 h 281530"/>
                  <a:gd name="connsiteX4" fmla="*/ 276711 w 327512"/>
                  <a:gd name="connsiteY4" fmla="*/ 42364 h 28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12" h="281530">
                    <a:moveTo>
                      <a:pt x="0" y="0"/>
                    </a:moveTo>
                    <a:lnTo>
                      <a:pt x="101602" y="260349"/>
                    </a:lnTo>
                    <a:lnTo>
                      <a:pt x="239958" y="281531"/>
                    </a:lnTo>
                    <a:lnTo>
                      <a:pt x="327512" y="172538"/>
                    </a:lnTo>
                    <a:lnTo>
                      <a:pt x="276711" y="42364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98" name="Freeform 13097">
                <a:extLst>
                  <a:ext uri="{FF2B5EF4-FFF2-40B4-BE49-F238E27FC236}">
                    <a16:creationId xmlns:a16="http://schemas.microsoft.com/office/drawing/2014/main" id="{897A25E3-ECEA-344B-A527-D448467C6BD4}"/>
                  </a:ext>
                </a:extLst>
              </p:cNvPr>
              <p:cNvSpPr/>
              <p:nvPr/>
            </p:nvSpPr>
            <p:spPr>
              <a:xfrm>
                <a:off x="6221085" y="6177482"/>
                <a:ext cx="364265" cy="250440"/>
              </a:xfrm>
              <a:custGeom>
                <a:avLst/>
                <a:gdLst>
                  <a:gd name="connsiteX0" fmla="*/ 0 w 364266"/>
                  <a:gd name="connsiteY0" fmla="*/ 208077 h 250440"/>
                  <a:gd name="connsiteX1" fmla="*/ 276711 w 364266"/>
                  <a:gd name="connsiteY1" fmla="*/ 250440 h 250440"/>
                  <a:gd name="connsiteX2" fmla="*/ 364266 w 364266"/>
                  <a:gd name="connsiteY2" fmla="*/ 141448 h 250440"/>
                  <a:gd name="connsiteX3" fmla="*/ 313465 w 364266"/>
                  <a:gd name="connsiteY3" fmla="*/ 11274 h 250440"/>
                  <a:gd name="connsiteX4" fmla="*/ 244287 w 364266"/>
                  <a:gd name="connsiteY4" fmla="*/ 683 h 250440"/>
                  <a:gd name="connsiteX5" fmla="*/ 167150 w 364266"/>
                  <a:gd name="connsiteY5" fmla="*/ 0 h 25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266" h="250440">
                    <a:moveTo>
                      <a:pt x="0" y="208077"/>
                    </a:moveTo>
                    <a:lnTo>
                      <a:pt x="276711" y="250440"/>
                    </a:lnTo>
                    <a:lnTo>
                      <a:pt x="364266" y="141448"/>
                    </a:lnTo>
                    <a:lnTo>
                      <a:pt x="313465" y="11274"/>
                    </a:lnTo>
                    <a:lnTo>
                      <a:pt x="244287" y="683"/>
                    </a:lnTo>
                    <a:lnTo>
                      <a:pt x="167150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99" name="Freeform 13098">
                <a:extLst>
                  <a:ext uri="{FF2B5EF4-FFF2-40B4-BE49-F238E27FC236}">
                    <a16:creationId xmlns:a16="http://schemas.microsoft.com/office/drawing/2014/main" id="{4CD34FF8-91E9-5548-8C89-38EE7D753E46}"/>
                  </a:ext>
                </a:extLst>
              </p:cNvPr>
              <p:cNvSpPr/>
              <p:nvPr/>
            </p:nvSpPr>
            <p:spPr>
              <a:xfrm>
                <a:off x="6139023" y="6175279"/>
                <a:ext cx="249212" cy="210282"/>
              </a:xfrm>
              <a:custGeom>
                <a:avLst/>
                <a:gdLst>
                  <a:gd name="connsiteX0" fmla="*/ 82063 w 249213"/>
                  <a:gd name="connsiteY0" fmla="*/ 210282 h 210281"/>
                  <a:gd name="connsiteX1" fmla="*/ 249213 w 249213"/>
                  <a:gd name="connsiteY1" fmla="*/ 2205 h 210281"/>
                  <a:gd name="connsiteX2" fmla="*/ 0 w 249213"/>
                  <a:gd name="connsiteY2" fmla="*/ 0 h 210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9213" h="210281">
                    <a:moveTo>
                      <a:pt x="82063" y="210282"/>
                    </a:moveTo>
                    <a:lnTo>
                      <a:pt x="249213" y="2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00" name="Freeform 13099">
                <a:extLst>
                  <a:ext uri="{FF2B5EF4-FFF2-40B4-BE49-F238E27FC236}">
                    <a16:creationId xmlns:a16="http://schemas.microsoft.com/office/drawing/2014/main" id="{F0D62264-1195-BF47-AD99-3352FF65D1F6}"/>
                  </a:ext>
                </a:extLst>
              </p:cNvPr>
              <p:cNvSpPr/>
              <p:nvPr/>
            </p:nvSpPr>
            <p:spPr>
              <a:xfrm>
                <a:off x="5893574" y="6173389"/>
                <a:ext cx="327511" cy="212171"/>
              </a:xfrm>
              <a:custGeom>
                <a:avLst/>
                <a:gdLst>
                  <a:gd name="connsiteX0" fmla="*/ 327512 w 327512"/>
                  <a:gd name="connsiteY0" fmla="*/ 212172 h 212171"/>
                  <a:gd name="connsiteX1" fmla="*/ 245449 w 327512"/>
                  <a:gd name="connsiteY1" fmla="*/ 1890 h 212171"/>
                  <a:gd name="connsiteX2" fmla="*/ 31838 w 327512"/>
                  <a:gd name="connsiteY2" fmla="*/ 0 h 212171"/>
                  <a:gd name="connsiteX3" fmla="*/ 0 w 327512"/>
                  <a:gd name="connsiteY3" fmla="*/ 39634 h 212171"/>
                  <a:gd name="connsiteX4" fmla="*/ 50801 w 327512"/>
                  <a:gd name="connsiteY4" fmla="*/ 169808 h 212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12" h="212171">
                    <a:moveTo>
                      <a:pt x="327512" y="212172"/>
                    </a:moveTo>
                    <a:lnTo>
                      <a:pt x="245449" y="1890"/>
                    </a:lnTo>
                    <a:lnTo>
                      <a:pt x="31838" y="0"/>
                    </a:lnTo>
                    <a:lnTo>
                      <a:pt x="0" y="39634"/>
                    </a:lnTo>
                    <a:lnTo>
                      <a:pt x="50801" y="169808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01" name="Freeform 13100">
                <a:extLst>
                  <a:ext uri="{FF2B5EF4-FFF2-40B4-BE49-F238E27FC236}">
                    <a16:creationId xmlns:a16="http://schemas.microsoft.com/office/drawing/2014/main" id="{EC1DFD08-F942-CF4D-A6A8-76880B7D6FD0}"/>
                  </a:ext>
                </a:extLst>
              </p:cNvPr>
              <p:cNvSpPr/>
              <p:nvPr/>
            </p:nvSpPr>
            <p:spPr>
              <a:xfrm>
                <a:off x="5856823" y="6343196"/>
                <a:ext cx="364264" cy="260349"/>
              </a:xfrm>
              <a:custGeom>
                <a:avLst/>
                <a:gdLst>
                  <a:gd name="connsiteX0" fmla="*/ 364266 w 364265"/>
                  <a:gd name="connsiteY0" fmla="*/ 42364 h 260348"/>
                  <a:gd name="connsiteX1" fmla="*/ 87555 w 364265"/>
                  <a:gd name="connsiteY1" fmla="*/ 0 h 260348"/>
                  <a:gd name="connsiteX2" fmla="*/ 0 w 364265"/>
                  <a:gd name="connsiteY2" fmla="*/ 108993 h 260348"/>
                  <a:gd name="connsiteX3" fmla="*/ 50801 w 364265"/>
                  <a:gd name="connsiteY3" fmla="*/ 239167 h 260348"/>
                  <a:gd name="connsiteX4" fmla="*/ 189157 w 364265"/>
                  <a:gd name="connsiteY4" fmla="*/ 260349 h 26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265" h="260348">
                    <a:moveTo>
                      <a:pt x="364266" y="42364"/>
                    </a:moveTo>
                    <a:lnTo>
                      <a:pt x="87555" y="0"/>
                    </a:lnTo>
                    <a:lnTo>
                      <a:pt x="0" y="108993"/>
                    </a:lnTo>
                    <a:lnTo>
                      <a:pt x="50801" y="239167"/>
                    </a:lnTo>
                    <a:lnTo>
                      <a:pt x="189157" y="260349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02" name="Freeform 13101">
                <a:extLst>
                  <a:ext uri="{FF2B5EF4-FFF2-40B4-BE49-F238E27FC236}">
                    <a16:creationId xmlns:a16="http://schemas.microsoft.com/office/drawing/2014/main" id="{AC08137A-28E0-8544-8FBF-E55BEFDA0B63}"/>
                  </a:ext>
                </a:extLst>
              </p:cNvPr>
              <p:cNvSpPr/>
              <p:nvPr/>
            </p:nvSpPr>
            <p:spPr>
              <a:xfrm>
                <a:off x="6045977" y="6385560"/>
                <a:ext cx="276710" cy="369341"/>
              </a:xfrm>
              <a:custGeom>
                <a:avLst/>
                <a:gdLst>
                  <a:gd name="connsiteX0" fmla="*/ 175109 w 276711"/>
                  <a:gd name="connsiteY0" fmla="*/ 0 h 369341"/>
                  <a:gd name="connsiteX1" fmla="*/ 0 w 276711"/>
                  <a:gd name="connsiteY1" fmla="*/ 217985 h 369341"/>
                  <a:gd name="connsiteX2" fmla="*/ 50801 w 276711"/>
                  <a:gd name="connsiteY2" fmla="*/ 348159 h 369341"/>
                  <a:gd name="connsiteX3" fmla="*/ 189157 w 276711"/>
                  <a:gd name="connsiteY3" fmla="*/ 369341 h 369341"/>
                  <a:gd name="connsiteX4" fmla="*/ 276711 w 276711"/>
                  <a:gd name="connsiteY4" fmla="*/ 260349 h 3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711" h="369341">
                    <a:moveTo>
                      <a:pt x="175109" y="0"/>
                    </a:moveTo>
                    <a:lnTo>
                      <a:pt x="0" y="217985"/>
                    </a:lnTo>
                    <a:lnTo>
                      <a:pt x="50801" y="348159"/>
                    </a:lnTo>
                    <a:lnTo>
                      <a:pt x="189157" y="369341"/>
                    </a:lnTo>
                    <a:lnTo>
                      <a:pt x="276711" y="260349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11" name="Freeform 13110">
                <a:extLst>
                  <a:ext uri="{FF2B5EF4-FFF2-40B4-BE49-F238E27FC236}">
                    <a16:creationId xmlns:a16="http://schemas.microsoft.com/office/drawing/2014/main" id="{83A2187E-FFDE-654F-B5B1-B2127B013DEA}"/>
                  </a:ext>
                </a:extLst>
              </p:cNvPr>
              <p:cNvSpPr/>
              <p:nvPr/>
            </p:nvSpPr>
            <p:spPr>
              <a:xfrm>
                <a:off x="6839354" y="6915308"/>
                <a:ext cx="43776" cy="66329"/>
              </a:xfrm>
              <a:custGeom>
                <a:avLst/>
                <a:gdLst>
                  <a:gd name="connsiteX0" fmla="*/ 0 w 43777"/>
                  <a:gd name="connsiteY0" fmla="*/ 54496 h 66330"/>
                  <a:gd name="connsiteX1" fmla="*/ 4618 w 43777"/>
                  <a:gd name="connsiteY1" fmla="*/ 66330 h 66330"/>
                  <a:gd name="connsiteX2" fmla="*/ 43777 w 43777"/>
                  <a:gd name="connsiteY2" fmla="*/ 0 h 6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777" h="66330">
                    <a:moveTo>
                      <a:pt x="0" y="54496"/>
                    </a:moveTo>
                    <a:lnTo>
                      <a:pt x="4618" y="66330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12" name="Freeform 13111">
                <a:extLst>
                  <a:ext uri="{FF2B5EF4-FFF2-40B4-BE49-F238E27FC236}">
                    <a16:creationId xmlns:a16="http://schemas.microsoft.com/office/drawing/2014/main" id="{2DF546A8-AD77-F145-B90D-988866B8310A}"/>
                  </a:ext>
                </a:extLst>
              </p:cNvPr>
              <p:cNvSpPr/>
              <p:nvPr/>
            </p:nvSpPr>
            <p:spPr>
              <a:xfrm>
                <a:off x="6613445" y="6948622"/>
                <a:ext cx="230528" cy="247314"/>
              </a:xfrm>
              <a:custGeom>
                <a:avLst/>
                <a:gdLst>
                  <a:gd name="connsiteX0" fmla="*/ 225910 w 230528"/>
                  <a:gd name="connsiteY0" fmla="*/ 21182 h 247313"/>
                  <a:gd name="connsiteX1" fmla="*/ 87555 w 230528"/>
                  <a:gd name="connsiteY1" fmla="*/ 0 h 247313"/>
                  <a:gd name="connsiteX2" fmla="*/ 0 w 230528"/>
                  <a:gd name="connsiteY2" fmla="*/ 108992 h 247313"/>
                  <a:gd name="connsiteX3" fmla="*/ 50801 w 230528"/>
                  <a:gd name="connsiteY3" fmla="*/ 239167 h 247313"/>
                  <a:gd name="connsiteX4" fmla="*/ 104014 w 230528"/>
                  <a:gd name="connsiteY4" fmla="*/ 247314 h 247313"/>
                  <a:gd name="connsiteX5" fmla="*/ 230528 w 230528"/>
                  <a:gd name="connsiteY5" fmla="*/ 33016 h 24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528" h="247313">
                    <a:moveTo>
                      <a:pt x="225910" y="21182"/>
                    </a:moveTo>
                    <a:lnTo>
                      <a:pt x="87555" y="0"/>
                    </a:lnTo>
                    <a:lnTo>
                      <a:pt x="0" y="108992"/>
                    </a:lnTo>
                    <a:lnTo>
                      <a:pt x="50801" y="239167"/>
                    </a:lnTo>
                    <a:lnTo>
                      <a:pt x="104014" y="247314"/>
                    </a:lnTo>
                    <a:lnTo>
                      <a:pt x="230528" y="33016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13" name="Freeform 13112">
                <a:extLst>
                  <a:ext uri="{FF2B5EF4-FFF2-40B4-BE49-F238E27FC236}">
                    <a16:creationId xmlns:a16="http://schemas.microsoft.com/office/drawing/2014/main" id="{620E88B7-B6CD-7642-B49D-38296B12A894}"/>
                  </a:ext>
                </a:extLst>
              </p:cNvPr>
              <p:cNvSpPr/>
              <p:nvPr/>
            </p:nvSpPr>
            <p:spPr>
              <a:xfrm>
                <a:off x="6576691" y="7187791"/>
                <a:ext cx="140768" cy="191831"/>
              </a:xfrm>
              <a:custGeom>
                <a:avLst/>
                <a:gdLst>
                  <a:gd name="connsiteX0" fmla="*/ 87555 w 140768"/>
                  <a:gd name="connsiteY0" fmla="*/ 0 h 191830"/>
                  <a:gd name="connsiteX1" fmla="*/ 0 w 140768"/>
                  <a:gd name="connsiteY1" fmla="*/ 108993 h 191830"/>
                  <a:gd name="connsiteX2" fmla="*/ 32328 w 140768"/>
                  <a:gd name="connsiteY2" fmla="*/ 191831 h 191830"/>
                  <a:gd name="connsiteX3" fmla="*/ 140768 w 140768"/>
                  <a:gd name="connsiteY3" fmla="*/ 8147 h 19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768" h="191830">
                    <a:moveTo>
                      <a:pt x="87555" y="0"/>
                    </a:moveTo>
                    <a:lnTo>
                      <a:pt x="0" y="108993"/>
                    </a:lnTo>
                    <a:lnTo>
                      <a:pt x="32328" y="191831"/>
                    </a:lnTo>
                    <a:lnTo>
                      <a:pt x="140768" y="8147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15" name="Freeform 13114">
                <a:extLst>
                  <a:ext uri="{FF2B5EF4-FFF2-40B4-BE49-F238E27FC236}">
                    <a16:creationId xmlns:a16="http://schemas.microsoft.com/office/drawing/2014/main" id="{E0532622-F22C-344D-BA5E-077B32733AD4}"/>
                  </a:ext>
                </a:extLst>
              </p:cNvPr>
              <p:cNvSpPr/>
              <p:nvPr/>
            </p:nvSpPr>
            <p:spPr>
              <a:xfrm>
                <a:off x="6825308" y="6600464"/>
                <a:ext cx="223496" cy="248515"/>
              </a:xfrm>
              <a:custGeom>
                <a:avLst/>
                <a:gdLst>
                  <a:gd name="connsiteX0" fmla="*/ 0 w 223497"/>
                  <a:gd name="connsiteY0" fmla="*/ 0 h 248514"/>
                  <a:gd name="connsiteX1" fmla="*/ 96983 w 223497"/>
                  <a:gd name="connsiteY1" fmla="*/ 248515 h 248514"/>
                  <a:gd name="connsiteX2" fmla="*/ 223497 w 223497"/>
                  <a:gd name="connsiteY2" fmla="*/ 34217 h 24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497" h="248514">
                    <a:moveTo>
                      <a:pt x="0" y="0"/>
                    </a:moveTo>
                    <a:lnTo>
                      <a:pt x="96983" y="248515"/>
                    </a:lnTo>
                    <a:lnTo>
                      <a:pt x="223497" y="34217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16" name="Freeform 13115">
                <a:extLst>
                  <a:ext uri="{FF2B5EF4-FFF2-40B4-BE49-F238E27FC236}">
                    <a16:creationId xmlns:a16="http://schemas.microsoft.com/office/drawing/2014/main" id="{54C0E065-D96E-6745-AD88-68BD39ECC914}"/>
                  </a:ext>
                </a:extLst>
              </p:cNvPr>
              <p:cNvSpPr/>
              <p:nvPr/>
            </p:nvSpPr>
            <p:spPr>
              <a:xfrm>
                <a:off x="6825308" y="6382478"/>
                <a:ext cx="331938" cy="252201"/>
              </a:xfrm>
              <a:custGeom>
                <a:avLst/>
                <a:gdLst>
                  <a:gd name="connsiteX0" fmla="*/ 0 w 331938"/>
                  <a:gd name="connsiteY0" fmla="*/ 217985 h 252201"/>
                  <a:gd name="connsiteX1" fmla="*/ 223498 w 331938"/>
                  <a:gd name="connsiteY1" fmla="*/ 252202 h 252201"/>
                  <a:gd name="connsiteX2" fmla="*/ 331938 w 331938"/>
                  <a:gd name="connsiteY2" fmla="*/ 68518 h 252201"/>
                  <a:gd name="connsiteX3" fmla="*/ 313465 w 331938"/>
                  <a:gd name="connsiteY3" fmla="*/ 21182 h 252201"/>
                  <a:gd name="connsiteX4" fmla="*/ 175109 w 331938"/>
                  <a:gd name="connsiteY4" fmla="*/ 0 h 252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938" h="252201">
                    <a:moveTo>
                      <a:pt x="0" y="217985"/>
                    </a:moveTo>
                    <a:lnTo>
                      <a:pt x="223498" y="252202"/>
                    </a:lnTo>
                    <a:lnTo>
                      <a:pt x="331938" y="68518"/>
                    </a:lnTo>
                    <a:lnTo>
                      <a:pt x="313465" y="21182"/>
                    </a:lnTo>
                    <a:lnTo>
                      <a:pt x="175109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17" name="Freeform 13116">
                <a:extLst>
                  <a:ext uri="{FF2B5EF4-FFF2-40B4-BE49-F238E27FC236}">
                    <a16:creationId xmlns:a16="http://schemas.microsoft.com/office/drawing/2014/main" id="{28E1A16D-90AC-8A46-8ABD-EE052CB5E371}"/>
                  </a:ext>
                </a:extLst>
              </p:cNvPr>
              <p:cNvSpPr/>
              <p:nvPr/>
            </p:nvSpPr>
            <p:spPr>
              <a:xfrm>
                <a:off x="6723706" y="6231122"/>
                <a:ext cx="276710" cy="369341"/>
              </a:xfrm>
              <a:custGeom>
                <a:avLst/>
                <a:gdLst>
                  <a:gd name="connsiteX0" fmla="*/ 101602 w 276711"/>
                  <a:gd name="connsiteY0" fmla="*/ 369341 h 369341"/>
                  <a:gd name="connsiteX1" fmla="*/ 276711 w 276711"/>
                  <a:gd name="connsiteY1" fmla="*/ 151356 h 369341"/>
                  <a:gd name="connsiteX2" fmla="*/ 225910 w 276711"/>
                  <a:gd name="connsiteY2" fmla="*/ 21182 h 369341"/>
                  <a:gd name="connsiteX3" fmla="*/ 87555 w 276711"/>
                  <a:gd name="connsiteY3" fmla="*/ 0 h 369341"/>
                  <a:gd name="connsiteX4" fmla="*/ 0 w 276711"/>
                  <a:gd name="connsiteY4" fmla="*/ 108993 h 3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711" h="369341">
                    <a:moveTo>
                      <a:pt x="101602" y="369341"/>
                    </a:moveTo>
                    <a:lnTo>
                      <a:pt x="276711" y="151356"/>
                    </a:lnTo>
                    <a:lnTo>
                      <a:pt x="225910" y="21182"/>
                    </a:lnTo>
                    <a:lnTo>
                      <a:pt x="87555" y="0"/>
                    </a:lnTo>
                    <a:lnTo>
                      <a:pt x="0" y="108993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18" name="Freeform 13117">
                <a:extLst>
                  <a:ext uri="{FF2B5EF4-FFF2-40B4-BE49-F238E27FC236}">
                    <a16:creationId xmlns:a16="http://schemas.microsoft.com/office/drawing/2014/main" id="{BDD5ACC0-2DB9-994B-A08F-AD7062D7D8C2}"/>
                  </a:ext>
                </a:extLst>
              </p:cNvPr>
              <p:cNvSpPr/>
              <p:nvPr/>
            </p:nvSpPr>
            <p:spPr>
              <a:xfrm>
                <a:off x="6497797" y="6318932"/>
                <a:ext cx="327511" cy="281530"/>
              </a:xfrm>
              <a:custGeom>
                <a:avLst/>
                <a:gdLst>
                  <a:gd name="connsiteX0" fmla="*/ 327512 w 327512"/>
                  <a:gd name="connsiteY0" fmla="*/ 281531 h 281530"/>
                  <a:gd name="connsiteX1" fmla="*/ 225910 w 327512"/>
                  <a:gd name="connsiteY1" fmla="*/ 21182 h 281530"/>
                  <a:gd name="connsiteX2" fmla="*/ 87555 w 327512"/>
                  <a:gd name="connsiteY2" fmla="*/ 0 h 281530"/>
                  <a:gd name="connsiteX3" fmla="*/ 0 w 327512"/>
                  <a:gd name="connsiteY3" fmla="*/ 108993 h 281530"/>
                  <a:gd name="connsiteX4" fmla="*/ 50801 w 327512"/>
                  <a:gd name="connsiteY4" fmla="*/ 239167 h 28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12" h="281530">
                    <a:moveTo>
                      <a:pt x="327512" y="281531"/>
                    </a:moveTo>
                    <a:lnTo>
                      <a:pt x="225910" y="21182"/>
                    </a:lnTo>
                    <a:lnTo>
                      <a:pt x="87555" y="0"/>
                    </a:lnTo>
                    <a:lnTo>
                      <a:pt x="0" y="108993"/>
                    </a:lnTo>
                    <a:lnTo>
                      <a:pt x="50801" y="239167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19" name="Freeform 13118">
                <a:extLst>
                  <a:ext uri="{FF2B5EF4-FFF2-40B4-BE49-F238E27FC236}">
                    <a16:creationId xmlns:a16="http://schemas.microsoft.com/office/drawing/2014/main" id="{073420B0-5860-244E-A9B1-5D3429ECB15B}"/>
                  </a:ext>
                </a:extLst>
              </p:cNvPr>
              <p:cNvSpPr/>
              <p:nvPr/>
            </p:nvSpPr>
            <p:spPr>
              <a:xfrm>
                <a:off x="6461039" y="6558100"/>
                <a:ext cx="364265" cy="260349"/>
              </a:xfrm>
              <a:custGeom>
                <a:avLst/>
                <a:gdLst>
                  <a:gd name="connsiteX0" fmla="*/ 364266 w 364266"/>
                  <a:gd name="connsiteY0" fmla="*/ 42364 h 260348"/>
                  <a:gd name="connsiteX1" fmla="*/ 87555 w 364266"/>
                  <a:gd name="connsiteY1" fmla="*/ 0 h 260348"/>
                  <a:gd name="connsiteX2" fmla="*/ 0 w 364266"/>
                  <a:gd name="connsiteY2" fmla="*/ 108993 h 260348"/>
                  <a:gd name="connsiteX3" fmla="*/ 50801 w 364266"/>
                  <a:gd name="connsiteY3" fmla="*/ 239167 h 260348"/>
                  <a:gd name="connsiteX4" fmla="*/ 189157 w 364266"/>
                  <a:gd name="connsiteY4" fmla="*/ 260349 h 26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266" h="260348">
                    <a:moveTo>
                      <a:pt x="364266" y="42364"/>
                    </a:moveTo>
                    <a:lnTo>
                      <a:pt x="87555" y="0"/>
                    </a:lnTo>
                    <a:lnTo>
                      <a:pt x="0" y="108993"/>
                    </a:lnTo>
                    <a:lnTo>
                      <a:pt x="50801" y="239167"/>
                    </a:lnTo>
                    <a:lnTo>
                      <a:pt x="189157" y="260349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20" name="Freeform 13119">
                <a:extLst>
                  <a:ext uri="{FF2B5EF4-FFF2-40B4-BE49-F238E27FC236}">
                    <a16:creationId xmlns:a16="http://schemas.microsoft.com/office/drawing/2014/main" id="{BC0F4733-ACBA-AB47-BA0C-01D1EE495926}"/>
                  </a:ext>
                </a:extLst>
              </p:cNvPr>
              <p:cNvSpPr/>
              <p:nvPr/>
            </p:nvSpPr>
            <p:spPr>
              <a:xfrm>
                <a:off x="6650195" y="6600461"/>
                <a:ext cx="272091" cy="369341"/>
              </a:xfrm>
              <a:custGeom>
                <a:avLst/>
                <a:gdLst>
                  <a:gd name="connsiteX0" fmla="*/ 175109 w 272092"/>
                  <a:gd name="connsiteY0" fmla="*/ 0 h 369341"/>
                  <a:gd name="connsiteX1" fmla="*/ 0 w 272092"/>
                  <a:gd name="connsiteY1" fmla="*/ 217985 h 369341"/>
                  <a:gd name="connsiteX2" fmla="*/ 50801 w 272092"/>
                  <a:gd name="connsiteY2" fmla="*/ 348159 h 369341"/>
                  <a:gd name="connsiteX3" fmla="*/ 189157 w 272092"/>
                  <a:gd name="connsiteY3" fmla="*/ 369341 h 369341"/>
                  <a:gd name="connsiteX4" fmla="*/ 232934 w 272092"/>
                  <a:gd name="connsiteY4" fmla="*/ 314845 h 369341"/>
                  <a:gd name="connsiteX5" fmla="*/ 272093 w 272092"/>
                  <a:gd name="connsiteY5" fmla="*/ 248515 h 3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092" h="369341">
                    <a:moveTo>
                      <a:pt x="175109" y="0"/>
                    </a:moveTo>
                    <a:lnTo>
                      <a:pt x="0" y="217985"/>
                    </a:lnTo>
                    <a:lnTo>
                      <a:pt x="50801" y="348159"/>
                    </a:lnTo>
                    <a:lnTo>
                      <a:pt x="189157" y="369341"/>
                    </a:lnTo>
                    <a:lnTo>
                      <a:pt x="232934" y="314845"/>
                    </a:lnTo>
                    <a:lnTo>
                      <a:pt x="272093" y="248515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21" name="Freeform 13120">
                <a:extLst>
                  <a:ext uri="{FF2B5EF4-FFF2-40B4-BE49-F238E27FC236}">
                    <a16:creationId xmlns:a16="http://schemas.microsoft.com/office/drawing/2014/main" id="{A50CB0C3-3D5B-3F4E-B459-E8435A776820}"/>
                  </a:ext>
                </a:extLst>
              </p:cNvPr>
              <p:cNvSpPr/>
              <p:nvPr/>
            </p:nvSpPr>
            <p:spPr>
              <a:xfrm>
                <a:off x="6791718" y="6181051"/>
                <a:ext cx="213610" cy="71248"/>
              </a:xfrm>
              <a:custGeom>
                <a:avLst/>
                <a:gdLst>
                  <a:gd name="connsiteX0" fmla="*/ 19539 w 213611"/>
                  <a:gd name="connsiteY0" fmla="*/ 50067 h 71248"/>
                  <a:gd name="connsiteX1" fmla="*/ 157895 w 213611"/>
                  <a:gd name="connsiteY1" fmla="*/ 71249 h 71248"/>
                  <a:gd name="connsiteX2" fmla="*/ 213611 w 213611"/>
                  <a:gd name="connsiteY2" fmla="*/ 1890 h 71248"/>
                  <a:gd name="connsiteX3" fmla="*/ 0 w 213611"/>
                  <a:gd name="connsiteY3" fmla="*/ 0 h 7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611" h="71248">
                    <a:moveTo>
                      <a:pt x="19539" y="50067"/>
                    </a:moveTo>
                    <a:lnTo>
                      <a:pt x="157895" y="71249"/>
                    </a:lnTo>
                    <a:lnTo>
                      <a:pt x="213611" y="18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25" name="Freeform 13124">
                <a:extLst>
                  <a:ext uri="{FF2B5EF4-FFF2-40B4-BE49-F238E27FC236}">
                    <a16:creationId xmlns:a16="http://schemas.microsoft.com/office/drawing/2014/main" id="{5D0AE385-8ACA-0946-8D2B-613FDB82030E}"/>
                  </a:ext>
                </a:extLst>
              </p:cNvPr>
              <p:cNvSpPr/>
              <p:nvPr/>
            </p:nvSpPr>
            <p:spPr>
              <a:xfrm>
                <a:off x="6465374" y="6178169"/>
                <a:ext cx="77137" cy="10590"/>
              </a:xfrm>
              <a:custGeom>
                <a:avLst/>
                <a:gdLst>
                  <a:gd name="connsiteX0" fmla="*/ 69178 w 77137"/>
                  <a:gd name="connsiteY0" fmla="*/ 10591 h 10590"/>
                  <a:gd name="connsiteX1" fmla="*/ 77137 w 77137"/>
                  <a:gd name="connsiteY1" fmla="*/ 683 h 10590"/>
                  <a:gd name="connsiteX2" fmla="*/ 0 w 77137"/>
                  <a:gd name="connsiteY2" fmla="*/ 0 h 1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137" h="10590">
                    <a:moveTo>
                      <a:pt x="69178" y="10591"/>
                    </a:moveTo>
                    <a:lnTo>
                      <a:pt x="77137" y="6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26" name="Freeform 13125">
                <a:extLst>
                  <a:ext uri="{FF2B5EF4-FFF2-40B4-BE49-F238E27FC236}">
                    <a16:creationId xmlns:a16="http://schemas.microsoft.com/office/drawing/2014/main" id="{F5C9CDD7-00C4-214E-A1AC-F4323373F86D}"/>
                  </a:ext>
                </a:extLst>
              </p:cNvPr>
              <p:cNvSpPr/>
              <p:nvPr/>
            </p:nvSpPr>
            <p:spPr>
              <a:xfrm>
                <a:off x="6534551" y="6178845"/>
                <a:ext cx="276710" cy="161264"/>
              </a:xfrm>
              <a:custGeom>
                <a:avLst/>
                <a:gdLst>
                  <a:gd name="connsiteX0" fmla="*/ 0 w 276711"/>
                  <a:gd name="connsiteY0" fmla="*/ 9908 h 161264"/>
                  <a:gd name="connsiteX1" fmla="*/ 50801 w 276711"/>
                  <a:gd name="connsiteY1" fmla="*/ 140083 h 161264"/>
                  <a:gd name="connsiteX2" fmla="*/ 189157 w 276711"/>
                  <a:gd name="connsiteY2" fmla="*/ 161265 h 161264"/>
                  <a:gd name="connsiteX3" fmla="*/ 276711 w 276711"/>
                  <a:gd name="connsiteY3" fmla="*/ 52272 h 161264"/>
                  <a:gd name="connsiteX4" fmla="*/ 257172 w 276711"/>
                  <a:gd name="connsiteY4" fmla="*/ 2205 h 161264"/>
                  <a:gd name="connsiteX5" fmla="*/ 7959 w 276711"/>
                  <a:gd name="connsiteY5" fmla="*/ 0 h 161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6711" h="161264">
                    <a:moveTo>
                      <a:pt x="0" y="9908"/>
                    </a:moveTo>
                    <a:lnTo>
                      <a:pt x="50801" y="140083"/>
                    </a:lnTo>
                    <a:lnTo>
                      <a:pt x="189157" y="161265"/>
                    </a:lnTo>
                    <a:lnTo>
                      <a:pt x="276711" y="52272"/>
                    </a:lnTo>
                    <a:lnTo>
                      <a:pt x="257172" y="2205"/>
                    </a:lnTo>
                    <a:lnTo>
                      <a:pt x="7959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43" name="Freeform 13142">
                <a:extLst>
                  <a:ext uri="{FF2B5EF4-FFF2-40B4-BE49-F238E27FC236}">
                    <a16:creationId xmlns:a16="http://schemas.microsoft.com/office/drawing/2014/main" id="{7EEE1611-5C68-F840-9CB5-C13AF0DE4A1C}"/>
                  </a:ext>
                </a:extLst>
              </p:cNvPr>
              <p:cNvSpPr/>
              <p:nvPr/>
            </p:nvSpPr>
            <p:spPr>
              <a:xfrm>
                <a:off x="6949624" y="6182946"/>
                <a:ext cx="364264" cy="220715"/>
              </a:xfrm>
              <a:custGeom>
                <a:avLst/>
                <a:gdLst>
                  <a:gd name="connsiteX0" fmla="*/ 0 w 364265"/>
                  <a:gd name="connsiteY0" fmla="*/ 69359 h 220714"/>
                  <a:gd name="connsiteX1" fmla="*/ 50801 w 364265"/>
                  <a:gd name="connsiteY1" fmla="*/ 199533 h 220714"/>
                  <a:gd name="connsiteX2" fmla="*/ 189157 w 364265"/>
                  <a:gd name="connsiteY2" fmla="*/ 220715 h 220714"/>
                  <a:gd name="connsiteX3" fmla="*/ 364266 w 364265"/>
                  <a:gd name="connsiteY3" fmla="*/ 2730 h 220714"/>
                  <a:gd name="connsiteX4" fmla="*/ 55716 w 364265"/>
                  <a:gd name="connsiteY4" fmla="*/ 0 h 22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265" h="220714">
                    <a:moveTo>
                      <a:pt x="0" y="69359"/>
                    </a:moveTo>
                    <a:lnTo>
                      <a:pt x="50801" y="199533"/>
                    </a:lnTo>
                    <a:lnTo>
                      <a:pt x="189157" y="220715"/>
                    </a:lnTo>
                    <a:lnTo>
                      <a:pt x="364266" y="2730"/>
                    </a:lnTo>
                    <a:lnTo>
                      <a:pt x="55716" y="0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44" name="Freeform 13143">
                <a:extLst>
                  <a:ext uri="{FF2B5EF4-FFF2-40B4-BE49-F238E27FC236}">
                    <a16:creationId xmlns:a16="http://schemas.microsoft.com/office/drawing/2014/main" id="{9ED50908-9C24-2648-A9FF-FB94768918A7}"/>
                  </a:ext>
                </a:extLst>
              </p:cNvPr>
              <p:cNvSpPr/>
              <p:nvPr/>
            </p:nvSpPr>
            <p:spPr>
              <a:xfrm>
                <a:off x="7138796" y="6185665"/>
                <a:ext cx="175108" cy="265321"/>
              </a:xfrm>
              <a:custGeom>
                <a:avLst/>
                <a:gdLst>
                  <a:gd name="connsiteX0" fmla="*/ 0 w 175109"/>
                  <a:gd name="connsiteY0" fmla="*/ 217985 h 265321"/>
                  <a:gd name="connsiteX1" fmla="*/ 18473 w 175109"/>
                  <a:gd name="connsiteY1" fmla="*/ 265321 h 265321"/>
                  <a:gd name="connsiteX2" fmla="*/ 175109 w 175109"/>
                  <a:gd name="connsiteY2" fmla="*/ 0 h 26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109" h="265321">
                    <a:moveTo>
                      <a:pt x="0" y="217985"/>
                    </a:moveTo>
                    <a:lnTo>
                      <a:pt x="18473" y="265321"/>
                    </a:lnTo>
                    <a:lnTo>
                      <a:pt x="175109" y="0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234" name="Group 15233">
              <a:extLst>
                <a:ext uri="{FF2B5EF4-FFF2-40B4-BE49-F238E27FC236}">
                  <a16:creationId xmlns:a16="http://schemas.microsoft.com/office/drawing/2014/main" id="{33B67676-31C6-9840-96D5-8E9C700B92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49018" y="4472596"/>
              <a:ext cx="1051574" cy="913541"/>
              <a:chOff x="7137570" y="5445080"/>
              <a:chExt cx="1697045" cy="1474281"/>
            </a:xfrm>
          </p:grpSpPr>
          <p:sp>
            <p:nvSpPr>
              <p:cNvPr id="15154" name="Freeform 15153">
                <a:extLst>
                  <a:ext uri="{FF2B5EF4-FFF2-40B4-BE49-F238E27FC236}">
                    <a16:creationId xmlns:a16="http://schemas.microsoft.com/office/drawing/2014/main" id="{D7D1C7C9-244C-1B4B-8980-0AEF747346E4}"/>
                  </a:ext>
                </a:extLst>
              </p:cNvPr>
              <p:cNvSpPr/>
              <p:nvPr/>
            </p:nvSpPr>
            <p:spPr>
              <a:xfrm>
                <a:off x="7416080" y="5867375"/>
                <a:ext cx="201407" cy="314845"/>
              </a:xfrm>
              <a:custGeom>
                <a:avLst/>
                <a:gdLst>
                  <a:gd name="connsiteX0" fmla="*/ 201408 w 201407"/>
                  <a:gd name="connsiteY0" fmla="*/ 140765 h 314845"/>
                  <a:gd name="connsiteX1" fmla="*/ 81429 w 201407"/>
                  <a:gd name="connsiteY1" fmla="*/ 0 h 314845"/>
                  <a:gd name="connsiteX2" fmla="*/ 0 w 201407"/>
                  <a:gd name="connsiteY2" fmla="*/ 69131 h 314845"/>
                  <a:gd name="connsiteX3" fmla="*/ 139254 w 201407"/>
                  <a:gd name="connsiteY3" fmla="*/ 314845 h 314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407" h="314845">
                    <a:moveTo>
                      <a:pt x="201408" y="140765"/>
                    </a:moveTo>
                    <a:lnTo>
                      <a:pt x="81429" y="0"/>
                    </a:lnTo>
                    <a:lnTo>
                      <a:pt x="0" y="69131"/>
                    </a:lnTo>
                    <a:lnTo>
                      <a:pt x="139254" y="314845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55" name="Freeform 15154">
                <a:extLst>
                  <a:ext uri="{FF2B5EF4-FFF2-40B4-BE49-F238E27FC236}">
                    <a16:creationId xmlns:a16="http://schemas.microsoft.com/office/drawing/2014/main" id="{3D88E12A-AF2C-CB48-A244-537960C3156E}"/>
                  </a:ext>
                </a:extLst>
              </p:cNvPr>
              <p:cNvSpPr/>
              <p:nvPr/>
            </p:nvSpPr>
            <p:spPr>
              <a:xfrm>
                <a:off x="7304679" y="5726611"/>
                <a:ext cx="192831" cy="209895"/>
              </a:xfrm>
              <a:custGeom>
                <a:avLst/>
                <a:gdLst>
                  <a:gd name="connsiteX0" fmla="*/ 192832 w 192831"/>
                  <a:gd name="connsiteY0" fmla="*/ 140765 h 209896"/>
                  <a:gd name="connsiteX1" fmla="*/ 72853 w 192831"/>
                  <a:gd name="connsiteY1" fmla="*/ 0 h 209896"/>
                  <a:gd name="connsiteX2" fmla="*/ 0 w 192831"/>
                  <a:gd name="connsiteY2" fmla="*/ 13326 h 209896"/>
                  <a:gd name="connsiteX3" fmla="*/ 111403 w 192831"/>
                  <a:gd name="connsiteY3" fmla="*/ 209897 h 209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831" h="209896">
                    <a:moveTo>
                      <a:pt x="192832" y="140765"/>
                    </a:moveTo>
                    <a:lnTo>
                      <a:pt x="72853" y="0"/>
                    </a:lnTo>
                    <a:lnTo>
                      <a:pt x="0" y="13326"/>
                    </a:lnTo>
                    <a:lnTo>
                      <a:pt x="111403" y="209897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59" name="Freeform 15158">
                <a:extLst>
                  <a:ext uri="{FF2B5EF4-FFF2-40B4-BE49-F238E27FC236}">
                    <a16:creationId xmlns:a16="http://schemas.microsoft.com/office/drawing/2014/main" id="{DEE42464-D9C6-C74C-81CE-CCDDA262B0D5}"/>
                  </a:ext>
                </a:extLst>
              </p:cNvPr>
              <p:cNvSpPr/>
              <p:nvPr/>
            </p:nvSpPr>
            <p:spPr>
              <a:xfrm>
                <a:off x="7137573" y="5445080"/>
                <a:ext cx="302111" cy="294856"/>
              </a:xfrm>
              <a:custGeom>
                <a:avLst/>
                <a:gdLst>
                  <a:gd name="connsiteX0" fmla="*/ 239958 w 302111"/>
                  <a:gd name="connsiteY0" fmla="*/ 281531 h 294856"/>
                  <a:gd name="connsiteX1" fmla="*/ 302112 w 302111"/>
                  <a:gd name="connsiteY1" fmla="*/ 107451 h 294856"/>
                  <a:gd name="connsiteX2" fmla="*/ 0 w 302111"/>
                  <a:gd name="connsiteY2" fmla="*/ 0 h 294856"/>
                  <a:gd name="connsiteX3" fmla="*/ 167104 w 302111"/>
                  <a:gd name="connsiteY3" fmla="*/ 294856 h 29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1" h="294856">
                    <a:moveTo>
                      <a:pt x="239958" y="281531"/>
                    </a:moveTo>
                    <a:lnTo>
                      <a:pt x="302112" y="107451"/>
                    </a:lnTo>
                    <a:lnTo>
                      <a:pt x="0" y="0"/>
                    </a:lnTo>
                    <a:lnTo>
                      <a:pt x="167104" y="294856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60" name="Freeform 15159">
                <a:extLst>
                  <a:ext uri="{FF2B5EF4-FFF2-40B4-BE49-F238E27FC236}">
                    <a16:creationId xmlns:a16="http://schemas.microsoft.com/office/drawing/2014/main" id="{11CED115-984C-4048-947F-AB17672F2733}"/>
                  </a:ext>
                </a:extLst>
              </p:cNvPr>
              <p:cNvSpPr/>
              <p:nvPr/>
            </p:nvSpPr>
            <p:spPr>
              <a:xfrm>
                <a:off x="7137570" y="5445082"/>
                <a:ext cx="339404" cy="107449"/>
              </a:xfrm>
              <a:custGeom>
                <a:avLst/>
                <a:gdLst>
                  <a:gd name="connsiteX0" fmla="*/ 302112 w 339404"/>
                  <a:gd name="connsiteY0" fmla="*/ 107451 h 107450"/>
                  <a:gd name="connsiteX1" fmla="*/ 339404 w 339404"/>
                  <a:gd name="connsiteY1" fmla="*/ 3003 h 107450"/>
                  <a:gd name="connsiteX2" fmla="*/ 0 w 339404"/>
                  <a:gd name="connsiteY2" fmla="*/ 0 h 10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404" h="107450">
                    <a:moveTo>
                      <a:pt x="302112" y="107451"/>
                    </a:moveTo>
                    <a:lnTo>
                      <a:pt x="339404" y="3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62" name="Freeform 15161">
                <a:extLst>
                  <a:ext uri="{FF2B5EF4-FFF2-40B4-BE49-F238E27FC236}">
                    <a16:creationId xmlns:a16="http://schemas.microsoft.com/office/drawing/2014/main" id="{B7ADF538-86BF-1C45-BA09-11FA8B1259B0}"/>
                  </a:ext>
                </a:extLst>
              </p:cNvPr>
              <p:cNvSpPr/>
              <p:nvPr/>
            </p:nvSpPr>
            <p:spPr>
              <a:xfrm>
                <a:off x="7805988" y="6604516"/>
                <a:ext cx="167104" cy="314845"/>
              </a:xfrm>
              <a:custGeom>
                <a:avLst/>
                <a:gdLst>
                  <a:gd name="connsiteX0" fmla="*/ 109280 w 167104"/>
                  <a:gd name="connsiteY0" fmla="*/ 0 h 314845"/>
                  <a:gd name="connsiteX1" fmla="*/ 0 w 167104"/>
                  <a:gd name="connsiteY1" fmla="*/ 19989 h 314845"/>
                  <a:gd name="connsiteX2" fmla="*/ 167104 w 167104"/>
                  <a:gd name="connsiteY2" fmla="*/ 314845 h 314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104" h="314845">
                    <a:moveTo>
                      <a:pt x="109280" y="0"/>
                    </a:moveTo>
                    <a:lnTo>
                      <a:pt x="0" y="19989"/>
                    </a:lnTo>
                    <a:lnTo>
                      <a:pt x="167104" y="314845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67" name="Freeform 15166">
                <a:extLst>
                  <a:ext uri="{FF2B5EF4-FFF2-40B4-BE49-F238E27FC236}">
                    <a16:creationId xmlns:a16="http://schemas.microsoft.com/office/drawing/2014/main" id="{63B9CD5B-0DA5-EC44-88F6-35FAF4A87D35}"/>
                  </a:ext>
                </a:extLst>
              </p:cNvPr>
              <p:cNvSpPr/>
              <p:nvPr/>
            </p:nvSpPr>
            <p:spPr>
              <a:xfrm>
                <a:off x="7915267" y="6571203"/>
                <a:ext cx="230123" cy="348158"/>
              </a:xfrm>
              <a:custGeom>
                <a:avLst/>
                <a:gdLst>
                  <a:gd name="connsiteX0" fmla="*/ 182133 w 230124"/>
                  <a:gd name="connsiteY0" fmla="*/ 0 h 348159"/>
                  <a:gd name="connsiteX1" fmla="*/ 0 w 230124"/>
                  <a:gd name="connsiteY1" fmla="*/ 33314 h 348159"/>
                  <a:gd name="connsiteX2" fmla="*/ 57824 w 230124"/>
                  <a:gd name="connsiteY2" fmla="*/ 348159 h 348159"/>
                  <a:gd name="connsiteX3" fmla="*/ 230124 w 230124"/>
                  <a:gd name="connsiteY3" fmla="*/ 56306 h 34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124" h="348159">
                    <a:moveTo>
                      <a:pt x="182133" y="0"/>
                    </a:moveTo>
                    <a:lnTo>
                      <a:pt x="0" y="33314"/>
                    </a:lnTo>
                    <a:lnTo>
                      <a:pt x="57824" y="348159"/>
                    </a:lnTo>
                    <a:lnTo>
                      <a:pt x="230124" y="56306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68" name="Freeform 15167">
                <a:extLst>
                  <a:ext uri="{FF2B5EF4-FFF2-40B4-BE49-F238E27FC236}">
                    <a16:creationId xmlns:a16="http://schemas.microsoft.com/office/drawing/2014/main" id="{472A3DC4-7588-1548-AEDB-6CF8E2E7AF25}"/>
                  </a:ext>
                </a:extLst>
              </p:cNvPr>
              <p:cNvSpPr/>
              <p:nvPr/>
            </p:nvSpPr>
            <p:spPr>
              <a:xfrm>
                <a:off x="7555332" y="5974828"/>
                <a:ext cx="302111" cy="314845"/>
              </a:xfrm>
              <a:custGeom>
                <a:avLst/>
                <a:gdLst>
                  <a:gd name="connsiteX0" fmla="*/ 244287 w 302111"/>
                  <a:gd name="connsiteY0" fmla="*/ 0 h 314845"/>
                  <a:gd name="connsiteX1" fmla="*/ 62154 w 302111"/>
                  <a:gd name="connsiteY1" fmla="*/ 33315 h 314845"/>
                  <a:gd name="connsiteX2" fmla="*/ 0 w 302111"/>
                  <a:gd name="connsiteY2" fmla="*/ 207394 h 314845"/>
                  <a:gd name="connsiteX3" fmla="*/ 302112 w 302111"/>
                  <a:gd name="connsiteY3" fmla="*/ 314845 h 314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1" h="314845">
                    <a:moveTo>
                      <a:pt x="244287" y="0"/>
                    </a:moveTo>
                    <a:lnTo>
                      <a:pt x="62154" y="33315"/>
                    </a:lnTo>
                    <a:lnTo>
                      <a:pt x="0" y="207394"/>
                    </a:lnTo>
                    <a:lnTo>
                      <a:pt x="302112" y="314845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69" name="Freeform 15168">
                <a:extLst>
                  <a:ext uri="{FF2B5EF4-FFF2-40B4-BE49-F238E27FC236}">
                    <a16:creationId xmlns:a16="http://schemas.microsoft.com/office/drawing/2014/main" id="{D657A878-A3F1-414E-8C8A-6D6D9874C72B}"/>
                  </a:ext>
                </a:extLst>
              </p:cNvPr>
              <p:cNvSpPr/>
              <p:nvPr/>
            </p:nvSpPr>
            <p:spPr>
              <a:xfrm>
                <a:off x="7555332" y="6182221"/>
                <a:ext cx="302111" cy="245712"/>
              </a:xfrm>
              <a:custGeom>
                <a:avLst/>
                <a:gdLst>
                  <a:gd name="connsiteX0" fmla="*/ 302112 w 302111"/>
                  <a:gd name="connsiteY0" fmla="*/ 107451 h 245713"/>
                  <a:gd name="connsiteX1" fmla="*/ 0 w 302111"/>
                  <a:gd name="connsiteY1" fmla="*/ 0 h 245713"/>
                  <a:gd name="connsiteX2" fmla="*/ 139254 w 302111"/>
                  <a:gd name="connsiteY2" fmla="*/ 245713 h 24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111" h="245713">
                    <a:moveTo>
                      <a:pt x="302112" y="107451"/>
                    </a:moveTo>
                    <a:lnTo>
                      <a:pt x="0" y="0"/>
                    </a:lnTo>
                    <a:lnTo>
                      <a:pt x="139254" y="245713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70" name="Freeform 15169">
                <a:extLst>
                  <a:ext uri="{FF2B5EF4-FFF2-40B4-BE49-F238E27FC236}">
                    <a16:creationId xmlns:a16="http://schemas.microsoft.com/office/drawing/2014/main" id="{9DFF6007-107B-D446-880C-5E29E85B4F92}"/>
                  </a:ext>
                </a:extLst>
              </p:cNvPr>
              <p:cNvSpPr/>
              <p:nvPr/>
            </p:nvSpPr>
            <p:spPr>
              <a:xfrm>
                <a:off x="7694585" y="6289672"/>
                <a:ext cx="220683" cy="334832"/>
              </a:xfrm>
              <a:custGeom>
                <a:avLst/>
                <a:gdLst>
                  <a:gd name="connsiteX0" fmla="*/ 220683 w 220682"/>
                  <a:gd name="connsiteY0" fmla="*/ 314845 h 334833"/>
                  <a:gd name="connsiteX1" fmla="*/ 162858 w 220682"/>
                  <a:gd name="connsiteY1" fmla="*/ 0 h 334833"/>
                  <a:gd name="connsiteX2" fmla="*/ 0 w 220682"/>
                  <a:gd name="connsiteY2" fmla="*/ 138263 h 334833"/>
                  <a:gd name="connsiteX3" fmla="*/ 111403 w 220682"/>
                  <a:gd name="connsiteY3" fmla="*/ 334834 h 33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682" h="334833">
                    <a:moveTo>
                      <a:pt x="220683" y="314845"/>
                    </a:moveTo>
                    <a:lnTo>
                      <a:pt x="162858" y="0"/>
                    </a:lnTo>
                    <a:lnTo>
                      <a:pt x="0" y="138263"/>
                    </a:lnTo>
                    <a:lnTo>
                      <a:pt x="111403" y="334834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71" name="Freeform 15170">
                <a:extLst>
                  <a:ext uri="{FF2B5EF4-FFF2-40B4-BE49-F238E27FC236}">
                    <a16:creationId xmlns:a16="http://schemas.microsoft.com/office/drawing/2014/main" id="{25A61157-93C2-0C44-BEC0-95581F26CFCC}"/>
                  </a:ext>
                </a:extLst>
              </p:cNvPr>
              <p:cNvSpPr/>
              <p:nvPr/>
            </p:nvSpPr>
            <p:spPr>
              <a:xfrm>
                <a:off x="7857444" y="6289672"/>
                <a:ext cx="302111" cy="314843"/>
              </a:xfrm>
              <a:custGeom>
                <a:avLst/>
                <a:gdLst>
                  <a:gd name="connsiteX0" fmla="*/ 57825 w 302111"/>
                  <a:gd name="connsiteY0" fmla="*/ 314845 h 314844"/>
                  <a:gd name="connsiteX1" fmla="*/ 239958 w 302111"/>
                  <a:gd name="connsiteY1" fmla="*/ 281531 h 314844"/>
                  <a:gd name="connsiteX2" fmla="*/ 302112 w 302111"/>
                  <a:gd name="connsiteY2" fmla="*/ 107451 h 314844"/>
                  <a:gd name="connsiteX3" fmla="*/ 0 w 302111"/>
                  <a:gd name="connsiteY3" fmla="*/ 0 h 31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1" h="314844">
                    <a:moveTo>
                      <a:pt x="57825" y="314845"/>
                    </a:moveTo>
                    <a:lnTo>
                      <a:pt x="239958" y="281531"/>
                    </a:lnTo>
                    <a:lnTo>
                      <a:pt x="302112" y="107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72" name="Freeform 15171">
                <a:extLst>
                  <a:ext uri="{FF2B5EF4-FFF2-40B4-BE49-F238E27FC236}">
                    <a16:creationId xmlns:a16="http://schemas.microsoft.com/office/drawing/2014/main" id="{781874D7-B469-2E4F-B574-BD8656B6BDB7}"/>
                  </a:ext>
                </a:extLst>
              </p:cNvPr>
              <p:cNvSpPr/>
              <p:nvPr/>
            </p:nvSpPr>
            <p:spPr>
              <a:xfrm>
                <a:off x="7857444" y="6082278"/>
                <a:ext cx="364265" cy="314845"/>
              </a:xfrm>
              <a:custGeom>
                <a:avLst/>
                <a:gdLst>
                  <a:gd name="connsiteX0" fmla="*/ 302112 w 364265"/>
                  <a:gd name="connsiteY0" fmla="*/ 314845 h 314845"/>
                  <a:gd name="connsiteX1" fmla="*/ 364266 w 364265"/>
                  <a:gd name="connsiteY1" fmla="*/ 140765 h 314845"/>
                  <a:gd name="connsiteX2" fmla="*/ 244287 w 364265"/>
                  <a:gd name="connsiteY2" fmla="*/ 0 h 314845"/>
                  <a:gd name="connsiteX3" fmla="*/ 0 w 364265"/>
                  <a:gd name="connsiteY3" fmla="*/ 207394 h 314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65" h="314845">
                    <a:moveTo>
                      <a:pt x="302112" y="314845"/>
                    </a:moveTo>
                    <a:lnTo>
                      <a:pt x="364266" y="140765"/>
                    </a:lnTo>
                    <a:lnTo>
                      <a:pt x="244287" y="0"/>
                    </a:lnTo>
                    <a:lnTo>
                      <a:pt x="0" y="207394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73" name="Freeform 15172">
                <a:extLst>
                  <a:ext uri="{FF2B5EF4-FFF2-40B4-BE49-F238E27FC236}">
                    <a16:creationId xmlns:a16="http://schemas.microsoft.com/office/drawing/2014/main" id="{5C56BDE3-1341-C349-A74C-4612FC40BC14}"/>
                  </a:ext>
                </a:extLst>
              </p:cNvPr>
              <p:cNvSpPr/>
              <p:nvPr/>
            </p:nvSpPr>
            <p:spPr>
              <a:xfrm>
                <a:off x="7799618" y="5941514"/>
                <a:ext cx="302111" cy="348158"/>
              </a:xfrm>
              <a:custGeom>
                <a:avLst/>
                <a:gdLst>
                  <a:gd name="connsiteX0" fmla="*/ 302112 w 302111"/>
                  <a:gd name="connsiteY0" fmla="*/ 140765 h 348159"/>
                  <a:gd name="connsiteX1" fmla="*/ 182133 w 302111"/>
                  <a:gd name="connsiteY1" fmla="*/ 0 h 348159"/>
                  <a:gd name="connsiteX2" fmla="*/ 0 w 302111"/>
                  <a:gd name="connsiteY2" fmla="*/ 33314 h 348159"/>
                  <a:gd name="connsiteX3" fmla="*/ 57824 w 302111"/>
                  <a:gd name="connsiteY3" fmla="*/ 348159 h 34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1" h="348159">
                    <a:moveTo>
                      <a:pt x="302112" y="140765"/>
                    </a:moveTo>
                    <a:lnTo>
                      <a:pt x="182133" y="0"/>
                    </a:lnTo>
                    <a:lnTo>
                      <a:pt x="0" y="33314"/>
                    </a:lnTo>
                    <a:lnTo>
                      <a:pt x="57824" y="348159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74" name="Freeform 15173">
                <a:extLst>
                  <a:ext uri="{FF2B5EF4-FFF2-40B4-BE49-F238E27FC236}">
                    <a16:creationId xmlns:a16="http://schemas.microsoft.com/office/drawing/2014/main" id="{CA82FFAC-B001-1449-84E7-4D07651E9381}"/>
                  </a:ext>
                </a:extLst>
              </p:cNvPr>
              <p:cNvSpPr/>
              <p:nvPr/>
            </p:nvSpPr>
            <p:spPr>
              <a:xfrm>
                <a:off x="7439683" y="5448080"/>
                <a:ext cx="302111" cy="211898"/>
              </a:xfrm>
              <a:custGeom>
                <a:avLst/>
                <a:gdLst>
                  <a:gd name="connsiteX0" fmla="*/ 0 w 302111"/>
                  <a:gd name="connsiteY0" fmla="*/ 104448 h 211898"/>
                  <a:gd name="connsiteX1" fmla="*/ 302112 w 302111"/>
                  <a:gd name="connsiteY1" fmla="*/ 211899 h 211898"/>
                  <a:gd name="connsiteX2" fmla="*/ 263562 w 302111"/>
                  <a:gd name="connsiteY2" fmla="*/ 2002 h 211898"/>
                  <a:gd name="connsiteX3" fmla="*/ 37293 w 302111"/>
                  <a:gd name="connsiteY3" fmla="*/ 0 h 211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1" h="211898">
                    <a:moveTo>
                      <a:pt x="0" y="104448"/>
                    </a:moveTo>
                    <a:lnTo>
                      <a:pt x="302112" y="211899"/>
                    </a:lnTo>
                    <a:lnTo>
                      <a:pt x="263562" y="2002"/>
                    </a:lnTo>
                    <a:lnTo>
                      <a:pt x="37293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75" name="Freeform 15174">
                <a:extLst>
                  <a:ext uri="{FF2B5EF4-FFF2-40B4-BE49-F238E27FC236}">
                    <a16:creationId xmlns:a16="http://schemas.microsoft.com/office/drawing/2014/main" id="{21F5A91C-3A02-314A-B6D1-4E9162A76419}"/>
                  </a:ext>
                </a:extLst>
              </p:cNvPr>
              <p:cNvSpPr/>
              <p:nvPr/>
            </p:nvSpPr>
            <p:spPr>
              <a:xfrm>
                <a:off x="7377530" y="5552528"/>
                <a:ext cx="364265" cy="314843"/>
              </a:xfrm>
              <a:custGeom>
                <a:avLst/>
                <a:gdLst>
                  <a:gd name="connsiteX0" fmla="*/ 62154 w 364265"/>
                  <a:gd name="connsiteY0" fmla="*/ 0 h 314844"/>
                  <a:gd name="connsiteX1" fmla="*/ 0 w 364265"/>
                  <a:gd name="connsiteY1" fmla="*/ 174080 h 314844"/>
                  <a:gd name="connsiteX2" fmla="*/ 119979 w 364265"/>
                  <a:gd name="connsiteY2" fmla="*/ 314845 h 314844"/>
                  <a:gd name="connsiteX3" fmla="*/ 364266 w 364265"/>
                  <a:gd name="connsiteY3" fmla="*/ 107451 h 31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65" h="314844">
                    <a:moveTo>
                      <a:pt x="62154" y="0"/>
                    </a:moveTo>
                    <a:lnTo>
                      <a:pt x="0" y="174080"/>
                    </a:lnTo>
                    <a:lnTo>
                      <a:pt x="119979" y="314845"/>
                    </a:lnTo>
                    <a:lnTo>
                      <a:pt x="364266" y="107451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76" name="Freeform 15175">
                <a:extLst>
                  <a:ext uri="{FF2B5EF4-FFF2-40B4-BE49-F238E27FC236}">
                    <a16:creationId xmlns:a16="http://schemas.microsoft.com/office/drawing/2014/main" id="{07195C4D-9DE0-E24F-8123-78A164CE893A}"/>
                  </a:ext>
                </a:extLst>
              </p:cNvPr>
              <p:cNvSpPr/>
              <p:nvPr/>
            </p:nvSpPr>
            <p:spPr>
              <a:xfrm>
                <a:off x="7497512" y="5659980"/>
                <a:ext cx="302111" cy="348158"/>
              </a:xfrm>
              <a:custGeom>
                <a:avLst/>
                <a:gdLst>
                  <a:gd name="connsiteX0" fmla="*/ 0 w 302111"/>
                  <a:gd name="connsiteY0" fmla="*/ 207394 h 348159"/>
                  <a:gd name="connsiteX1" fmla="*/ 119979 w 302111"/>
                  <a:gd name="connsiteY1" fmla="*/ 348159 h 348159"/>
                  <a:gd name="connsiteX2" fmla="*/ 302112 w 302111"/>
                  <a:gd name="connsiteY2" fmla="*/ 314845 h 348159"/>
                  <a:gd name="connsiteX3" fmla="*/ 244287 w 302111"/>
                  <a:gd name="connsiteY3" fmla="*/ 0 h 34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1" h="348159">
                    <a:moveTo>
                      <a:pt x="0" y="207394"/>
                    </a:moveTo>
                    <a:lnTo>
                      <a:pt x="119979" y="348159"/>
                    </a:lnTo>
                    <a:lnTo>
                      <a:pt x="302112" y="314845"/>
                    </a:lnTo>
                    <a:lnTo>
                      <a:pt x="244287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77" name="Freeform 15176">
                <a:extLst>
                  <a:ext uri="{FF2B5EF4-FFF2-40B4-BE49-F238E27FC236}">
                    <a16:creationId xmlns:a16="http://schemas.microsoft.com/office/drawing/2014/main" id="{0399D437-18CE-BB4A-A9B2-671181A9055C}"/>
                  </a:ext>
                </a:extLst>
              </p:cNvPr>
              <p:cNvSpPr/>
              <p:nvPr/>
            </p:nvSpPr>
            <p:spPr>
              <a:xfrm>
                <a:off x="7741798" y="5659980"/>
                <a:ext cx="302112" cy="314843"/>
              </a:xfrm>
              <a:custGeom>
                <a:avLst/>
                <a:gdLst>
                  <a:gd name="connsiteX0" fmla="*/ 57825 w 302112"/>
                  <a:gd name="connsiteY0" fmla="*/ 314845 h 314844"/>
                  <a:gd name="connsiteX1" fmla="*/ 239958 w 302112"/>
                  <a:gd name="connsiteY1" fmla="*/ 281531 h 314844"/>
                  <a:gd name="connsiteX2" fmla="*/ 302112 w 302112"/>
                  <a:gd name="connsiteY2" fmla="*/ 107451 h 314844"/>
                  <a:gd name="connsiteX3" fmla="*/ 0 w 302112"/>
                  <a:gd name="connsiteY3" fmla="*/ 0 h 31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2" h="314844">
                    <a:moveTo>
                      <a:pt x="57825" y="314845"/>
                    </a:moveTo>
                    <a:lnTo>
                      <a:pt x="239958" y="281531"/>
                    </a:lnTo>
                    <a:lnTo>
                      <a:pt x="302112" y="107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78" name="Freeform 15177">
                <a:extLst>
                  <a:ext uri="{FF2B5EF4-FFF2-40B4-BE49-F238E27FC236}">
                    <a16:creationId xmlns:a16="http://schemas.microsoft.com/office/drawing/2014/main" id="{617C36D6-A693-CF41-A2C4-D925AC7E339F}"/>
                  </a:ext>
                </a:extLst>
              </p:cNvPr>
              <p:cNvSpPr/>
              <p:nvPr/>
            </p:nvSpPr>
            <p:spPr>
              <a:xfrm>
                <a:off x="7741798" y="5452586"/>
                <a:ext cx="364265" cy="314843"/>
              </a:xfrm>
              <a:custGeom>
                <a:avLst/>
                <a:gdLst>
                  <a:gd name="connsiteX0" fmla="*/ 302112 w 364265"/>
                  <a:gd name="connsiteY0" fmla="*/ 314845 h 314844"/>
                  <a:gd name="connsiteX1" fmla="*/ 364266 w 364265"/>
                  <a:gd name="connsiteY1" fmla="*/ 140765 h 314844"/>
                  <a:gd name="connsiteX2" fmla="*/ 244287 w 364265"/>
                  <a:gd name="connsiteY2" fmla="*/ 0 h 314844"/>
                  <a:gd name="connsiteX3" fmla="*/ 0 w 364265"/>
                  <a:gd name="connsiteY3" fmla="*/ 207394 h 31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65" h="314844">
                    <a:moveTo>
                      <a:pt x="302112" y="314845"/>
                    </a:moveTo>
                    <a:lnTo>
                      <a:pt x="364266" y="140765"/>
                    </a:lnTo>
                    <a:lnTo>
                      <a:pt x="244287" y="0"/>
                    </a:lnTo>
                    <a:lnTo>
                      <a:pt x="0" y="207394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79" name="Freeform 15178">
                <a:extLst>
                  <a:ext uri="{FF2B5EF4-FFF2-40B4-BE49-F238E27FC236}">
                    <a16:creationId xmlns:a16="http://schemas.microsoft.com/office/drawing/2014/main" id="{C09899F9-9147-6E49-8592-325A196BE2FE}"/>
                  </a:ext>
                </a:extLst>
              </p:cNvPr>
              <p:cNvSpPr/>
              <p:nvPr/>
            </p:nvSpPr>
            <p:spPr>
              <a:xfrm>
                <a:off x="7703249" y="5450080"/>
                <a:ext cx="282835" cy="209895"/>
              </a:xfrm>
              <a:custGeom>
                <a:avLst/>
                <a:gdLst>
                  <a:gd name="connsiteX0" fmla="*/ 38550 w 282836"/>
                  <a:gd name="connsiteY0" fmla="*/ 209897 h 209896"/>
                  <a:gd name="connsiteX1" fmla="*/ 282837 w 282836"/>
                  <a:gd name="connsiteY1" fmla="*/ 2503 h 209896"/>
                  <a:gd name="connsiteX2" fmla="*/ 0 w 282836"/>
                  <a:gd name="connsiteY2" fmla="*/ 0 h 209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2836" h="209896">
                    <a:moveTo>
                      <a:pt x="38550" y="209897"/>
                    </a:moveTo>
                    <a:lnTo>
                      <a:pt x="282837" y="2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86" name="Freeform 15185">
                <a:extLst>
                  <a:ext uri="{FF2B5EF4-FFF2-40B4-BE49-F238E27FC236}">
                    <a16:creationId xmlns:a16="http://schemas.microsoft.com/office/drawing/2014/main" id="{83212CF7-3D73-534A-B8E3-12555687E8D0}"/>
                  </a:ext>
                </a:extLst>
              </p:cNvPr>
              <p:cNvSpPr/>
              <p:nvPr/>
            </p:nvSpPr>
            <p:spPr>
              <a:xfrm>
                <a:off x="8159560" y="6189723"/>
                <a:ext cx="244288" cy="243211"/>
              </a:xfrm>
              <a:custGeom>
                <a:avLst/>
                <a:gdLst>
                  <a:gd name="connsiteX0" fmla="*/ 62154 w 244287"/>
                  <a:gd name="connsiteY0" fmla="*/ 33315 h 243211"/>
                  <a:gd name="connsiteX1" fmla="*/ 0 w 244287"/>
                  <a:gd name="connsiteY1" fmla="*/ 207394 h 243211"/>
                  <a:gd name="connsiteX2" fmla="*/ 100704 w 244287"/>
                  <a:gd name="connsiteY2" fmla="*/ 243211 h 243211"/>
                  <a:gd name="connsiteX3" fmla="*/ 244287 w 244287"/>
                  <a:gd name="connsiteY3" fmla="*/ 0 h 243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287" h="243211">
                    <a:moveTo>
                      <a:pt x="62154" y="33315"/>
                    </a:moveTo>
                    <a:lnTo>
                      <a:pt x="0" y="207394"/>
                    </a:lnTo>
                    <a:lnTo>
                      <a:pt x="100704" y="243211"/>
                    </a:lnTo>
                    <a:lnTo>
                      <a:pt x="244287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87" name="Freeform 15186">
                <a:extLst>
                  <a:ext uri="{FF2B5EF4-FFF2-40B4-BE49-F238E27FC236}">
                    <a16:creationId xmlns:a16="http://schemas.microsoft.com/office/drawing/2014/main" id="{C629B1EF-909A-3D49-82F3-1D6931628330}"/>
                  </a:ext>
                </a:extLst>
              </p:cNvPr>
              <p:cNvSpPr/>
              <p:nvPr/>
            </p:nvSpPr>
            <p:spPr>
              <a:xfrm>
                <a:off x="8097406" y="6397115"/>
                <a:ext cx="162858" cy="230384"/>
              </a:xfrm>
              <a:custGeom>
                <a:avLst/>
                <a:gdLst>
                  <a:gd name="connsiteX0" fmla="*/ 62154 w 162858"/>
                  <a:gd name="connsiteY0" fmla="*/ 0 h 230385"/>
                  <a:gd name="connsiteX1" fmla="*/ 0 w 162858"/>
                  <a:gd name="connsiteY1" fmla="*/ 174080 h 230385"/>
                  <a:gd name="connsiteX2" fmla="*/ 47992 w 162858"/>
                  <a:gd name="connsiteY2" fmla="*/ 230386 h 230385"/>
                  <a:gd name="connsiteX3" fmla="*/ 162858 w 162858"/>
                  <a:gd name="connsiteY3" fmla="*/ 35817 h 230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58" h="230385">
                    <a:moveTo>
                      <a:pt x="62154" y="0"/>
                    </a:moveTo>
                    <a:lnTo>
                      <a:pt x="0" y="174080"/>
                    </a:lnTo>
                    <a:lnTo>
                      <a:pt x="47992" y="230386"/>
                    </a:lnTo>
                    <a:lnTo>
                      <a:pt x="162858" y="35817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92" name="Freeform 15191">
                <a:extLst>
                  <a:ext uri="{FF2B5EF4-FFF2-40B4-BE49-F238E27FC236}">
                    <a16:creationId xmlns:a16="http://schemas.microsoft.com/office/drawing/2014/main" id="{D1A446BA-E513-DB44-A800-210166FDAAEE}"/>
                  </a:ext>
                </a:extLst>
              </p:cNvPr>
              <p:cNvSpPr/>
              <p:nvPr/>
            </p:nvSpPr>
            <p:spPr>
              <a:xfrm>
                <a:off x="8043911" y="5560033"/>
                <a:ext cx="302112" cy="314843"/>
              </a:xfrm>
              <a:custGeom>
                <a:avLst/>
                <a:gdLst>
                  <a:gd name="connsiteX0" fmla="*/ 244287 w 302112"/>
                  <a:gd name="connsiteY0" fmla="*/ 0 h 314844"/>
                  <a:gd name="connsiteX1" fmla="*/ 62154 w 302112"/>
                  <a:gd name="connsiteY1" fmla="*/ 33314 h 314844"/>
                  <a:gd name="connsiteX2" fmla="*/ 0 w 302112"/>
                  <a:gd name="connsiteY2" fmla="*/ 207394 h 314844"/>
                  <a:gd name="connsiteX3" fmla="*/ 302112 w 302112"/>
                  <a:gd name="connsiteY3" fmla="*/ 314845 h 31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2" h="314844">
                    <a:moveTo>
                      <a:pt x="244287" y="0"/>
                    </a:moveTo>
                    <a:lnTo>
                      <a:pt x="62154" y="33314"/>
                    </a:lnTo>
                    <a:lnTo>
                      <a:pt x="0" y="207394"/>
                    </a:lnTo>
                    <a:lnTo>
                      <a:pt x="302112" y="314845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93" name="Freeform 15192">
                <a:extLst>
                  <a:ext uri="{FF2B5EF4-FFF2-40B4-BE49-F238E27FC236}">
                    <a16:creationId xmlns:a16="http://schemas.microsoft.com/office/drawing/2014/main" id="{655C7476-FA2F-4540-BA3F-D1739D9873E4}"/>
                  </a:ext>
                </a:extLst>
              </p:cNvPr>
              <p:cNvSpPr/>
              <p:nvPr/>
            </p:nvSpPr>
            <p:spPr>
              <a:xfrm>
                <a:off x="7981758" y="5767428"/>
                <a:ext cx="364267" cy="314843"/>
              </a:xfrm>
              <a:custGeom>
                <a:avLst/>
                <a:gdLst>
                  <a:gd name="connsiteX0" fmla="*/ 62154 w 364266"/>
                  <a:gd name="connsiteY0" fmla="*/ 0 h 314844"/>
                  <a:gd name="connsiteX1" fmla="*/ 0 w 364266"/>
                  <a:gd name="connsiteY1" fmla="*/ 174080 h 314844"/>
                  <a:gd name="connsiteX2" fmla="*/ 119979 w 364266"/>
                  <a:gd name="connsiteY2" fmla="*/ 314845 h 314844"/>
                  <a:gd name="connsiteX3" fmla="*/ 364266 w 364266"/>
                  <a:gd name="connsiteY3" fmla="*/ 107451 h 31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66" h="314844">
                    <a:moveTo>
                      <a:pt x="62154" y="0"/>
                    </a:moveTo>
                    <a:lnTo>
                      <a:pt x="0" y="174080"/>
                    </a:lnTo>
                    <a:lnTo>
                      <a:pt x="119979" y="314845"/>
                    </a:lnTo>
                    <a:lnTo>
                      <a:pt x="364266" y="107451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94" name="Freeform 15193">
                <a:extLst>
                  <a:ext uri="{FF2B5EF4-FFF2-40B4-BE49-F238E27FC236}">
                    <a16:creationId xmlns:a16="http://schemas.microsoft.com/office/drawing/2014/main" id="{4586EB7C-D8A3-BA47-AAB3-45C06281C9F0}"/>
                  </a:ext>
                </a:extLst>
              </p:cNvPr>
              <p:cNvSpPr/>
              <p:nvPr/>
            </p:nvSpPr>
            <p:spPr>
              <a:xfrm>
                <a:off x="8101737" y="5874879"/>
                <a:ext cx="302111" cy="348158"/>
              </a:xfrm>
              <a:custGeom>
                <a:avLst/>
                <a:gdLst>
                  <a:gd name="connsiteX0" fmla="*/ 0 w 302111"/>
                  <a:gd name="connsiteY0" fmla="*/ 207394 h 348159"/>
                  <a:gd name="connsiteX1" fmla="*/ 119979 w 302111"/>
                  <a:gd name="connsiteY1" fmla="*/ 348159 h 348159"/>
                  <a:gd name="connsiteX2" fmla="*/ 302112 w 302111"/>
                  <a:gd name="connsiteY2" fmla="*/ 314845 h 348159"/>
                  <a:gd name="connsiteX3" fmla="*/ 244287 w 302111"/>
                  <a:gd name="connsiteY3" fmla="*/ 0 h 34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1" h="348159">
                    <a:moveTo>
                      <a:pt x="0" y="207394"/>
                    </a:moveTo>
                    <a:lnTo>
                      <a:pt x="119979" y="348159"/>
                    </a:lnTo>
                    <a:lnTo>
                      <a:pt x="302112" y="314845"/>
                    </a:lnTo>
                    <a:lnTo>
                      <a:pt x="244287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95" name="Freeform 15194">
                <a:extLst>
                  <a:ext uri="{FF2B5EF4-FFF2-40B4-BE49-F238E27FC236}">
                    <a16:creationId xmlns:a16="http://schemas.microsoft.com/office/drawing/2014/main" id="{33EC9769-CF97-4540-BD55-915B3CD57C6C}"/>
                  </a:ext>
                </a:extLst>
              </p:cNvPr>
              <p:cNvSpPr/>
              <p:nvPr/>
            </p:nvSpPr>
            <p:spPr>
              <a:xfrm>
                <a:off x="8346025" y="5874882"/>
                <a:ext cx="201407" cy="314843"/>
              </a:xfrm>
              <a:custGeom>
                <a:avLst/>
                <a:gdLst>
                  <a:gd name="connsiteX0" fmla="*/ 0 w 201407"/>
                  <a:gd name="connsiteY0" fmla="*/ 0 h 314844"/>
                  <a:gd name="connsiteX1" fmla="*/ 57824 w 201407"/>
                  <a:gd name="connsiteY1" fmla="*/ 314845 h 314844"/>
                  <a:gd name="connsiteX2" fmla="*/ 201408 w 201407"/>
                  <a:gd name="connsiteY2" fmla="*/ 71634 h 31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07" h="314844">
                    <a:moveTo>
                      <a:pt x="0" y="0"/>
                    </a:moveTo>
                    <a:lnTo>
                      <a:pt x="57824" y="314845"/>
                    </a:lnTo>
                    <a:lnTo>
                      <a:pt x="201408" y="71634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96" name="Freeform 15195">
                <a:extLst>
                  <a:ext uri="{FF2B5EF4-FFF2-40B4-BE49-F238E27FC236}">
                    <a16:creationId xmlns:a16="http://schemas.microsoft.com/office/drawing/2014/main" id="{DD66C4D0-2785-A342-8A8A-B825059424AF}"/>
                  </a:ext>
                </a:extLst>
              </p:cNvPr>
              <p:cNvSpPr/>
              <p:nvPr/>
            </p:nvSpPr>
            <p:spPr>
              <a:xfrm>
                <a:off x="8346025" y="5667497"/>
                <a:ext cx="316274" cy="279027"/>
              </a:xfrm>
              <a:custGeom>
                <a:avLst/>
                <a:gdLst>
                  <a:gd name="connsiteX0" fmla="*/ 244287 w 316274"/>
                  <a:gd name="connsiteY0" fmla="*/ 0 h 279027"/>
                  <a:gd name="connsiteX1" fmla="*/ 0 w 316274"/>
                  <a:gd name="connsiteY1" fmla="*/ 207394 h 279027"/>
                  <a:gd name="connsiteX2" fmla="*/ 201408 w 316274"/>
                  <a:gd name="connsiteY2" fmla="*/ 279028 h 279027"/>
                  <a:gd name="connsiteX3" fmla="*/ 316274 w 316274"/>
                  <a:gd name="connsiteY3" fmla="*/ 84459 h 27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274" h="279027">
                    <a:moveTo>
                      <a:pt x="244287" y="0"/>
                    </a:moveTo>
                    <a:lnTo>
                      <a:pt x="0" y="207394"/>
                    </a:lnTo>
                    <a:lnTo>
                      <a:pt x="201408" y="279028"/>
                    </a:lnTo>
                    <a:lnTo>
                      <a:pt x="316274" y="84459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97" name="Freeform 15196">
                <a:extLst>
                  <a:ext uri="{FF2B5EF4-FFF2-40B4-BE49-F238E27FC236}">
                    <a16:creationId xmlns:a16="http://schemas.microsoft.com/office/drawing/2014/main" id="{C0C7CE8A-1FED-EF46-986F-2D5FC1D6F0FC}"/>
                  </a:ext>
                </a:extLst>
              </p:cNvPr>
              <p:cNvSpPr/>
              <p:nvPr/>
            </p:nvSpPr>
            <p:spPr>
              <a:xfrm>
                <a:off x="8288200" y="5526727"/>
                <a:ext cx="302111" cy="348159"/>
              </a:xfrm>
              <a:custGeom>
                <a:avLst/>
                <a:gdLst>
                  <a:gd name="connsiteX0" fmla="*/ 302112 w 302111"/>
                  <a:gd name="connsiteY0" fmla="*/ 140765 h 348159"/>
                  <a:gd name="connsiteX1" fmla="*/ 182133 w 302111"/>
                  <a:gd name="connsiteY1" fmla="*/ 0 h 348159"/>
                  <a:gd name="connsiteX2" fmla="*/ 0 w 302111"/>
                  <a:gd name="connsiteY2" fmla="*/ 33315 h 348159"/>
                  <a:gd name="connsiteX3" fmla="*/ 57825 w 302111"/>
                  <a:gd name="connsiteY3" fmla="*/ 348159 h 34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1" h="348159">
                    <a:moveTo>
                      <a:pt x="302112" y="140765"/>
                    </a:moveTo>
                    <a:lnTo>
                      <a:pt x="182133" y="0"/>
                    </a:lnTo>
                    <a:lnTo>
                      <a:pt x="0" y="33315"/>
                    </a:lnTo>
                    <a:lnTo>
                      <a:pt x="57825" y="348159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200" name="Freeform 15199">
                <a:extLst>
                  <a:ext uri="{FF2B5EF4-FFF2-40B4-BE49-F238E27FC236}">
                    <a16:creationId xmlns:a16="http://schemas.microsoft.com/office/drawing/2014/main" id="{4D3F69B0-2345-004B-89BA-8F682C5768D4}"/>
                  </a:ext>
                </a:extLst>
              </p:cNvPr>
              <p:cNvSpPr/>
              <p:nvPr/>
            </p:nvSpPr>
            <p:spPr>
              <a:xfrm>
                <a:off x="7986088" y="5452598"/>
                <a:ext cx="302111" cy="140765"/>
              </a:xfrm>
              <a:custGeom>
                <a:avLst/>
                <a:gdLst>
                  <a:gd name="connsiteX0" fmla="*/ 119979 w 302111"/>
                  <a:gd name="connsiteY0" fmla="*/ 140765 h 140765"/>
                  <a:gd name="connsiteX1" fmla="*/ 302112 w 302111"/>
                  <a:gd name="connsiteY1" fmla="*/ 107451 h 140765"/>
                  <a:gd name="connsiteX2" fmla="*/ 282837 w 302111"/>
                  <a:gd name="connsiteY2" fmla="*/ 2502 h 140765"/>
                  <a:gd name="connsiteX3" fmla="*/ 0 w 302111"/>
                  <a:gd name="connsiteY3" fmla="*/ 0 h 14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111" h="140765">
                    <a:moveTo>
                      <a:pt x="119979" y="140765"/>
                    </a:moveTo>
                    <a:lnTo>
                      <a:pt x="302112" y="107451"/>
                    </a:lnTo>
                    <a:lnTo>
                      <a:pt x="282837" y="25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201" name="Freeform 15200">
                <a:extLst>
                  <a:ext uri="{FF2B5EF4-FFF2-40B4-BE49-F238E27FC236}">
                    <a16:creationId xmlns:a16="http://schemas.microsoft.com/office/drawing/2014/main" id="{9B8FA447-DB04-1741-A16A-EB7553E826C5}"/>
                  </a:ext>
                </a:extLst>
              </p:cNvPr>
              <p:cNvSpPr/>
              <p:nvPr/>
            </p:nvSpPr>
            <p:spPr>
              <a:xfrm>
                <a:off x="8268920" y="5455106"/>
                <a:ext cx="226269" cy="104948"/>
              </a:xfrm>
              <a:custGeom>
                <a:avLst/>
                <a:gdLst>
                  <a:gd name="connsiteX0" fmla="*/ 19275 w 226269"/>
                  <a:gd name="connsiteY0" fmla="*/ 104948 h 104948"/>
                  <a:gd name="connsiteX1" fmla="*/ 201408 w 226269"/>
                  <a:gd name="connsiteY1" fmla="*/ 71634 h 104948"/>
                  <a:gd name="connsiteX2" fmla="*/ 226270 w 226269"/>
                  <a:gd name="connsiteY2" fmla="*/ 2002 h 104948"/>
                  <a:gd name="connsiteX3" fmla="*/ 0 w 226269"/>
                  <a:gd name="connsiteY3" fmla="*/ 0 h 104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269" h="104948">
                    <a:moveTo>
                      <a:pt x="19275" y="104948"/>
                    </a:moveTo>
                    <a:lnTo>
                      <a:pt x="201408" y="71634"/>
                    </a:lnTo>
                    <a:lnTo>
                      <a:pt x="226270" y="20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8FA0">
                  <a:alpha val="78000"/>
                </a:srgbClr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217" name="Freeform 15216">
                <a:extLst>
                  <a:ext uri="{FF2B5EF4-FFF2-40B4-BE49-F238E27FC236}">
                    <a16:creationId xmlns:a16="http://schemas.microsoft.com/office/drawing/2014/main" id="{2B584A36-9455-AA40-8D82-AA26D949A980}"/>
                  </a:ext>
                </a:extLst>
              </p:cNvPr>
              <p:cNvSpPr/>
              <p:nvPr/>
            </p:nvSpPr>
            <p:spPr>
              <a:xfrm>
                <a:off x="8470350" y="5457104"/>
                <a:ext cx="364265" cy="210397"/>
              </a:xfrm>
              <a:custGeom>
                <a:avLst/>
                <a:gdLst>
                  <a:gd name="connsiteX0" fmla="*/ 0 w 364265"/>
                  <a:gd name="connsiteY0" fmla="*/ 69632 h 210397"/>
                  <a:gd name="connsiteX1" fmla="*/ 119979 w 364265"/>
                  <a:gd name="connsiteY1" fmla="*/ 210397 h 210397"/>
                  <a:gd name="connsiteX2" fmla="*/ 364266 w 364265"/>
                  <a:gd name="connsiteY2" fmla="*/ 3003 h 210397"/>
                  <a:gd name="connsiteX3" fmla="*/ 24862 w 364265"/>
                  <a:gd name="connsiteY3" fmla="*/ 0 h 21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65" h="210397">
                    <a:moveTo>
                      <a:pt x="0" y="69632"/>
                    </a:moveTo>
                    <a:lnTo>
                      <a:pt x="119979" y="210397"/>
                    </a:lnTo>
                    <a:lnTo>
                      <a:pt x="364266" y="3003"/>
                    </a:lnTo>
                    <a:lnTo>
                      <a:pt x="24862" y="0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218" name="Freeform 15217">
                <a:extLst>
                  <a:ext uri="{FF2B5EF4-FFF2-40B4-BE49-F238E27FC236}">
                    <a16:creationId xmlns:a16="http://schemas.microsoft.com/office/drawing/2014/main" id="{F87C4E55-DA05-3946-8E72-A44306212790}"/>
                  </a:ext>
                </a:extLst>
              </p:cNvPr>
              <p:cNvSpPr/>
              <p:nvPr/>
            </p:nvSpPr>
            <p:spPr>
              <a:xfrm>
                <a:off x="8590302" y="5460106"/>
                <a:ext cx="244288" cy="291854"/>
              </a:xfrm>
              <a:custGeom>
                <a:avLst/>
                <a:gdLst>
                  <a:gd name="connsiteX0" fmla="*/ 0 w 244287"/>
                  <a:gd name="connsiteY0" fmla="*/ 207394 h 291853"/>
                  <a:gd name="connsiteX1" fmla="*/ 71987 w 244287"/>
                  <a:gd name="connsiteY1" fmla="*/ 291853 h 291853"/>
                  <a:gd name="connsiteX2" fmla="*/ 244287 w 244287"/>
                  <a:gd name="connsiteY2" fmla="*/ 0 h 291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87" h="291853">
                    <a:moveTo>
                      <a:pt x="0" y="207394"/>
                    </a:moveTo>
                    <a:lnTo>
                      <a:pt x="71987" y="291853"/>
                    </a:lnTo>
                    <a:lnTo>
                      <a:pt x="244287" y="0"/>
                    </a:lnTo>
                    <a:close/>
                  </a:path>
                </a:pathLst>
              </a:custGeom>
              <a:solidFill>
                <a:srgbClr val="424F96"/>
              </a:solidFill>
              <a:ln w="549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5236" name="TextBox 15235">
              <a:extLst>
                <a:ext uri="{FF2B5EF4-FFF2-40B4-BE49-F238E27FC236}">
                  <a16:creationId xmlns:a16="http://schemas.microsoft.com/office/drawing/2014/main" id="{4C1A87E0-F21B-7E41-B8B6-0E05B38FCED2}"/>
                </a:ext>
              </a:extLst>
            </p:cNvPr>
            <p:cNvSpPr txBox="1"/>
            <p:nvPr/>
          </p:nvSpPr>
          <p:spPr>
            <a:xfrm>
              <a:off x="743802" y="3013310"/>
              <a:ext cx="9737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Trihexagonal</a:t>
              </a:r>
            </a:p>
          </p:txBody>
        </p:sp>
        <p:sp>
          <p:nvSpPr>
            <p:cNvPr id="15237" name="TextBox 15236">
              <a:extLst>
                <a:ext uri="{FF2B5EF4-FFF2-40B4-BE49-F238E27FC236}">
                  <a16:creationId xmlns:a16="http://schemas.microsoft.com/office/drawing/2014/main" id="{E0456353-6314-C34A-8DC5-D887A8457152}"/>
                </a:ext>
              </a:extLst>
            </p:cNvPr>
            <p:cNvSpPr txBox="1"/>
            <p:nvPr/>
          </p:nvSpPr>
          <p:spPr>
            <a:xfrm>
              <a:off x="2007554" y="3013310"/>
              <a:ext cx="11820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Snub Hexagonal</a:t>
              </a:r>
            </a:p>
          </p:txBody>
        </p:sp>
        <p:sp>
          <p:nvSpPr>
            <p:cNvPr id="15238" name="TextBox 15237">
              <a:extLst>
                <a:ext uri="{FF2B5EF4-FFF2-40B4-BE49-F238E27FC236}">
                  <a16:creationId xmlns:a16="http://schemas.microsoft.com/office/drawing/2014/main" id="{0AB05C9A-8EC5-D640-BEB5-2BEA2583BF98}"/>
                </a:ext>
              </a:extLst>
            </p:cNvPr>
            <p:cNvSpPr txBox="1"/>
            <p:nvPr/>
          </p:nvSpPr>
          <p:spPr>
            <a:xfrm>
              <a:off x="3253133" y="3013310"/>
              <a:ext cx="1443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Rhombitrihexagonal</a:t>
              </a:r>
            </a:p>
          </p:txBody>
        </p:sp>
        <p:sp>
          <p:nvSpPr>
            <p:cNvPr id="15239" name="TextBox 15238">
              <a:extLst>
                <a:ext uri="{FF2B5EF4-FFF2-40B4-BE49-F238E27FC236}">
                  <a16:creationId xmlns:a16="http://schemas.microsoft.com/office/drawing/2014/main" id="{06B187D2-4BEB-1841-BA28-927F6A3236BF}"/>
                </a:ext>
              </a:extLst>
            </p:cNvPr>
            <p:cNvSpPr txBox="1"/>
            <p:nvPr/>
          </p:nvSpPr>
          <p:spPr>
            <a:xfrm rot="16200000">
              <a:off x="12539" y="3708702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Non-dual</a:t>
              </a:r>
            </a:p>
          </p:txBody>
        </p:sp>
        <p:sp>
          <p:nvSpPr>
            <p:cNvPr id="15240" name="TextBox 15239">
              <a:extLst>
                <a:ext uri="{FF2B5EF4-FFF2-40B4-BE49-F238E27FC236}">
                  <a16:creationId xmlns:a16="http://schemas.microsoft.com/office/drawing/2014/main" id="{EA99692D-F948-C54F-B8B6-C768BDFA7081}"/>
                </a:ext>
              </a:extLst>
            </p:cNvPr>
            <p:cNvSpPr txBox="1"/>
            <p:nvPr/>
          </p:nvSpPr>
          <p:spPr>
            <a:xfrm rot="16200000">
              <a:off x="159214" y="4790867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Dual</a:t>
              </a:r>
            </a:p>
          </p:txBody>
        </p:sp>
      </p:grpSp>
      <p:sp>
        <p:nvSpPr>
          <p:cNvPr id="15245" name="TextBox 15244">
            <a:extLst>
              <a:ext uri="{FF2B5EF4-FFF2-40B4-BE49-F238E27FC236}">
                <a16:creationId xmlns:a16="http://schemas.microsoft.com/office/drawing/2014/main" id="{05B21559-F80C-4445-A0BC-E790AC0F1FFE}"/>
              </a:ext>
            </a:extLst>
          </p:cNvPr>
          <p:cNvSpPr txBox="1"/>
          <p:nvPr/>
        </p:nvSpPr>
        <p:spPr>
          <a:xfrm>
            <a:off x="62381" y="2542393"/>
            <a:ext cx="311602" cy="35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247" name="TextBox 15246">
            <a:extLst>
              <a:ext uri="{FF2B5EF4-FFF2-40B4-BE49-F238E27FC236}">
                <a16:creationId xmlns:a16="http://schemas.microsoft.com/office/drawing/2014/main" id="{74D22AB4-F060-AF41-9570-C2E69BCD03C9}"/>
              </a:ext>
            </a:extLst>
          </p:cNvPr>
          <p:cNvSpPr txBox="1"/>
          <p:nvPr/>
        </p:nvSpPr>
        <p:spPr>
          <a:xfrm>
            <a:off x="4630452" y="2542393"/>
            <a:ext cx="282608" cy="35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pic>
        <p:nvPicPr>
          <p:cNvPr id="15249" name="Graphic 15248">
            <a:extLst>
              <a:ext uri="{FF2B5EF4-FFF2-40B4-BE49-F238E27FC236}">
                <a16:creationId xmlns:a16="http://schemas.microsoft.com/office/drawing/2014/main" id="{38AEF717-E8D6-F944-990F-82D0EA89D2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917" t="26465" r="25083" b="27965"/>
          <a:stretch/>
        </p:blipFill>
        <p:spPr>
          <a:xfrm rot="17999743">
            <a:off x="4587763" y="3014096"/>
            <a:ext cx="2803801" cy="149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1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11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Negrón</dc:creator>
  <cp:lastModifiedBy>Daniel Negrón</cp:lastModifiedBy>
  <cp:revision>21</cp:revision>
  <dcterms:created xsi:type="dcterms:W3CDTF">2020-12-02T02:44:23Z</dcterms:created>
  <dcterms:modified xsi:type="dcterms:W3CDTF">2020-12-02T06:57:09Z</dcterms:modified>
</cp:coreProperties>
</file>