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A5FF-121B-3175-B45D-2A74FB920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E59B5-3D3D-6811-82C3-68278495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DA45-0C01-4E79-6D20-FE1DEB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9721-C69C-2C3F-4ADD-0483CF40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AE3E-3FB6-DF55-A274-A79A0F14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2F14-E5A3-3FF1-13C7-D0316663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6FEE3-877D-3E2C-356C-CF8CEBEC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4C6CB-512B-2F50-1243-69CFC9D1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9B06-AB3D-7CE5-FB45-5860D334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1EC3-E252-412E-5A01-7934F88A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D291-01F7-8AA6-7DD5-CB279686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568EC-A99E-AA6D-9892-6EA3E7C7D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F064-BDE1-2AE9-68B9-F1EA37D8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060F-B13F-FC2F-EB4F-5B946167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4AF5-C0DA-40B5-77D5-2E49588C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AA3D-129F-2BDC-0098-BD189ED6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A931-B4A3-B8C3-6009-FE4D8DAA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876D-55DD-7055-B136-21181D31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F8AC-8BFA-DAA9-E5F8-27B57189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E726D-B0A1-EB91-9F3B-766265D9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D2B5-1FF9-5F2D-9BDC-6A74189B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67176-FD74-A633-9737-A442844E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3C73-9ABF-0C67-1829-468C2D0F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F9CE-B564-9E5D-3197-673D7F08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476B-9A69-616C-B7D5-3A1718CF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1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AF3B-E6CB-AEC0-AC12-829BF7F6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4EE3-9057-B354-727C-E66ACAABB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BC183-D33C-AA8B-2DA0-8A23EF2B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3E94-CEE6-CE1F-CDF3-28B31BE5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B84F7-D3E0-49DF-9065-6E00A871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F122-4C9F-F9D2-6BD9-6417660F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B998-BADB-C95F-C461-D4405A3E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A631A-B2C3-6FE5-60CE-57969627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3D2C0-9DA9-9A48-6119-133C2BF27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59783-20B1-1BB1-2C72-FB212E74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870F-7A5A-D5F4-EF86-BE4E043CD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0A1F9-4866-47B4-5C9E-DF3C31B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F7555-494D-3AC3-9654-0623CE95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1C620-7A1F-2BDA-33A5-EFBDFF14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FC6C-6D14-7245-E26D-EC153C72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55EC2-FA90-31A8-4826-25686484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95973-8EA4-8D6B-9205-3CCA3978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DD135-DD17-D2F4-4620-4C79D2CB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29D0-92D3-2F38-F93F-504B6DC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A806-1D71-ED11-E2F2-9E6E6156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3117E-8B1F-0908-E8FB-34150E6E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EDA-166C-0D68-09EA-E0614AF0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AB3C-6725-02B7-0219-3E29C230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7ABB-FD80-1888-3B71-C1916049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87A7-D5D1-5D99-7640-7560012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6B7F-B157-3A2F-2082-F6420954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9B40-C8B4-25F2-5D7F-46D906A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8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9B21-4235-2D16-1F97-EB0AC5BD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5AA27-4CE2-BFA1-4CA3-417F11867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1D493-A42D-052C-EC2C-D08267FE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DCDBB-960A-FA78-14F0-F0FBFA4B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80927-6160-5C8C-0DC4-3AE1124B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3D4EA-5E79-2326-FA19-351D9237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9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47DC2-3121-371D-FC79-E585D0E6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32FED-1E69-C5B5-8F1A-456FD810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43FD-7FB9-CC16-82BF-840C49FD4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8C397-E22E-AA43-90EE-0EF91E709D71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2669-33CF-33DD-4DDD-FD09357AF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19A2-E733-2333-1864-B24F193C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ABDB-ACB0-204D-AC03-022F5AE8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3725D1-0315-B5CA-E6BD-FD75DB460490}"/>
              </a:ext>
            </a:extLst>
          </p:cNvPr>
          <p:cNvGrpSpPr/>
          <p:nvPr/>
        </p:nvGrpSpPr>
        <p:grpSpPr>
          <a:xfrm>
            <a:off x="4001516" y="1459230"/>
            <a:ext cx="4188967" cy="3939540"/>
            <a:chOff x="4001516" y="1690405"/>
            <a:chExt cx="4188967" cy="39395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6E2460-F2EF-0F06-78F0-C19D2BB0D502}"/>
                </a:ext>
              </a:extLst>
            </p:cNvPr>
            <p:cNvSpPr/>
            <p:nvPr/>
          </p:nvSpPr>
          <p:spPr>
            <a:xfrm>
              <a:off x="4074827" y="1690405"/>
              <a:ext cx="4042344" cy="3425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B68C19-F62E-539A-26B1-AB54BA9F1C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8040" y="1690405"/>
              <a:ext cx="3579276" cy="3939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50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Noto Sans Linear B" panose="020B0502040504020204" pitchFamily="34" charset="0"/>
                  <a:ea typeface="Noto Sans Linear B" panose="020B0502040504020204" pitchFamily="34" charset="0"/>
                  <a:cs typeface="Noto Sans Linear B" panose="020B0502040504020204" pitchFamily="34" charset="0"/>
                </a:rPr>
                <a:t>𐂂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5588F2-2A2A-D778-3D5B-81631B1BEE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1516" y="1690405"/>
              <a:ext cx="4188967" cy="393954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50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Noto Sans Linear B" panose="020B0502040504020204" pitchFamily="34" charset="0"/>
                  <a:ea typeface="Noto Sans Linear B" panose="020B0502040504020204" pitchFamily="34" charset="0"/>
                  <a:cs typeface="Noto Sans Linear B" panose="020B0502040504020204" pitchFamily="34" charset="0"/>
                </a:rPr>
                <a:t>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74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Linear 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11</cp:revision>
  <dcterms:created xsi:type="dcterms:W3CDTF">2022-06-05T21:00:56Z</dcterms:created>
  <dcterms:modified xsi:type="dcterms:W3CDTF">2022-06-05T21:17:33Z</dcterms:modified>
</cp:coreProperties>
</file>