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89"/>
  </p:normalViewPr>
  <p:slideViewPr>
    <p:cSldViewPr snapToGrid="0" snapToObjects="1">
      <p:cViewPr varScale="1">
        <p:scale>
          <a:sx n="127" d="100"/>
          <a:sy n="127" d="100"/>
        </p:scale>
        <p:origin x="200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C22966-FC43-FE4B-9955-67E84085F9AB}"/>
              </a:ext>
            </a:extLst>
          </p:cNvPr>
          <p:cNvGrpSpPr/>
          <p:nvPr/>
        </p:nvGrpSpPr>
        <p:grpSpPr>
          <a:xfrm>
            <a:off x="3139950" y="14046"/>
            <a:ext cx="5912100" cy="6829908"/>
            <a:chOff x="3139950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3139950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3994C5-8ACE-8041-A78A-CFCA3A61F9DD}"/>
                </a:ext>
              </a:extLst>
            </p:cNvPr>
            <p:cNvGrpSpPr/>
            <p:nvPr/>
          </p:nvGrpSpPr>
          <p:grpSpPr>
            <a:xfrm>
              <a:off x="3692928" y="1245146"/>
              <a:ext cx="4806145" cy="4769630"/>
              <a:chOff x="3692928" y="1221162"/>
              <a:chExt cx="4806145" cy="4769630"/>
            </a:xfrm>
          </p:grpSpPr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FD912CB6-948D-4E4B-9A1A-C157F3895990}"/>
                  </a:ext>
                </a:extLst>
              </p:cNvPr>
              <p:cNvSpPr txBox="1"/>
              <p:nvPr/>
            </p:nvSpPr>
            <p:spPr>
              <a:xfrm>
                <a:off x="4143382" y="1221162"/>
                <a:ext cx="3905236" cy="738664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neogeonames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F74054B-151E-C74B-8799-7067A852428B}"/>
                  </a:ext>
                </a:extLst>
              </p:cNvPr>
              <p:cNvGrpSpPr/>
              <p:nvPr/>
            </p:nvGrpSpPr>
            <p:grpSpPr>
              <a:xfrm>
                <a:off x="3692928" y="2193592"/>
                <a:ext cx="4806145" cy="3797200"/>
                <a:chOff x="3692928" y="1530400"/>
                <a:chExt cx="4806145" cy="37972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326C35-051B-4645-BEE5-67757B45AB24}"/>
                    </a:ext>
                  </a:extLst>
                </p:cNvPr>
                <p:cNvSpPr txBox="1"/>
                <p:nvPr/>
              </p:nvSpPr>
              <p:spPr>
                <a:xfrm>
                  <a:off x="3692928" y="1530400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C7A6DA9-E9A9-EE44-A2B6-7527D54B7590}"/>
                    </a:ext>
                  </a:extLst>
                </p:cNvPr>
                <p:cNvSpPr/>
                <p:nvPr/>
              </p:nvSpPr>
              <p:spPr>
                <a:xfrm>
                  <a:off x="4344067" y="1530400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: </a:t>
                  </a:r>
                  <a:endParaRPr lang="en-US" sz="2200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45BA281-0D27-8949-979C-407910149C87}"/>
                    </a:ext>
                  </a:extLst>
                </p:cNvPr>
                <p:cNvSpPr/>
                <p:nvPr/>
              </p:nvSpPr>
              <p:spPr>
                <a:xfrm>
                  <a:off x="4572666" y="1543557"/>
                  <a:ext cx="2269211" cy="430887"/>
                </a:xfrm>
                <a:prstGeom prst="rect">
                  <a:avLst/>
                </a:prstGeom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r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Fairfax County</a:t>
                  </a:r>
                  <a:endParaRPr lang="en-US" sz="2200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D89617C-E54E-374F-ABC4-C089FBE859C3}"/>
                    </a:ext>
                  </a:extLst>
                </p:cNvPr>
                <p:cNvSpPr/>
                <p:nvPr/>
              </p:nvSpPr>
              <p:spPr>
                <a:xfrm>
                  <a:off x="7070477" y="1530400"/>
                  <a:ext cx="1428596" cy="457200"/>
                </a:xfrm>
                <a:prstGeom prst="rect">
                  <a:avLst/>
                </a:prstGeom>
                <a:ln w="25400">
                  <a:solidFill>
                    <a:srgbClr val="FF0000"/>
                  </a:solidFill>
                  <a:prstDash val="sysDot"/>
                </a:ln>
              </p:spPr>
              <p:txBody>
                <a:bodyPr wrap="none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Virginia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EF3F2CC-FF5D-0449-B901-B3810B00426A}"/>
                    </a:ext>
                  </a:extLst>
                </p:cNvPr>
                <p:cNvSpPr/>
                <p:nvPr/>
              </p:nvSpPr>
              <p:spPr>
                <a:xfrm>
                  <a:off x="6841877" y="1530400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</a:t>
                  </a:r>
                  <a:endParaRPr lang="en-US" sz="2200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54A36DC-2F1D-114D-864B-619FF0E3D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8497" y="2057400"/>
                  <a:ext cx="0" cy="91440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BB46CB1-8100-0542-81CB-27E4ABFCC611}"/>
                    </a:ext>
                  </a:extLst>
                </p:cNvPr>
                <p:cNvSpPr txBox="1"/>
                <p:nvPr/>
              </p:nvSpPr>
              <p:spPr>
                <a:xfrm>
                  <a:off x="3692928" y="3041600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091B0EAE-5247-344D-87EB-7EA6DD564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4775" y="2057400"/>
                  <a:ext cx="0" cy="182880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586AE76-3CD8-784F-97E2-D8539D2E75D4}"/>
                    </a:ext>
                  </a:extLst>
                </p:cNvPr>
                <p:cNvSpPr txBox="1"/>
                <p:nvPr/>
              </p:nvSpPr>
              <p:spPr>
                <a:xfrm>
                  <a:off x="7522524" y="3955744"/>
                  <a:ext cx="524503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VA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411EB8B-0BEF-FB41-B53B-7226189D1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7271" y="2057400"/>
                  <a:ext cx="0" cy="274320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878D4AA-50F7-394C-80FB-5235A6B747CB}"/>
                    </a:ext>
                  </a:extLst>
                </p:cNvPr>
                <p:cNvSpPr txBox="1"/>
                <p:nvPr/>
              </p:nvSpPr>
              <p:spPr>
                <a:xfrm>
                  <a:off x="5381702" y="4870400"/>
                  <a:ext cx="651139" cy="4572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  <a:prstDash val="sysDot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059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1AD2C55-E7B6-EE41-9B78-13A18C3D6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3866" y="3270200"/>
                  <a:ext cx="1180222" cy="0"/>
                </a:xfrm>
                <a:prstGeom prst="straightConnector1">
                  <a:avLst/>
                </a:prstGeom>
                <a:ln w="50800"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5434B74E-7ECA-1041-8E75-57F217B105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94088" y="3157017"/>
                  <a:ext cx="226367" cy="226367"/>
                </a:xfrm>
                <a:prstGeom prst="arc">
                  <a:avLst>
                    <a:gd name="adj1" fmla="val 10796076"/>
                    <a:gd name="adj2" fmla="val 17701"/>
                  </a:avLst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6E77B2F-409F-FE4F-8281-4AFE23A22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0455" y="3270200"/>
                  <a:ext cx="1964320" cy="0"/>
                </a:xfrm>
                <a:prstGeom prst="straightConnector1">
                  <a:avLst/>
                </a:prstGeom>
                <a:ln w="50800">
                  <a:headEnd type="oval" w="sm" len="sm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E946FF-9801-584D-A4D6-4329E863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07271" y="4184344"/>
                  <a:ext cx="1755095" cy="0"/>
                </a:xfrm>
                <a:prstGeom prst="straightConnector1">
                  <a:avLst/>
                </a:prstGeom>
                <a:ln w="50800"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6974376-C907-BF46-859B-FE0B9D64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20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D4D71-D452-A540-9E8C-6FA9AC690BF5}"/>
              </a:ext>
            </a:extLst>
          </p:cNvPr>
          <p:cNvGrpSpPr/>
          <p:nvPr/>
        </p:nvGrpSpPr>
        <p:grpSpPr>
          <a:xfrm>
            <a:off x="3692928" y="1530400"/>
            <a:ext cx="4806145" cy="3797200"/>
            <a:chOff x="3692928" y="1530400"/>
            <a:chExt cx="4806145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692928" y="1530400"/>
              <a:ext cx="65113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34406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572666" y="1543557"/>
              <a:ext cx="2269211" cy="430887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7070477" y="1530400"/>
              <a:ext cx="1428596" cy="457200"/>
            </a:xfrm>
            <a:prstGeom prst="rect">
              <a:avLst/>
            </a:prstGeom>
            <a:ln w="25400">
              <a:solidFill>
                <a:srgbClr val="FF0000"/>
              </a:solidFill>
              <a:prstDash val="sysDot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841877" y="1530400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497" y="2057400"/>
              <a:ext cx="0" cy="9144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692928" y="30416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784775" y="2057400"/>
              <a:ext cx="0" cy="18288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522524" y="3955744"/>
              <a:ext cx="524503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707271" y="2057400"/>
              <a:ext cx="0" cy="27432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381702" y="4870400"/>
              <a:ext cx="651139" cy="4572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ot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66" y="3270200"/>
              <a:ext cx="1180222" cy="0"/>
            </a:xfrm>
            <a:prstGeom prst="straightConnector1">
              <a:avLst/>
            </a:prstGeom>
            <a:ln w="508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4088" y="3157017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55" y="3270200"/>
              <a:ext cx="1964320" cy="0"/>
            </a:xfrm>
            <a:prstGeom prst="straightConnector1">
              <a:avLst/>
            </a:prstGeom>
            <a:ln w="508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7271" y="4184344"/>
              <a:ext cx="1755095" cy="0"/>
            </a:xfrm>
            <a:prstGeom prst="straightConnector1">
              <a:avLst/>
            </a:prstGeom>
            <a:ln w="508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18</cp:revision>
  <dcterms:created xsi:type="dcterms:W3CDTF">2020-08-19T16:04:13Z</dcterms:created>
  <dcterms:modified xsi:type="dcterms:W3CDTF">2020-08-19T18:12:42Z</dcterms:modified>
</cp:coreProperties>
</file>