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>
        <p:scale>
          <a:sx n="122" d="100"/>
          <a:sy n="122" d="100"/>
        </p:scale>
        <p:origin x="304" y="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EA5-72B8-524E-8B48-663031F2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B936-5B68-5745-A04F-A5803595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F668-6FBA-BA4A-A48D-F5185E4A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C089-569F-D144-9FCD-532150A4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CD85-1E34-114A-A288-1EA6486F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1A50-4D2B-A846-8026-0E6D55F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1419-97AA-EE4F-A9A8-7BF2F628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775A-E430-324E-939C-BE96F82F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7E56-08A8-7548-BE19-94E5A817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C44C-4E42-A742-870C-1AA9C10B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868C-48EE-F24A-9DFE-746E8E4B1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87847-5D57-0344-9EA5-3CB42F0D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9D830-E48A-CA46-873C-55C860C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E1A3-5963-CE48-94B8-2A77842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E77D-18B4-5F4F-A444-D662D04C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5D3A-C917-3D48-A9C2-A493106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BB80-115A-B449-8AA4-74EFB2ABC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EF2-9CA9-A043-A063-1FFFC63E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2B5E-FDE2-E44E-BFBD-2E670AB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B910-41EF-9748-A096-1EF1F48D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F7C1-273E-C143-8887-37C7C70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B0B-1933-F04E-AF32-88C006529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FF54-83A9-134A-80DB-A08D1D9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5317-676F-EE48-B5E8-300048D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707D-6D1B-AE49-994F-A90CB1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611E-0823-8A4D-A5B1-A5152BE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56DA-6C6E-6046-8C06-AF9A44DB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C5F31-E57B-D84E-9305-50575AD45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3B82F-3333-0544-A68D-19E35C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319D-C53E-FD4A-86B7-FB6082C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F11C-9DAD-EB45-B413-45BEA28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D4BD-7E9F-5643-8976-B72C57DF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0518-CE33-0844-A115-E0FC0802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A47DF-4A29-014C-9C71-5F602986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2FDC-1E04-BB47-8121-27CCA5D3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F8E2-FD30-2045-878A-574EF87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17A0A-B707-D24C-BB3A-4DFE82C6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84AC-E023-AB4B-8E4B-51F1A13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1FFD-8849-4C49-B4BD-3BBC8495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9D2-741A-3F46-B930-B0698D4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9D2B0-07B5-5248-AB04-D8E1223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DBB6E-4675-484D-9622-D434562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CB41-6D79-DC4C-B29A-C638CE31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C6190-3753-1645-AF64-EE83568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3A3-EBA0-EE4C-B841-C0DC09E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82FD-CA6C-C242-B302-9B046BF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89F1-BDA8-D64A-9255-94C0D0F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316-DCE9-6441-883E-4987D15E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6A2A-69E6-444F-8EA2-94755E89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C1E7-DFF5-E449-ADF9-A2A569C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E88D-F9AF-7C4B-9135-95548583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FA851-1E30-FF47-BE4C-BC85C0ED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CF34-FEB2-EF42-A96F-8EF603DF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C36A9-D786-C14B-91E6-54B547D05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6F25-B3F5-5344-9A9F-91C2E1BE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4B07B-506D-C145-8FB8-014DDB90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04B7-0F39-864D-B9FB-5BBB02F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F445-D80D-C440-8B68-48E38F0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CF41-02FB-9646-80F4-532E2EC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FF49-E454-AD41-BCF3-EEF4778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A983-55D3-514B-949F-241D4245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B364-2EEF-194A-840B-CEE7F5B69797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8C1A-AF78-6E4A-AA9C-D048E882A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AA05-CB9E-BD42-B576-1769D719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18E0-2DA2-D547-8FBA-6A2866DF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21A0AE7B-2C63-7746-9A7C-A1BD0301A757}"/>
              </a:ext>
            </a:extLst>
          </p:cNvPr>
          <p:cNvGrpSpPr>
            <a:grpSpLocks noChangeAspect="1"/>
          </p:cNvGrpSpPr>
          <p:nvPr/>
        </p:nvGrpSpPr>
        <p:grpSpPr>
          <a:xfrm>
            <a:off x="3139950" y="14046"/>
            <a:ext cx="5912100" cy="6829908"/>
            <a:chOff x="1863084" y="14046"/>
            <a:chExt cx="5912100" cy="6829908"/>
          </a:xfrm>
        </p:grpSpPr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82C74AF0-9FFD-3443-BCCA-D57C581BAA58}"/>
                </a:ext>
              </a:extLst>
            </p:cNvPr>
            <p:cNvSpPr/>
            <p:nvPr/>
          </p:nvSpPr>
          <p:spPr>
            <a:xfrm>
              <a:off x="1863084" y="14046"/>
              <a:ext cx="5912100" cy="6829908"/>
            </a:xfrm>
            <a:custGeom>
              <a:avLst/>
              <a:gdLst>
                <a:gd name="connsiteX0" fmla="*/ 5912101 w 5912100"/>
                <a:gd name="connsiteY0" fmla="*/ 5122411 h 6829908"/>
                <a:gd name="connsiteX1" fmla="*/ 5912101 w 5912100"/>
                <a:gd name="connsiteY1" fmla="*/ 1707497 h 6829908"/>
                <a:gd name="connsiteX2" fmla="*/ 5676364 w 5912100"/>
                <a:gd name="connsiteY2" fmla="*/ 1571303 h 6829908"/>
                <a:gd name="connsiteX3" fmla="*/ 3441283 w 5912100"/>
                <a:gd name="connsiteY3" fmla="*/ 280276 h 6829908"/>
                <a:gd name="connsiteX4" fmla="*/ 2956051 w 5912100"/>
                <a:gd name="connsiteY4" fmla="*/ 0 h 6829908"/>
                <a:gd name="connsiteX5" fmla="*/ 2470818 w 5912100"/>
                <a:gd name="connsiteY5" fmla="*/ 280276 h 6829908"/>
                <a:gd name="connsiteX6" fmla="*/ 235576 w 5912100"/>
                <a:gd name="connsiteY6" fmla="*/ 1571384 h 6829908"/>
                <a:gd name="connsiteX7" fmla="*/ 0 w 5912100"/>
                <a:gd name="connsiteY7" fmla="*/ 1707497 h 6829908"/>
                <a:gd name="connsiteX8" fmla="*/ 0 w 5912100"/>
                <a:gd name="connsiteY8" fmla="*/ 5122411 h 6829908"/>
                <a:gd name="connsiteX9" fmla="*/ 235576 w 5912100"/>
                <a:gd name="connsiteY9" fmla="*/ 5258525 h 6829908"/>
                <a:gd name="connsiteX10" fmla="*/ 2498656 w 5912100"/>
                <a:gd name="connsiteY10" fmla="*/ 6565650 h 6829908"/>
                <a:gd name="connsiteX11" fmla="*/ 2956051 w 5912100"/>
                <a:gd name="connsiteY11" fmla="*/ 6829908 h 6829908"/>
                <a:gd name="connsiteX12" fmla="*/ 3413445 w 5912100"/>
                <a:gd name="connsiteY12" fmla="*/ 6565650 h 6829908"/>
                <a:gd name="connsiteX13" fmla="*/ 5676364 w 5912100"/>
                <a:gd name="connsiteY13" fmla="*/ 5258605 h 6829908"/>
                <a:gd name="connsiteX14" fmla="*/ 235576 w 5912100"/>
                <a:gd name="connsiteY14" fmla="*/ 4994347 h 6829908"/>
                <a:gd name="connsiteX15" fmla="*/ 235576 w 5912100"/>
                <a:gd name="connsiteY15" fmla="*/ 1851338 h 6829908"/>
                <a:gd name="connsiteX16" fmla="*/ 637859 w 5912100"/>
                <a:gd name="connsiteY16" fmla="*/ 1618874 h 6829908"/>
                <a:gd name="connsiteX17" fmla="*/ 2955970 w 5912100"/>
                <a:gd name="connsiteY17" fmla="*/ 280276 h 6829908"/>
                <a:gd name="connsiteX18" fmla="*/ 2955970 w 5912100"/>
                <a:gd name="connsiteY18" fmla="*/ 280276 h 6829908"/>
                <a:gd name="connsiteX19" fmla="*/ 5266840 w 5912100"/>
                <a:gd name="connsiteY19" fmla="*/ 1615091 h 6829908"/>
                <a:gd name="connsiteX20" fmla="*/ 5676364 w 5912100"/>
                <a:gd name="connsiteY20" fmla="*/ 1851338 h 6829908"/>
                <a:gd name="connsiteX21" fmla="*/ 5676364 w 5912100"/>
                <a:gd name="connsiteY21" fmla="*/ 4994347 h 6829908"/>
                <a:gd name="connsiteX22" fmla="*/ 2955970 w 5912100"/>
                <a:gd name="connsiteY22" fmla="*/ 6565650 h 68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12100" h="6829908">
                  <a:moveTo>
                    <a:pt x="5912101" y="5122411"/>
                  </a:moveTo>
                  <a:lnTo>
                    <a:pt x="5912101" y="1707497"/>
                  </a:lnTo>
                  <a:lnTo>
                    <a:pt x="5676364" y="1571303"/>
                  </a:lnTo>
                  <a:lnTo>
                    <a:pt x="3441283" y="280276"/>
                  </a:lnTo>
                  <a:lnTo>
                    <a:pt x="2956051" y="0"/>
                  </a:lnTo>
                  <a:lnTo>
                    <a:pt x="2470818" y="280276"/>
                  </a:lnTo>
                  <a:lnTo>
                    <a:pt x="235576" y="1571384"/>
                  </a:lnTo>
                  <a:lnTo>
                    <a:pt x="0" y="1707497"/>
                  </a:lnTo>
                  <a:lnTo>
                    <a:pt x="0" y="5122411"/>
                  </a:lnTo>
                  <a:lnTo>
                    <a:pt x="235576" y="5258525"/>
                  </a:lnTo>
                  <a:lnTo>
                    <a:pt x="2498656" y="6565650"/>
                  </a:lnTo>
                  <a:lnTo>
                    <a:pt x="2956051" y="6829908"/>
                  </a:lnTo>
                  <a:lnTo>
                    <a:pt x="3413445" y="6565650"/>
                  </a:lnTo>
                  <a:lnTo>
                    <a:pt x="5676364" y="5258605"/>
                  </a:lnTo>
                  <a:close/>
                  <a:moveTo>
                    <a:pt x="235576" y="4994347"/>
                  </a:moveTo>
                  <a:lnTo>
                    <a:pt x="235576" y="1851338"/>
                  </a:lnTo>
                  <a:lnTo>
                    <a:pt x="637859" y="1618874"/>
                  </a:lnTo>
                  <a:lnTo>
                    <a:pt x="2955970" y="280276"/>
                  </a:lnTo>
                  <a:lnTo>
                    <a:pt x="2955970" y="280276"/>
                  </a:lnTo>
                  <a:lnTo>
                    <a:pt x="5266840" y="1615091"/>
                  </a:lnTo>
                  <a:lnTo>
                    <a:pt x="5676364" y="1851338"/>
                  </a:lnTo>
                  <a:lnTo>
                    <a:pt x="5676364" y="4994347"/>
                  </a:lnTo>
                  <a:lnTo>
                    <a:pt x="2955970" y="65656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0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E7009F44-A608-0744-8C51-D6BC428C903D}"/>
                </a:ext>
              </a:extLst>
            </p:cNvPr>
            <p:cNvGrpSpPr/>
            <p:nvPr/>
          </p:nvGrpSpPr>
          <p:grpSpPr>
            <a:xfrm>
              <a:off x="2452615" y="1295830"/>
              <a:ext cx="4733039" cy="4700178"/>
              <a:chOff x="2513469" y="1295830"/>
              <a:chExt cx="4733039" cy="4700178"/>
            </a:xfrm>
          </p:grpSpPr>
          <p:sp>
            <p:nvSpPr>
              <p:cNvPr id="1089" name="TextBox 1088">
                <a:extLst>
                  <a:ext uri="{FF2B5EF4-FFF2-40B4-BE49-F238E27FC236}">
                    <a16:creationId xmlns:a16="http://schemas.microsoft.com/office/drawing/2014/main" id="{FD912CB6-948D-4E4B-9A1A-C157F3895990}"/>
                  </a:ext>
                </a:extLst>
              </p:cNvPr>
              <p:cNvSpPr txBox="1"/>
              <p:nvPr/>
            </p:nvSpPr>
            <p:spPr>
              <a:xfrm>
                <a:off x="3077251" y="1295830"/>
                <a:ext cx="3605474" cy="677108"/>
              </a:xfrm>
              <a:prstGeom prst="rect">
                <a:avLst/>
              </a:prstGeom>
              <a:noFill/>
            </p:spPr>
            <p:txBody>
              <a:bodyPr wrap="none" tIns="0" bIns="0" rtlCol="0" anchor="ctr">
                <a:spAutoFit/>
              </a:bodyPr>
              <a:lstStyle/>
              <a:p>
                <a:pPr algn="ctr"/>
                <a:r>
                  <a:rPr lang="en-US" sz="4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neogeonames</a:t>
                </a: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6199C48-587D-BC4A-A725-06D035F2EDAC}"/>
                  </a:ext>
                </a:extLst>
              </p:cNvPr>
              <p:cNvGrpSpPr/>
              <p:nvPr/>
            </p:nvGrpSpPr>
            <p:grpSpPr>
              <a:xfrm>
                <a:off x="2513469" y="2198808"/>
                <a:ext cx="4733039" cy="3797200"/>
                <a:chOff x="3415618" y="1569179"/>
                <a:chExt cx="4733039" cy="3797200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72D700C-CF81-DF4D-872C-C183D13E65BC}"/>
                    </a:ext>
                  </a:extLst>
                </p:cNvPr>
                <p:cNvSpPr txBox="1"/>
                <p:nvPr/>
              </p:nvSpPr>
              <p:spPr>
                <a:xfrm>
                  <a:off x="3415619" y="1569179"/>
                  <a:ext cx="651139" cy="4572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8C900CDE-171F-4F48-8564-067187EC06DD}"/>
                    </a:ext>
                  </a:extLst>
                </p:cNvPr>
                <p:cNvSpPr/>
                <p:nvPr/>
              </p:nvSpPr>
              <p:spPr>
                <a:xfrm>
                  <a:off x="4066758" y="1569179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: </a:t>
                  </a:r>
                  <a:endParaRPr lang="en-US" sz="2200" dirty="0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AB55150-3B24-184C-BE96-5F808FE5EE9F}"/>
                    </a:ext>
                  </a:extLst>
                </p:cNvPr>
                <p:cNvSpPr/>
                <p:nvPr/>
              </p:nvSpPr>
              <p:spPr>
                <a:xfrm>
                  <a:off x="4181058" y="1569179"/>
                  <a:ext cx="2424703" cy="45720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txBody>
                <a:bodyPr wrap="none" r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Fairfax Country</a:t>
                  </a:r>
                  <a:endParaRPr lang="en-US" sz="2200" dirty="0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B44EBC7-E427-3940-AED2-04DD34191FA7}"/>
                    </a:ext>
                  </a:extLst>
                </p:cNvPr>
                <p:cNvSpPr/>
                <p:nvPr/>
              </p:nvSpPr>
              <p:spPr>
                <a:xfrm>
                  <a:off x="6720061" y="1569179"/>
                  <a:ext cx="1428596" cy="45720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txBody>
                <a:bodyPr wrap="none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Virginia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6A247BB-A433-9347-948E-994BAB42C5D0}"/>
                    </a:ext>
                  </a:extLst>
                </p:cNvPr>
                <p:cNvSpPr/>
                <p:nvPr/>
              </p:nvSpPr>
              <p:spPr>
                <a:xfrm>
                  <a:off x="6605761" y="1569179"/>
                  <a:ext cx="228600" cy="457200"/>
                </a:xfrm>
                <a:prstGeom prst="rect">
                  <a:avLst/>
                </a:prstGeom>
              </p:spPr>
              <p:txBody>
                <a:bodyPr wrap="square" lIns="0" anchor="ctr" anchorCtr="0">
                  <a:spAutoFit/>
                </a:bodyPr>
                <a:lstStyle/>
                <a:p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, </a:t>
                  </a:r>
                  <a:endParaRPr lang="en-US" sz="2200" dirty="0"/>
                </a:p>
              </p:txBody>
            </p: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9D315FE8-4E6A-AF4F-8E89-E3A5AB902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1188" y="2096179"/>
                  <a:ext cx="0" cy="9144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12358C4-C7E3-0047-BAC4-878B09ED1AFE}"/>
                    </a:ext>
                  </a:extLst>
                </p:cNvPr>
                <p:cNvSpPr txBox="1"/>
                <p:nvPr/>
              </p:nvSpPr>
              <p:spPr>
                <a:xfrm>
                  <a:off x="3415618" y="3080379"/>
                  <a:ext cx="651139" cy="45720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USA</a:t>
                  </a:r>
                </a:p>
              </p:txBody>
            </p: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AA912FB1-2E92-0444-89D0-AA397CCDE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34359" y="2096179"/>
                  <a:ext cx="0" cy="1828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0849013-14C0-C942-AB3B-0111F11F9F32}"/>
                    </a:ext>
                  </a:extLst>
                </p:cNvPr>
                <p:cNvSpPr txBox="1"/>
                <p:nvPr/>
              </p:nvSpPr>
              <p:spPr>
                <a:xfrm>
                  <a:off x="7172107" y="3994523"/>
                  <a:ext cx="524503" cy="45720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VA</a:t>
                  </a:r>
                </a:p>
              </p:txBody>
            </p: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407E964C-19B0-F142-B2F2-902E132FD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3409" y="2096179"/>
                  <a:ext cx="0" cy="27432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01F5790-2639-9B4F-BB5A-3C0727503B2D}"/>
                    </a:ext>
                  </a:extLst>
                </p:cNvPr>
                <p:cNvSpPr txBox="1"/>
                <p:nvPr/>
              </p:nvSpPr>
              <p:spPr>
                <a:xfrm>
                  <a:off x="5067839" y="4909179"/>
                  <a:ext cx="651139" cy="45720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txBody>
                <a:bodyPr wrap="none" rtlCol="0" anchor="ctr" anchorCtr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059</a:t>
                  </a:r>
                </a:p>
              </p:txBody>
            </p: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902553BE-090A-B449-A8DC-783A192C8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6557" y="3308979"/>
                  <a:ext cx="1143669" cy="0"/>
                </a:xfrm>
                <a:prstGeom prst="straightConnector1">
                  <a:avLst/>
                </a:prstGeom>
                <a:ln w="38100">
                  <a:tail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6E9878CE-2C49-D14D-A7BB-59DBB4E056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80226" y="3195796"/>
                  <a:ext cx="226367" cy="226367"/>
                </a:xfrm>
                <a:prstGeom prst="arc">
                  <a:avLst>
                    <a:gd name="adj1" fmla="val 10796076"/>
                    <a:gd name="adj2" fmla="val 17701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/>
                </a:p>
              </p:txBody>
            </p: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E1C166E1-B69F-5D4B-9CEB-87E2D8B10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6593" y="3308979"/>
                  <a:ext cx="1927766" cy="0"/>
                </a:xfrm>
                <a:prstGeom prst="straightConnector1">
                  <a:avLst/>
                </a:prstGeom>
                <a:ln w="38100">
                  <a:headEnd type="oval" w="sm" len="sm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886E0E3D-049E-9142-BB1C-9B047BE5D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93409" y="4223123"/>
                  <a:ext cx="1708898" cy="0"/>
                </a:xfrm>
                <a:prstGeom prst="straightConnector1">
                  <a:avLst/>
                </a:prstGeom>
                <a:ln w="38100"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59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F5F7B8CC-FE60-F740-97C8-578825E3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373319"/>
            <a:ext cx="1828800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3420B6ED-A722-3C4B-A6A0-5750DAB443DB}"/>
              </a:ext>
            </a:extLst>
          </p:cNvPr>
          <p:cNvGrpSpPr/>
          <p:nvPr/>
        </p:nvGrpSpPr>
        <p:grpSpPr>
          <a:xfrm>
            <a:off x="3729481" y="1530400"/>
            <a:ext cx="4733039" cy="3797200"/>
            <a:chOff x="3415618" y="1569179"/>
            <a:chExt cx="4733039" cy="3797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17C07-12AA-8247-BB6A-D7528DCED639}"/>
                </a:ext>
              </a:extLst>
            </p:cNvPr>
            <p:cNvSpPr txBox="1"/>
            <p:nvPr/>
          </p:nvSpPr>
          <p:spPr>
            <a:xfrm>
              <a:off x="3415619" y="1569179"/>
              <a:ext cx="651139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214D94-F154-434C-B76E-EF5C8F1DFF28}"/>
                </a:ext>
              </a:extLst>
            </p:cNvPr>
            <p:cNvSpPr/>
            <p:nvPr/>
          </p:nvSpPr>
          <p:spPr>
            <a:xfrm>
              <a:off x="4066758" y="1569179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endParaRPr lang="en-US" sz="2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CCE93F-F91A-8E45-8FCA-24F459E6123D}"/>
                </a:ext>
              </a:extLst>
            </p:cNvPr>
            <p:cNvSpPr/>
            <p:nvPr/>
          </p:nvSpPr>
          <p:spPr>
            <a:xfrm>
              <a:off x="4181058" y="1569179"/>
              <a:ext cx="2424703" cy="457200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  <p:txBody>
            <a:bodyPr wrap="none" r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Fairfax Country</a:t>
              </a:r>
              <a:endParaRPr lang="en-US" sz="2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BADCB-AF5C-C242-AEA1-255F8DFC8421}"/>
                </a:ext>
              </a:extLst>
            </p:cNvPr>
            <p:cNvSpPr/>
            <p:nvPr/>
          </p:nvSpPr>
          <p:spPr>
            <a:xfrm>
              <a:off x="6720061" y="1569179"/>
              <a:ext cx="1428596" cy="457200"/>
            </a:xfrm>
            <a:prstGeom prst="rect">
              <a:avLst/>
            </a:prstGeom>
            <a:ln>
              <a:solidFill>
                <a:srgbClr val="FF0000"/>
              </a:solidFill>
              <a:prstDash val="dash"/>
            </a:ln>
          </p:spPr>
          <p:txBody>
            <a:bodyPr wrap="none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Virginia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E1992-CDE8-224F-92CD-A80F35E26570}"/>
                </a:ext>
              </a:extLst>
            </p:cNvPr>
            <p:cNvSpPr/>
            <p:nvPr/>
          </p:nvSpPr>
          <p:spPr>
            <a:xfrm>
              <a:off x="6605761" y="1569179"/>
              <a:ext cx="228600" cy="457200"/>
            </a:xfrm>
            <a:prstGeom prst="rect">
              <a:avLst/>
            </a:prstGeom>
          </p:spPr>
          <p:txBody>
            <a:bodyPr wrap="square" lIns="0" anchor="ctr" anchorCtr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endParaRPr lang="en-US" sz="2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20553D3-86F2-734E-A11E-12884EC6FA96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88" y="2096179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0F8F02-4242-F24E-BCAA-786A6E821321}"/>
                </a:ext>
              </a:extLst>
            </p:cNvPr>
            <p:cNvSpPr txBox="1"/>
            <p:nvPr/>
          </p:nvSpPr>
          <p:spPr>
            <a:xfrm>
              <a:off x="3415618" y="3080379"/>
              <a:ext cx="651139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USA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123F16-34F3-274E-905E-179B6C12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59" y="2096179"/>
              <a:ext cx="0" cy="182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5B355-8264-C343-B995-3FF838066D4F}"/>
                </a:ext>
              </a:extLst>
            </p:cNvPr>
            <p:cNvSpPr txBox="1"/>
            <p:nvPr/>
          </p:nvSpPr>
          <p:spPr>
            <a:xfrm>
              <a:off x="7172107" y="3994523"/>
              <a:ext cx="524503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VA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0653E6-BEA7-CD44-8AB9-188D4DD80170}"/>
                </a:ext>
              </a:extLst>
            </p:cNvPr>
            <p:cNvCxnSpPr>
              <a:cxnSpLocks/>
            </p:cNvCxnSpPr>
            <p:nvPr/>
          </p:nvCxnSpPr>
          <p:spPr>
            <a:xfrm>
              <a:off x="5393409" y="2096179"/>
              <a:ext cx="0" cy="2743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23496-98A6-404F-9E31-DB9B1A1B190F}"/>
                </a:ext>
              </a:extLst>
            </p:cNvPr>
            <p:cNvSpPr txBox="1"/>
            <p:nvPr/>
          </p:nvSpPr>
          <p:spPr>
            <a:xfrm>
              <a:off x="5067839" y="4909179"/>
              <a:ext cx="651139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059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AB109E-6CA2-B248-99A7-D65335724862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57" y="3308979"/>
              <a:ext cx="1143669" cy="0"/>
            </a:xfrm>
            <a:prstGeom prst="straightConnector1">
              <a:avLst/>
            </a:prstGeom>
            <a:ln w="38100"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40DC3D99-EE73-C746-97DE-93F946D29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26" y="3195796"/>
              <a:ext cx="226367" cy="226367"/>
            </a:xfrm>
            <a:prstGeom prst="arc">
              <a:avLst>
                <a:gd name="adj1" fmla="val 10796076"/>
                <a:gd name="adj2" fmla="val 1770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C72E42-1316-9440-A71F-A9AEC1F57B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6593" y="3308979"/>
              <a:ext cx="1927766" cy="0"/>
            </a:xfrm>
            <a:prstGeom prst="straightConnector1">
              <a:avLst/>
            </a:prstGeom>
            <a:ln w="38100">
              <a:headEnd type="oval" w="sm" len="sm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289A0C-C4AC-154F-B068-12D1CC7F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3409" y="4223123"/>
              <a:ext cx="1708898" cy="0"/>
            </a:xfrm>
            <a:prstGeom prst="straightConnector1">
              <a:avLst/>
            </a:prstGeom>
            <a:ln w="3810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Negrón</dc:creator>
  <cp:lastModifiedBy>Daniel Negrón</cp:lastModifiedBy>
  <cp:revision>10</cp:revision>
  <dcterms:created xsi:type="dcterms:W3CDTF">2020-08-19T16:04:13Z</dcterms:created>
  <dcterms:modified xsi:type="dcterms:W3CDTF">2020-08-19T17:37:01Z</dcterms:modified>
</cp:coreProperties>
</file>