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689"/>
  </p:normalViewPr>
  <p:slideViewPr>
    <p:cSldViewPr snapToGrid="0" snapToObjects="1">
      <p:cViewPr>
        <p:scale>
          <a:sx n="144" d="100"/>
          <a:sy n="144" d="100"/>
        </p:scale>
        <p:origin x="-176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C2CE7B-DBE6-7143-A67F-B052D13D60DF}"/>
              </a:ext>
            </a:extLst>
          </p:cNvPr>
          <p:cNvGrpSpPr/>
          <p:nvPr/>
        </p:nvGrpSpPr>
        <p:grpSpPr>
          <a:xfrm>
            <a:off x="2790098" y="14046"/>
            <a:ext cx="6611354" cy="6829908"/>
            <a:chOff x="2790098" y="14046"/>
            <a:chExt cx="6611354" cy="682990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725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FFF977-9B1F-CB47-9DC6-B3267976E646}"/>
                </a:ext>
              </a:extLst>
            </p:cNvPr>
            <p:cNvGrpSpPr/>
            <p:nvPr/>
          </p:nvGrpSpPr>
          <p:grpSpPr>
            <a:xfrm>
              <a:off x="3466875" y="565327"/>
              <a:ext cx="5257800" cy="5910221"/>
              <a:chOff x="3467100" y="574205"/>
              <a:chExt cx="5257800" cy="5910221"/>
            </a:xfrm>
          </p:grpSpPr>
          <p:pic>
            <p:nvPicPr>
              <p:cNvPr id="42" name="Graphic 41" descr="Suit">
                <a:extLst>
                  <a:ext uri="{FF2B5EF4-FFF2-40B4-BE49-F238E27FC236}">
                    <a16:creationId xmlns:a16="http://schemas.microsoft.com/office/drawing/2014/main" id="{AA38583C-16C4-1D41-B2EA-5B5B919D9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67100" y="1226626"/>
                <a:ext cx="5257800" cy="5257800"/>
              </a:xfrm>
              <a:prstGeom prst="rect">
                <a:avLst/>
              </a:prstGeom>
            </p:spPr>
          </p:pic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DAC5E5-0C5A-264D-A948-7C4256724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8897" y="574205"/>
                <a:ext cx="1234656" cy="1234656"/>
              </a:xfrm>
              <a:prstGeom prst="ellipse">
                <a:avLst/>
              </a:prstGeom>
              <a:noFill/>
              <a:ln w="2032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92C984-F797-9B4D-A371-690BB0AABAF1}"/>
                  </a:ext>
                </a:extLst>
              </p:cNvPr>
              <p:cNvGrpSpPr/>
              <p:nvPr/>
            </p:nvGrpSpPr>
            <p:grpSpPr>
              <a:xfrm>
                <a:off x="6324600" y="2208141"/>
                <a:ext cx="914400" cy="613497"/>
                <a:chOff x="6381398" y="2197631"/>
                <a:chExt cx="914400" cy="613497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582140C-FDB0-B84D-B35E-64582B570A90}"/>
                    </a:ext>
                  </a:extLst>
                </p:cNvPr>
                <p:cNvSpPr/>
                <p:nvPr/>
              </p:nvSpPr>
              <p:spPr>
                <a:xfrm>
                  <a:off x="6381398" y="2197631"/>
                  <a:ext cx="914400" cy="61349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i="1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7630879-C065-0243-AA6C-664B62D4C3E2}"/>
                    </a:ext>
                  </a:extLst>
                </p:cNvPr>
                <p:cNvSpPr/>
                <p:nvPr/>
              </p:nvSpPr>
              <p:spPr>
                <a:xfrm>
                  <a:off x="6381398" y="2416469"/>
                  <a:ext cx="914400" cy="32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latin typeface="Courier" pitchFamily="2" charset="0"/>
                    </a:rPr>
                    <a:t>US.VA.059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8D62279-8BEB-EF46-B13C-78BEAAE1D0F2}"/>
                    </a:ext>
                  </a:extLst>
                </p:cNvPr>
                <p:cNvGrpSpPr/>
                <p:nvPr/>
              </p:nvGrpSpPr>
              <p:grpSpPr>
                <a:xfrm>
                  <a:off x="6557142" y="2214565"/>
                  <a:ext cx="562912" cy="184970"/>
                  <a:chOff x="10527402" y="4432299"/>
                  <a:chExt cx="587793" cy="19314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B8F79B4-38E0-224D-9914-DAE4EAC71AA7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537030"/>
                    <a:ext cx="587793" cy="8841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lvl="0" algn="ctr"/>
                    <a:r>
                      <a:rPr lang="en-US" sz="500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my name is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94BA9E-EFC5-9244-969C-9319F8BB5EBF}"/>
                      </a:ext>
                    </a:extLst>
                  </p:cNvPr>
                  <p:cNvSpPr/>
                  <p:nvPr/>
                </p:nvSpPr>
                <p:spPr>
                  <a:xfrm>
                    <a:off x="10527402" y="4432299"/>
                    <a:ext cx="587793" cy="11743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Hello</a:t>
                    </a:r>
                    <a:endParaRPr lang="en-US" sz="11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382" y="5388792"/>
              <a:ext cx="2744787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790098" y="1469302"/>
              <a:ext cx="6611354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34</cp:revision>
  <dcterms:created xsi:type="dcterms:W3CDTF">2020-08-19T16:04:13Z</dcterms:created>
  <dcterms:modified xsi:type="dcterms:W3CDTF">2020-08-20T19:12:02Z</dcterms:modified>
</cp:coreProperties>
</file>