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/>
    <p:restoredTop sz="94689"/>
  </p:normalViewPr>
  <p:slideViewPr>
    <p:cSldViewPr snapToGrid="0" snapToObjects="1">
      <p:cViewPr>
        <p:scale>
          <a:sx n="74" d="100"/>
          <a:sy n="74" d="100"/>
        </p:scale>
        <p:origin x="2528" y="19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CEA5-72B8-524E-8B48-663031F2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B936-5B68-5745-A04F-A58035958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F668-6FBA-BA4A-A48D-F5185E4A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C089-569F-D144-9FCD-532150A4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CD85-1E34-114A-A288-1EA6486F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1A50-4D2B-A846-8026-0E6D55F1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11419-97AA-EE4F-A9A8-7BF2F6289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775A-E430-324E-939C-BE96F82F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7E56-08A8-7548-BE19-94E5A817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C44C-4E42-A742-870C-1AA9C10B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A868C-48EE-F24A-9DFE-746E8E4B1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87847-5D57-0344-9EA5-3CB42F0DA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D830-E48A-CA46-873C-55C860CC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E1A3-5963-CE48-94B8-2A778424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E77D-18B4-5F4F-A444-D662D04C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5D3A-C917-3D48-A9C2-A4931062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BB80-115A-B449-8AA4-74EFB2AB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AEF2-9CA9-A043-A063-1FFFC63E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2B5E-FDE2-E44E-BFBD-2E670AB9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B910-41EF-9748-A096-1EF1F48D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F7C1-273E-C143-8887-37C7C708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82B0B-1933-F04E-AF32-88C006529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FF54-83A9-134A-80DB-A08D1D9F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5317-676F-EE48-B5E8-300048DF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707D-6D1B-AE49-994F-A90CB1A8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3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611E-0823-8A4D-A5B1-A5152BEB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56DA-6C6E-6046-8C06-AF9A44DBE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C5F31-E57B-D84E-9305-50575AD45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3B82F-3333-0544-A68D-19E35C5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3319D-C53E-FD4A-86B7-FB6082CB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BF11C-9DAD-EB45-B413-45BEA284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D4BD-7E9F-5643-8976-B72C57DF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30518-CE33-0844-A115-E0FC0802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A47DF-4A29-014C-9C71-5F602986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B2FDC-1E04-BB47-8121-27CCA5D3D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6F8E2-FD30-2045-878A-574EF87CA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17A0A-B707-D24C-BB3A-4DFE82C6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384AC-E023-AB4B-8E4B-51F1A137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C1FFD-8849-4C49-B4BD-3BBC8495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19D2-741A-3F46-B930-B0698D4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9D2B0-07B5-5248-AB04-D8E1223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DBB6E-4675-484D-9622-D4345624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1CB41-6D79-DC4C-B29A-C638CE31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C6190-3753-1645-AF64-EE835680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5F3A3-EBA0-EE4C-B841-C0DC09EF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B82FD-CA6C-C242-B302-9B046BF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89F1-BDA8-D64A-9255-94C0D0F4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2316-DCE9-6441-883E-4987D15E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6A2A-69E6-444F-8EA2-94755E89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C1E7-DFF5-E449-ADF9-A2A569C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2E88D-F9AF-7C4B-9135-95548583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A851-1E30-FF47-BE4C-BC85C0ED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CF34-FEB2-EF42-A96F-8EF603DF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C36A9-D786-C14B-91E6-54B547D05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6F25-B3F5-5344-9A9F-91C2E1BE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4B07B-506D-C145-8FB8-014DDB90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04B7-0F39-864D-B9FB-5BBB02F0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5F445-D80D-C440-8B68-48E38F0D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9CF41-02FB-9646-80F4-532E2ECA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3FF49-E454-AD41-BCF3-EEF4778B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A983-55D3-514B-949F-241D42452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B364-2EEF-194A-840B-CEE7F5B6979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8C1A-AF78-6E4A-AA9C-D048E882A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AA05-CB9E-BD42-B576-1769D719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36B573C-B3F1-4E40-ACAA-699663D04D70}"/>
              </a:ext>
            </a:extLst>
          </p:cNvPr>
          <p:cNvGrpSpPr/>
          <p:nvPr/>
        </p:nvGrpSpPr>
        <p:grpSpPr>
          <a:xfrm>
            <a:off x="3692928" y="1530400"/>
            <a:ext cx="4806145" cy="3797200"/>
            <a:chOff x="3692928" y="1530400"/>
            <a:chExt cx="4806145" cy="3797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17C07-12AA-8247-BB6A-D7528DCED639}"/>
                </a:ext>
              </a:extLst>
            </p:cNvPr>
            <p:cNvSpPr txBox="1"/>
            <p:nvPr/>
          </p:nvSpPr>
          <p:spPr>
            <a:xfrm>
              <a:off x="3692928" y="1530400"/>
              <a:ext cx="651139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214D94-F154-434C-B76E-EF5C8F1DFF28}"/>
                </a:ext>
              </a:extLst>
            </p:cNvPr>
            <p:cNvSpPr/>
            <p:nvPr/>
          </p:nvSpPr>
          <p:spPr>
            <a:xfrm>
              <a:off x="4344067" y="1530400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endParaRPr lang="en-US" sz="2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CCE93F-F91A-8E45-8FCA-24F459E6123D}"/>
                </a:ext>
              </a:extLst>
            </p:cNvPr>
            <p:cNvSpPr/>
            <p:nvPr/>
          </p:nvSpPr>
          <p:spPr>
            <a:xfrm>
              <a:off x="4572666" y="1543557"/>
              <a:ext cx="2269211" cy="430887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r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Fairfax County</a:t>
              </a:r>
              <a:endParaRPr lang="en-US" sz="2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ABADCB-AF5C-C242-AEA1-255F8DFC8421}"/>
                </a:ext>
              </a:extLst>
            </p:cNvPr>
            <p:cNvSpPr/>
            <p:nvPr/>
          </p:nvSpPr>
          <p:spPr>
            <a:xfrm>
              <a:off x="7070477" y="1530400"/>
              <a:ext cx="1428596" cy="457200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Virginia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DE1992-CDE8-224F-92CD-A80F35E26570}"/>
                </a:ext>
              </a:extLst>
            </p:cNvPr>
            <p:cNvSpPr/>
            <p:nvPr/>
          </p:nvSpPr>
          <p:spPr>
            <a:xfrm>
              <a:off x="6841877" y="1530400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endParaRPr lang="en-US" sz="2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20553D3-86F2-734E-A11E-12884EC6FA96}"/>
                </a:ext>
              </a:extLst>
            </p:cNvPr>
            <p:cNvCxnSpPr>
              <a:cxnSpLocks/>
            </p:cNvCxnSpPr>
            <p:nvPr/>
          </p:nvCxnSpPr>
          <p:spPr>
            <a:xfrm>
              <a:off x="4018497" y="2057400"/>
              <a:ext cx="0" cy="9144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0F8F02-4242-F24E-BCAA-786A6E821321}"/>
                </a:ext>
              </a:extLst>
            </p:cNvPr>
            <p:cNvSpPr txBox="1"/>
            <p:nvPr/>
          </p:nvSpPr>
          <p:spPr>
            <a:xfrm>
              <a:off x="3770672" y="3054756"/>
              <a:ext cx="495649" cy="430887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123F16-34F3-274E-905E-179B6C127BB2}"/>
                </a:ext>
              </a:extLst>
            </p:cNvPr>
            <p:cNvCxnSpPr>
              <a:cxnSpLocks/>
            </p:cNvCxnSpPr>
            <p:nvPr/>
          </p:nvCxnSpPr>
          <p:spPr>
            <a:xfrm>
              <a:off x="7784775" y="2057400"/>
              <a:ext cx="0" cy="18288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A5B355-8264-C343-B995-3FF838066D4F}"/>
                </a:ext>
              </a:extLst>
            </p:cNvPr>
            <p:cNvSpPr txBox="1"/>
            <p:nvPr/>
          </p:nvSpPr>
          <p:spPr>
            <a:xfrm>
              <a:off x="7522524" y="3955744"/>
              <a:ext cx="524503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0653E6-BEA7-CD44-8AB9-188D4DD80170}"/>
                </a:ext>
              </a:extLst>
            </p:cNvPr>
            <p:cNvCxnSpPr>
              <a:cxnSpLocks/>
            </p:cNvCxnSpPr>
            <p:nvPr/>
          </p:nvCxnSpPr>
          <p:spPr>
            <a:xfrm>
              <a:off x="5707271" y="2057400"/>
              <a:ext cx="0" cy="27432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923496-98A6-404F-9E31-DB9B1A1B190F}"/>
                </a:ext>
              </a:extLst>
            </p:cNvPr>
            <p:cNvSpPr txBox="1"/>
            <p:nvPr/>
          </p:nvSpPr>
          <p:spPr>
            <a:xfrm>
              <a:off x="5381702" y="4870400"/>
              <a:ext cx="651139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059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AB109E-6CA2-B248-99A7-D65335724862}"/>
                </a:ext>
              </a:extLst>
            </p:cNvPr>
            <p:cNvCxnSpPr>
              <a:cxnSpLocks/>
            </p:cNvCxnSpPr>
            <p:nvPr/>
          </p:nvCxnSpPr>
          <p:spPr>
            <a:xfrm>
              <a:off x="4348701" y="3270200"/>
              <a:ext cx="1245387" cy="0"/>
            </a:xfrm>
            <a:prstGeom prst="straightConnector1">
              <a:avLst/>
            </a:prstGeom>
            <a:ln w="50800"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40DC3D99-EE73-C746-97DE-93F946D29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4088" y="3157017"/>
              <a:ext cx="226367" cy="226367"/>
            </a:xfrm>
            <a:prstGeom prst="arc">
              <a:avLst>
                <a:gd name="adj1" fmla="val 10796076"/>
                <a:gd name="adj2" fmla="val 17701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7C72E42-1316-9440-A71F-A9AEC1F57B31}"/>
                </a:ext>
              </a:extLst>
            </p:cNvPr>
            <p:cNvCxnSpPr>
              <a:cxnSpLocks/>
            </p:cNvCxnSpPr>
            <p:nvPr/>
          </p:nvCxnSpPr>
          <p:spPr>
            <a:xfrm>
              <a:off x="5820455" y="3270200"/>
              <a:ext cx="1964320" cy="0"/>
            </a:xfrm>
            <a:prstGeom prst="straightConnector1">
              <a:avLst/>
            </a:prstGeom>
            <a:ln w="50800">
              <a:headEnd type="oval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289A0C-C4AC-154F-B068-12D1CC7F4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7271" y="4184344"/>
              <a:ext cx="1732874" cy="0"/>
            </a:xfrm>
            <a:prstGeom prst="straightConnector1">
              <a:avLst/>
            </a:prstGeom>
            <a:ln w="5080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69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5EE492-D48A-7640-A6BF-BE7B03C18997}"/>
              </a:ext>
            </a:extLst>
          </p:cNvPr>
          <p:cNvGrpSpPr/>
          <p:nvPr/>
        </p:nvGrpSpPr>
        <p:grpSpPr>
          <a:xfrm>
            <a:off x="3139950" y="14046"/>
            <a:ext cx="5912100" cy="6829908"/>
            <a:chOff x="3139950" y="14046"/>
            <a:chExt cx="5912100" cy="6829908"/>
          </a:xfrm>
        </p:grpSpPr>
        <p:sp>
          <p:nvSpPr>
            <p:cNvPr id="1034" name="Freeform 1033">
              <a:extLst>
                <a:ext uri="{FF2B5EF4-FFF2-40B4-BE49-F238E27FC236}">
                  <a16:creationId xmlns:a16="http://schemas.microsoft.com/office/drawing/2014/main" id="{82C74AF0-9FFD-3443-BCCA-D57C581BAA58}"/>
                </a:ext>
              </a:extLst>
            </p:cNvPr>
            <p:cNvSpPr/>
            <p:nvPr/>
          </p:nvSpPr>
          <p:spPr>
            <a:xfrm>
              <a:off x="3139950" y="14046"/>
              <a:ext cx="5912100" cy="6829908"/>
            </a:xfrm>
            <a:custGeom>
              <a:avLst/>
              <a:gdLst>
                <a:gd name="connsiteX0" fmla="*/ 5912101 w 5912100"/>
                <a:gd name="connsiteY0" fmla="*/ 5122411 h 6829908"/>
                <a:gd name="connsiteX1" fmla="*/ 5912101 w 5912100"/>
                <a:gd name="connsiteY1" fmla="*/ 1707497 h 6829908"/>
                <a:gd name="connsiteX2" fmla="*/ 5676364 w 5912100"/>
                <a:gd name="connsiteY2" fmla="*/ 1571303 h 6829908"/>
                <a:gd name="connsiteX3" fmla="*/ 3441283 w 5912100"/>
                <a:gd name="connsiteY3" fmla="*/ 280276 h 6829908"/>
                <a:gd name="connsiteX4" fmla="*/ 2956051 w 5912100"/>
                <a:gd name="connsiteY4" fmla="*/ 0 h 6829908"/>
                <a:gd name="connsiteX5" fmla="*/ 2470818 w 5912100"/>
                <a:gd name="connsiteY5" fmla="*/ 280276 h 6829908"/>
                <a:gd name="connsiteX6" fmla="*/ 235576 w 5912100"/>
                <a:gd name="connsiteY6" fmla="*/ 1571384 h 6829908"/>
                <a:gd name="connsiteX7" fmla="*/ 0 w 5912100"/>
                <a:gd name="connsiteY7" fmla="*/ 1707497 h 6829908"/>
                <a:gd name="connsiteX8" fmla="*/ 0 w 5912100"/>
                <a:gd name="connsiteY8" fmla="*/ 5122411 h 6829908"/>
                <a:gd name="connsiteX9" fmla="*/ 235576 w 5912100"/>
                <a:gd name="connsiteY9" fmla="*/ 5258525 h 6829908"/>
                <a:gd name="connsiteX10" fmla="*/ 2498656 w 5912100"/>
                <a:gd name="connsiteY10" fmla="*/ 6565650 h 6829908"/>
                <a:gd name="connsiteX11" fmla="*/ 2956051 w 5912100"/>
                <a:gd name="connsiteY11" fmla="*/ 6829908 h 6829908"/>
                <a:gd name="connsiteX12" fmla="*/ 3413445 w 5912100"/>
                <a:gd name="connsiteY12" fmla="*/ 6565650 h 6829908"/>
                <a:gd name="connsiteX13" fmla="*/ 5676364 w 5912100"/>
                <a:gd name="connsiteY13" fmla="*/ 5258605 h 6829908"/>
                <a:gd name="connsiteX14" fmla="*/ 235576 w 5912100"/>
                <a:gd name="connsiteY14" fmla="*/ 4994347 h 6829908"/>
                <a:gd name="connsiteX15" fmla="*/ 235576 w 5912100"/>
                <a:gd name="connsiteY15" fmla="*/ 1851338 h 6829908"/>
                <a:gd name="connsiteX16" fmla="*/ 637859 w 5912100"/>
                <a:gd name="connsiteY16" fmla="*/ 1618874 h 6829908"/>
                <a:gd name="connsiteX17" fmla="*/ 2955970 w 5912100"/>
                <a:gd name="connsiteY17" fmla="*/ 280276 h 6829908"/>
                <a:gd name="connsiteX18" fmla="*/ 2955970 w 5912100"/>
                <a:gd name="connsiteY18" fmla="*/ 280276 h 6829908"/>
                <a:gd name="connsiteX19" fmla="*/ 5266840 w 5912100"/>
                <a:gd name="connsiteY19" fmla="*/ 1615091 h 6829908"/>
                <a:gd name="connsiteX20" fmla="*/ 5676364 w 5912100"/>
                <a:gd name="connsiteY20" fmla="*/ 1851338 h 6829908"/>
                <a:gd name="connsiteX21" fmla="*/ 5676364 w 5912100"/>
                <a:gd name="connsiteY21" fmla="*/ 4994347 h 6829908"/>
                <a:gd name="connsiteX22" fmla="*/ 2955970 w 5912100"/>
                <a:gd name="connsiteY22" fmla="*/ 6565650 h 68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12100" h="6829908">
                  <a:moveTo>
                    <a:pt x="5912101" y="5122411"/>
                  </a:moveTo>
                  <a:lnTo>
                    <a:pt x="5912101" y="1707497"/>
                  </a:lnTo>
                  <a:lnTo>
                    <a:pt x="5676364" y="1571303"/>
                  </a:lnTo>
                  <a:lnTo>
                    <a:pt x="3441283" y="280276"/>
                  </a:lnTo>
                  <a:lnTo>
                    <a:pt x="2956051" y="0"/>
                  </a:lnTo>
                  <a:lnTo>
                    <a:pt x="2470818" y="280276"/>
                  </a:lnTo>
                  <a:lnTo>
                    <a:pt x="235576" y="1571384"/>
                  </a:lnTo>
                  <a:lnTo>
                    <a:pt x="0" y="1707497"/>
                  </a:lnTo>
                  <a:lnTo>
                    <a:pt x="0" y="5122411"/>
                  </a:lnTo>
                  <a:lnTo>
                    <a:pt x="235576" y="5258525"/>
                  </a:lnTo>
                  <a:lnTo>
                    <a:pt x="2498656" y="6565650"/>
                  </a:lnTo>
                  <a:lnTo>
                    <a:pt x="2956051" y="6829908"/>
                  </a:lnTo>
                  <a:lnTo>
                    <a:pt x="3413445" y="6565650"/>
                  </a:lnTo>
                  <a:lnTo>
                    <a:pt x="5676364" y="5258605"/>
                  </a:lnTo>
                  <a:close/>
                  <a:moveTo>
                    <a:pt x="235576" y="4994347"/>
                  </a:moveTo>
                  <a:lnTo>
                    <a:pt x="235576" y="1851338"/>
                  </a:lnTo>
                  <a:lnTo>
                    <a:pt x="637859" y="1618874"/>
                  </a:lnTo>
                  <a:lnTo>
                    <a:pt x="2955970" y="280276"/>
                  </a:lnTo>
                  <a:lnTo>
                    <a:pt x="2955970" y="280276"/>
                  </a:lnTo>
                  <a:lnTo>
                    <a:pt x="5266840" y="1615091"/>
                  </a:lnTo>
                  <a:lnTo>
                    <a:pt x="5676364" y="1851338"/>
                  </a:lnTo>
                  <a:lnTo>
                    <a:pt x="5676364" y="4994347"/>
                  </a:lnTo>
                  <a:lnTo>
                    <a:pt x="2955970" y="65656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FD912CB6-948D-4E4B-9A1A-C157F3895990}"/>
                </a:ext>
              </a:extLst>
            </p:cNvPr>
            <p:cNvSpPr txBox="1"/>
            <p:nvPr/>
          </p:nvSpPr>
          <p:spPr>
            <a:xfrm>
              <a:off x="4143382" y="1292037"/>
              <a:ext cx="3905236" cy="738664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en-US" sz="4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neogeonames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A666E2A-59AD-984C-92A5-80C863CD2BD1}"/>
                </a:ext>
              </a:extLst>
            </p:cNvPr>
            <p:cNvGrpSpPr/>
            <p:nvPr/>
          </p:nvGrpSpPr>
          <p:grpSpPr>
            <a:xfrm>
              <a:off x="3692928" y="2189756"/>
              <a:ext cx="4806145" cy="3797200"/>
              <a:chOff x="3692928" y="1530400"/>
              <a:chExt cx="4806145" cy="379720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D251BA-E83A-4040-B646-C8C73C11AA9A}"/>
                  </a:ext>
                </a:extLst>
              </p:cNvPr>
              <p:cNvSpPr txBox="1"/>
              <p:nvPr/>
            </p:nvSpPr>
            <p:spPr>
              <a:xfrm>
                <a:off x="3692928" y="1530400"/>
                <a:ext cx="651139" cy="4572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USA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CB3C8FF-5D80-3C44-81BC-B4C01042AA90}"/>
                  </a:ext>
                </a:extLst>
              </p:cNvPr>
              <p:cNvSpPr/>
              <p:nvPr/>
            </p:nvSpPr>
            <p:spPr>
              <a:xfrm>
                <a:off x="4344067" y="1530400"/>
                <a:ext cx="228600" cy="457200"/>
              </a:xfrm>
              <a:prstGeom prst="rect">
                <a:avLst/>
              </a:prstGeom>
            </p:spPr>
            <p:txBody>
              <a:bodyPr wrap="square" l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</a:t>
                </a:r>
                <a:endParaRPr lang="en-US" sz="22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59FE7A7-509B-7049-A28C-D8DFCDB06ACB}"/>
                  </a:ext>
                </a:extLst>
              </p:cNvPr>
              <p:cNvSpPr/>
              <p:nvPr/>
            </p:nvSpPr>
            <p:spPr>
              <a:xfrm>
                <a:off x="4572666" y="1543557"/>
                <a:ext cx="2269211" cy="430887"/>
              </a:xfrm>
              <a:prstGeom prst="rect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r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Fairfax County</a:t>
                </a:r>
                <a:endParaRPr lang="en-US" sz="2200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A19FC91-90FD-7542-BD13-9E6D399D380A}"/>
                  </a:ext>
                </a:extLst>
              </p:cNvPr>
              <p:cNvSpPr/>
              <p:nvPr/>
            </p:nvSpPr>
            <p:spPr>
              <a:xfrm>
                <a:off x="7070477" y="1530400"/>
                <a:ext cx="1428596" cy="457200"/>
              </a:xfrm>
              <a:prstGeom prst="rect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txBody>
              <a:bodyPr wrap="none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Virginia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F8F8185-1E7F-A74F-8E46-87F6AC6DC8C9}"/>
                  </a:ext>
                </a:extLst>
              </p:cNvPr>
              <p:cNvSpPr/>
              <p:nvPr/>
            </p:nvSpPr>
            <p:spPr>
              <a:xfrm>
                <a:off x="6841877" y="1530400"/>
                <a:ext cx="228600" cy="457200"/>
              </a:xfrm>
              <a:prstGeom prst="rect">
                <a:avLst/>
              </a:prstGeom>
            </p:spPr>
            <p:txBody>
              <a:bodyPr wrap="square" lIns="0" anchor="ctr" anchorCtr="0">
                <a:spAutoFit/>
              </a:bodyPr>
              <a:lstStyle/>
              <a:p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endParaRPr lang="en-US" sz="2200" dirty="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2BB949F-DDEB-8740-BF84-03460169CC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8497" y="2057400"/>
                <a:ext cx="0" cy="9144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4F8D2A-5541-D948-B4BD-C2055118576A}"/>
                  </a:ext>
                </a:extLst>
              </p:cNvPr>
              <p:cNvSpPr txBox="1"/>
              <p:nvPr/>
            </p:nvSpPr>
            <p:spPr>
              <a:xfrm>
                <a:off x="3770672" y="3054756"/>
                <a:ext cx="495649" cy="430887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6BD98FE-AA2C-744C-A965-19FB1A15B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4775" y="2057400"/>
                <a:ext cx="0" cy="18288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F7D1FDF-1684-204F-811E-A66141CDD5D5}"/>
                  </a:ext>
                </a:extLst>
              </p:cNvPr>
              <p:cNvSpPr txBox="1"/>
              <p:nvPr/>
            </p:nvSpPr>
            <p:spPr>
              <a:xfrm>
                <a:off x="7522524" y="3955744"/>
                <a:ext cx="524503" cy="45720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VA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A966A03-0F65-484A-941E-7872C6121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7271" y="2057400"/>
                <a:ext cx="0" cy="27432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52277E5-B7E4-074F-80D5-446FE1577569}"/>
                  </a:ext>
                </a:extLst>
              </p:cNvPr>
              <p:cNvSpPr txBox="1"/>
              <p:nvPr/>
            </p:nvSpPr>
            <p:spPr>
              <a:xfrm>
                <a:off x="5381702" y="4870400"/>
                <a:ext cx="651139" cy="45720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prstDash val="sysDot"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059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06B58B5-1CA9-3142-81D1-983C7D4DE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01" y="3270200"/>
                <a:ext cx="1245387" cy="0"/>
              </a:xfrm>
              <a:prstGeom prst="straightConnector1">
                <a:avLst/>
              </a:prstGeom>
              <a:ln w="50800"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C5D5C8D2-ADDD-444E-A440-33C7F87E7C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4088" y="3157017"/>
                <a:ext cx="226367" cy="226367"/>
              </a:xfrm>
              <a:prstGeom prst="arc">
                <a:avLst>
                  <a:gd name="adj1" fmla="val 10796076"/>
                  <a:gd name="adj2" fmla="val 17701"/>
                </a:avLst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597376CA-9F4A-5944-ADC9-6418F08ED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0455" y="3270200"/>
                <a:ext cx="1964320" cy="0"/>
              </a:xfrm>
              <a:prstGeom prst="straightConnector1">
                <a:avLst/>
              </a:prstGeom>
              <a:ln w="50800">
                <a:headEnd type="oval" w="sm" len="sm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067C4D0-5232-1644-9E25-B7A3C82F0A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7271" y="4184344"/>
                <a:ext cx="1732874" cy="0"/>
              </a:xfrm>
              <a:prstGeom prst="straightConnector1">
                <a:avLst/>
              </a:prstGeom>
              <a:ln w="50800"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1595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442AB3-3D3D-1C41-A6C4-C0E974F8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73319"/>
            <a:ext cx="1828800" cy="2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4B169F1-E169-D04B-8CEB-912A5FC01522}"/>
              </a:ext>
            </a:extLst>
          </p:cNvPr>
          <p:cNvGrpSpPr/>
          <p:nvPr/>
        </p:nvGrpSpPr>
        <p:grpSpPr>
          <a:xfrm>
            <a:off x="4871587" y="2547085"/>
            <a:ext cx="2448826" cy="1763829"/>
            <a:chOff x="2816192" y="4456498"/>
            <a:chExt cx="2448826" cy="176382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4AA7288-80D7-794E-9286-4E340A0C8F52}"/>
                </a:ext>
              </a:extLst>
            </p:cNvPr>
            <p:cNvSpPr/>
            <p:nvPr/>
          </p:nvSpPr>
          <p:spPr>
            <a:xfrm>
              <a:off x="2816192" y="4456498"/>
              <a:ext cx="2448826" cy="176382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09D7F-CFCC-604B-B5D0-70A72A794A51}"/>
                </a:ext>
              </a:extLst>
            </p:cNvPr>
            <p:cNvSpPr/>
            <p:nvPr/>
          </p:nvSpPr>
          <p:spPr>
            <a:xfrm>
              <a:off x="2816192" y="5226520"/>
              <a:ext cx="2448825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" pitchFamily="2" charset="0"/>
                </a:rPr>
                <a:t>US.VA.059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0386A0-25C1-BE4E-9D57-6DD6B2C03AD9}"/>
                </a:ext>
              </a:extLst>
            </p:cNvPr>
            <p:cNvGrpSpPr/>
            <p:nvPr/>
          </p:nvGrpSpPr>
          <p:grpSpPr>
            <a:xfrm>
              <a:off x="3253529" y="4471635"/>
              <a:ext cx="1574149" cy="739749"/>
              <a:chOff x="7921782" y="1677239"/>
              <a:chExt cx="1574149" cy="73974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7C1040-6D00-2145-8310-733F0EAA84EC}"/>
                  </a:ext>
                </a:extLst>
              </p:cNvPr>
              <p:cNvSpPr/>
              <p:nvPr/>
            </p:nvSpPr>
            <p:spPr>
              <a:xfrm>
                <a:off x="7921782" y="2109211"/>
                <a:ext cx="1574149" cy="307777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lvl="0" algn="ctr"/>
                <a:r>
                  <a:rPr lang="en-US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name is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D24EE1B-BF59-5040-90AB-F37BFA5368DE}"/>
                  </a:ext>
                </a:extLst>
              </p:cNvPr>
              <p:cNvSpPr/>
              <p:nvPr/>
            </p:nvSpPr>
            <p:spPr>
              <a:xfrm>
                <a:off x="7921782" y="1677239"/>
                <a:ext cx="1574149" cy="50051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Hello</a:t>
                </a:r>
                <a:endPara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F13069-3F49-014F-B982-963D9DF3D578}"/>
              </a:ext>
            </a:extLst>
          </p:cNvPr>
          <p:cNvGrpSpPr>
            <a:grpSpLocks noChangeAspect="1"/>
          </p:cNvGrpSpPr>
          <p:nvPr/>
        </p:nvGrpSpPr>
        <p:grpSpPr>
          <a:xfrm>
            <a:off x="9552939" y="1222435"/>
            <a:ext cx="731520" cy="552249"/>
            <a:chOff x="10131393" y="2237873"/>
            <a:chExt cx="731520" cy="55224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E6F9EC8-27C3-5D49-89E2-E575707B1234}"/>
                </a:ext>
              </a:extLst>
            </p:cNvPr>
            <p:cNvSpPr/>
            <p:nvPr/>
          </p:nvSpPr>
          <p:spPr>
            <a:xfrm>
              <a:off x="10131393" y="2237873"/>
              <a:ext cx="731520" cy="55224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C9794A-D3CD-DF4D-98E4-7180718AA6B8}"/>
                </a:ext>
              </a:extLst>
            </p:cNvPr>
            <p:cNvSpPr/>
            <p:nvPr/>
          </p:nvSpPr>
          <p:spPr>
            <a:xfrm>
              <a:off x="10131393" y="2432113"/>
              <a:ext cx="731520" cy="286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" pitchFamily="2" charset="0"/>
                </a:rPr>
                <a:t>US.VA.059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F10133-3E1E-1F48-A173-F3371DBDD71A}"/>
                </a:ext>
              </a:extLst>
            </p:cNvPr>
            <p:cNvGrpSpPr/>
            <p:nvPr/>
          </p:nvGrpSpPr>
          <p:grpSpPr>
            <a:xfrm>
              <a:off x="10254826" y="2250330"/>
              <a:ext cx="484654" cy="169326"/>
              <a:chOff x="10201578" y="2247398"/>
              <a:chExt cx="614526" cy="1693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F7AB4AA-1A76-E14F-BE4A-FEA893BA506A}"/>
                  </a:ext>
                </a:extLst>
              </p:cNvPr>
              <p:cNvSpPr/>
              <p:nvPr/>
            </p:nvSpPr>
            <p:spPr>
              <a:xfrm>
                <a:off x="10201578" y="2339780"/>
                <a:ext cx="614526" cy="76944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lvl="0" algn="ctr"/>
                <a:r>
                  <a:rPr lang="en-US" sz="5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name is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08C1B5-91FE-CA4B-99B2-845AE4D4B813}"/>
                  </a:ext>
                </a:extLst>
              </p:cNvPr>
              <p:cNvSpPr/>
              <p:nvPr/>
            </p:nvSpPr>
            <p:spPr>
              <a:xfrm>
                <a:off x="10201578" y="2247398"/>
                <a:ext cx="614526" cy="1077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Hello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407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uit">
            <a:extLst>
              <a:ext uri="{FF2B5EF4-FFF2-40B4-BE49-F238E27FC236}">
                <a16:creationId xmlns:a16="http://schemas.microsoft.com/office/drawing/2014/main" id="{7BC367A0-55A2-E94F-8425-18A750F7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3691" y="2413000"/>
            <a:ext cx="2438936" cy="24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5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C3D1C56F-33B1-D943-A2BC-5D1C366943A2}"/>
              </a:ext>
            </a:extLst>
          </p:cNvPr>
          <p:cNvSpPr/>
          <p:nvPr/>
        </p:nvSpPr>
        <p:spPr>
          <a:xfrm>
            <a:off x="3139950" y="14046"/>
            <a:ext cx="5912100" cy="6829908"/>
          </a:xfrm>
          <a:custGeom>
            <a:avLst/>
            <a:gdLst>
              <a:gd name="connsiteX0" fmla="*/ 5912101 w 5912100"/>
              <a:gd name="connsiteY0" fmla="*/ 5122411 h 6829908"/>
              <a:gd name="connsiteX1" fmla="*/ 5912101 w 5912100"/>
              <a:gd name="connsiteY1" fmla="*/ 1707497 h 6829908"/>
              <a:gd name="connsiteX2" fmla="*/ 5676364 w 5912100"/>
              <a:gd name="connsiteY2" fmla="*/ 1571303 h 6829908"/>
              <a:gd name="connsiteX3" fmla="*/ 3441283 w 5912100"/>
              <a:gd name="connsiteY3" fmla="*/ 280276 h 6829908"/>
              <a:gd name="connsiteX4" fmla="*/ 2956051 w 5912100"/>
              <a:gd name="connsiteY4" fmla="*/ 0 h 6829908"/>
              <a:gd name="connsiteX5" fmla="*/ 2470818 w 5912100"/>
              <a:gd name="connsiteY5" fmla="*/ 280276 h 6829908"/>
              <a:gd name="connsiteX6" fmla="*/ 235576 w 5912100"/>
              <a:gd name="connsiteY6" fmla="*/ 1571384 h 6829908"/>
              <a:gd name="connsiteX7" fmla="*/ 0 w 5912100"/>
              <a:gd name="connsiteY7" fmla="*/ 1707497 h 6829908"/>
              <a:gd name="connsiteX8" fmla="*/ 0 w 5912100"/>
              <a:gd name="connsiteY8" fmla="*/ 5122411 h 6829908"/>
              <a:gd name="connsiteX9" fmla="*/ 235576 w 5912100"/>
              <a:gd name="connsiteY9" fmla="*/ 5258525 h 6829908"/>
              <a:gd name="connsiteX10" fmla="*/ 2498656 w 5912100"/>
              <a:gd name="connsiteY10" fmla="*/ 6565650 h 6829908"/>
              <a:gd name="connsiteX11" fmla="*/ 2956051 w 5912100"/>
              <a:gd name="connsiteY11" fmla="*/ 6829908 h 6829908"/>
              <a:gd name="connsiteX12" fmla="*/ 3413445 w 5912100"/>
              <a:gd name="connsiteY12" fmla="*/ 6565650 h 6829908"/>
              <a:gd name="connsiteX13" fmla="*/ 5676364 w 5912100"/>
              <a:gd name="connsiteY13" fmla="*/ 5258605 h 6829908"/>
              <a:gd name="connsiteX14" fmla="*/ 235576 w 5912100"/>
              <a:gd name="connsiteY14" fmla="*/ 4994347 h 6829908"/>
              <a:gd name="connsiteX15" fmla="*/ 235576 w 5912100"/>
              <a:gd name="connsiteY15" fmla="*/ 1851338 h 6829908"/>
              <a:gd name="connsiteX16" fmla="*/ 637859 w 5912100"/>
              <a:gd name="connsiteY16" fmla="*/ 1618874 h 6829908"/>
              <a:gd name="connsiteX17" fmla="*/ 2955970 w 5912100"/>
              <a:gd name="connsiteY17" fmla="*/ 280276 h 6829908"/>
              <a:gd name="connsiteX18" fmla="*/ 2955970 w 5912100"/>
              <a:gd name="connsiteY18" fmla="*/ 280276 h 6829908"/>
              <a:gd name="connsiteX19" fmla="*/ 5266840 w 5912100"/>
              <a:gd name="connsiteY19" fmla="*/ 1615091 h 6829908"/>
              <a:gd name="connsiteX20" fmla="*/ 5676364 w 5912100"/>
              <a:gd name="connsiteY20" fmla="*/ 1851338 h 6829908"/>
              <a:gd name="connsiteX21" fmla="*/ 5676364 w 5912100"/>
              <a:gd name="connsiteY21" fmla="*/ 4994347 h 6829908"/>
              <a:gd name="connsiteX22" fmla="*/ 2955970 w 5912100"/>
              <a:gd name="connsiteY22" fmla="*/ 6565650 h 682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12100" h="6829908">
                <a:moveTo>
                  <a:pt x="5912101" y="5122411"/>
                </a:moveTo>
                <a:lnTo>
                  <a:pt x="5912101" y="1707497"/>
                </a:lnTo>
                <a:lnTo>
                  <a:pt x="5676364" y="1571303"/>
                </a:lnTo>
                <a:lnTo>
                  <a:pt x="3441283" y="280276"/>
                </a:lnTo>
                <a:lnTo>
                  <a:pt x="2956051" y="0"/>
                </a:lnTo>
                <a:lnTo>
                  <a:pt x="2470818" y="280276"/>
                </a:lnTo>
                <a:lnTo>
                  <a:pt x="235576" y="1571384"/>
                </a:lnTo>
                <a:lnTo>
                  <a:pt x="0" y="1707497"/>
                </a:lnTo>
                <a:lnTo>
                  <a:pt x="0" y="5122411"/>
                </a:lnTo>
                <a:lnTo>
                  <a:pt x="235576" y="5258525"/>
                </a:lnTo>
                <a:lnTo>
                  <a:pt x="2498656" y="6565650"/>
                </a:lnTo>
                <a:lnTo>
                  <a:pt x="2956051" y="6829908"/>
                </a:lnTo>
                <a:lnTo>
                  <a:pt x="3413445" y="6565650"/>
                </a:lnTo>
                <a:lnTo>
                  <a:pt x="5676364" y="5258605"/>
                </a:lnTo>
                <a:close/>
                <a:moveTo>
                  <a:pt x="235576" y="4994347"/>
                </a:moveTo>
                <a:lnTo>
                  <a:pt x="235576" y="1851338"/>
                </a:lnTo>
                <a:lnTo>
                  <a:pt x="637859" y="1618874"/>
                </a:lnTo>
                <a:lnTo>
                  <a:pt x="2955970" y="280276"/>
                </a:lnTo>
                <a:lnTo>
                  <a:pt x="2955970" y="280276"/>
                </a:lnTo>
                <a:lnTo>
                  <a:pt x="5266840" y="1615091"/>
                </a:lnTo>
                <a:lnTo>
                  <a:pt x="5676364" y="1851338"/>
                </a:lnTo>
                <a:lnTo>
                  <a:pt x="5676364" y="4994347"/>
                </a:lnTo>
                <a:lnTo>
                  <a:pt x="2955970" y="65656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803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FF977-9B1F-CB47-9DC6-B3267976E646}"/>
              </a:ext>
            </a:extLst>
          </p:cNvPr>
          <p:cNvGrpSpPr/>
          <p:nvPr/>
        </p:nvGrpSpPr>
        <p:grpSpPr>
          <a:xfrm>
            <a:off x="3467100" y="528174"/>
            <a:ext cx="5257800" cy="5974008"/>
            <a:chOff x="3467100" y="537052"/>
            <a:chExt cx="5257800" cy="5974008"/>
          </a:xfrm>
        </p:grpSpPr>
        <p:pic>
          <p:nvPicPr>
            <p:cNvPr id="42" name="Graphic 41" descr="Suit">
              <a:extLst>
                <a:ext uri="{FF2B5EF4-FFF2-40B4-BE49-F238E27FC236}">
                  <a16:creationId xmlns:a16="http://schemas.microsoft.com/office/drawing/2014/main" id="{AA38583C-16C4-1D41-B2EA-5B5B919D9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67100" y="1253260"/>
              <a:ext cx="5257800" cy="5257800"/>
            </a:xfrm>
            <a:prstGeom prst="rect">
              <a:avLst/>
            </a:prstGeom>
          </p:spPr>
        </p:pic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9DAC5E5-0C5A-264D-A948-7C4256724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3060" y="537052"/>
              <a:ext cx="1325880" cy="1325880"/>
            </a:xfrm>
            <a:prstGeom prst="ellipse">
              <a:avLst/>
            </a:prstGeom>
            <a:noFill/>
            <a:ln w="1397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92C984-F797-9B4D-A371-690BB0AABAF1}"/>
                </a:ext>
              </a:extLst>
            </p:cNvPr>
            <p:cNvGrpSpPr/>
            <p:nvPr/>
          </p:nvGrpSpPr>
          <p:grpSpPr>
            <a:xfrm>
              <a:off x="6324600" y="2208141"/>
              <a:ext cx="914400" cy="613497"/>
              <a:chOff x="6381398" y="2197631"/>
              <a:chExt cx="914400" cy="613497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582140C-FDB0-B84D-B35E-64582B570A90}"/>
                  </a:ext>
                </a:extLst>
              </p:cNvPr>
              <p:cNvSpPr/>
              <p:nvPr/>
            </p:nvSpPr>
            <p:spPr>
              <a:xfrm>
                <a:off x="6381398" y="2197631"/>
                <a:ext cx="914400" cy="613497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i="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7630879-C065-0243-AA6C-664B62D4C3E2}"/>
                  </a:ext>
                </a:extLst>
              </p:cNvPr>
              <p:cNvSpPr/>
              <p:nvPr/>
            </p:nvSpPr>
            <p:spPr>
              <a:xfrm>
                <a:off x="6381398" y="2416469"/>
                <a:ext cx="914400" cy="32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latin typeface="Courier" pitchFamily="2" charset="0"/>
                  </a:rPr>
                  <a:t>US.VA.059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8D62279-8BEB-EF46-B13C-78BEAAE1D0F2}"/>
                  </a:ext>
                </a:extLst>
              </p:cNvPr>
              <p:cNvGrpSpPr/>
              <p:nvPr/>
            </p:nvGrpSpPr>
            <p:grpSpPr>
              <a:xfrm>
                <a:off x="6557142" y="2214565"/>
                <a:ext cx="562912" cy="184970"/>
                <a:chOff x="10527402" y="4432299"/>
                <a:chExt cx="587793" cy="193146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B8F79B4-38E0-224D-9914-DAE4EAC71AA7}"/>
                    </a:ext>
                  </a:extLst>
                </p:cNvPr>
                <p:cNvSpPr/>
                <p:nvPr/>
              </p:nvSpPr>
              <p:spPr>
                <a:xfrm>
                  <a:off x="10527402" y="4537030"/>
                  <a:ext cx="587793" cy="88415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lIns="0" tIns="0" rIns="0" bIns="0">
                  <a:spAutoFit/>
                </a:bodyPr>
                <a:lstStyle/>
                <a:p>
                  <a:pPr lvl="0" algn="ctr"/>
                  <a:r>
                    <a:rPr lang="en-US" sz="50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my name is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94BA9E-EFC5-9244-969C-9319F8BB5EBF}"/>
                    </a:ext>
                  </a:extLst>
                </p:cNvPr>
                <p:cNvSpPr/>
                <p:nvPr/>
              </p:nvSpPr>
              <p:spPr>
                <a:xfrm>
                  <a:off x="10527402" y="4432299"/>
                  <a:ext cx="587793" cy="11743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Hello</a:t>
                  </a:r>
                  <a:endParaRPr lang="en-US" sz="11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9537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A0236B9-8184-8C4E-AF7C-5090361DA990}"/>
              </a:ext>
            </a:extLst>
          </p:cNvPr>
          <p:cNvGrpSpPr/>
          <p:nvPr/>
        </p:nvGrpSpPr>
        <p:grpSpPr>
          <a:xfrm>
            <a:off x="2967182" y="14046"/>
            <a:ext cx="6257633" cy="6829908"/>
            <a:chOff x="2967182" y="14046"/>
            <a:chExt cx="6257633" cy="6829908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3D1C56F-33B1-D943-A2BC-5D1C366943A2}"/>
                </a:ext>
              </a:extLst>
            </p:cNvPr>
            <p:cNvSpPr/>
            <p:nvPr/>
          </p:nvSpPr>
          <p:spPr>
            <a:xfrm>
              <a:off x="3139949" y="14046"/>
              <a:ext cx="5912100" cy="6829908"/>
            </a:xfrm>
            <a:custGeom>
              <a:avLst/>
              <a:gdLst>
                <a:gd name="connsiteX0" fmla="*/ 5912101 w 5912100"/>
                <a:gd name="connsiteY0" fmla="*/ 5122411 h 6829908"/>
                <a:gd name="connsiteX1" fmla="*/ 5912101 w 5912100"/>
                <a:gd name="connsiteY1" fmla="*/ 1707497 h 6829908"/>
                <a:gd name="connsiteX2" fmla="*/ 5676364 w 5912100"/>
                <a:gd name="connsiteY2" fmla="*/ 1571303 h 6829908"/>
                <a:gd name="connsiteX3" fmla="*/ 3441283 w 5912100"/>
                <a:gd name="connsiteY3" fmla="*/ 280276 h 6829908"/>
                <a:gd name="connsiteX4" fmla="*/ 2956051 w 5912100"/>
                <a:gd name="connsiteY4" fmla="*/ 0 h 6829908"/>
                <a:gd name="connsiteX5" fmla="*/ 2470818 w 5912100"/>
                <a:gd name="connsiteY5" fmla="*/ 280276 h 6829908"/>
                <a:gd name="connsiteX6" fmla="*/ 235576 w 5912100"/>
                <a:gd name="connsiteY6" fmla="*/ 1571384 h 6829908"/>
                <a:gd name="connsiteX7" fmla="*/ 0 w 5912100"/>
                <a:gd name="connsiteY7" fmla="*/ 1707497 h 6829908"/>
                <a:gd name="connsiteX8" fmla="*/ 0 w 5912100"/>
                <a:gd name="connsiteY8" fmla="*/ 5122411 h 6829908"/>
                <a:gd name="connsiteX9" fmla="*/ 235576 w 5912100"/>
                <a:gd name="connsiteY9" fmla="*/ 5258525 h 6829908"/>
                <a:gd name="connsiteX10" fmla="*/ 2498656 w 5912100"/>
                <a:gd name="connsiteY10" fmla="*/ 6565650 h 6829908"/>
                <a:gd name="connsiteX11" fmla="*/ 2956051 w 5912100"/>
                <a:gd name="connsiteY11" fmla="*/ 6829908 h 6829908"/>
                <a:gd name="connsiteX12" fmla="*/ 3413445 w 5912100"/>
                <a:gd name="connsiteY12" fmla="*/ 6565650 h 6829908"/>
                <a:gd name="connsiteX13" fmla="*/ 5676364 w 5912100"/>
                <a:gd name="connsiteY13" fmla="*/ 5258605 h 6829908"/>
                <a:gd name="connsiteX14" fmla="*/ 235576 w 5912100"/>
                <a:gd name="connsiteY14" fmla="*/ 4994347 h 6829908"/>
                <a:gd name="connsiteX15" fmla="*/ 235576 w 5912100"/>
                <a:gd name="connsiteY15" fmla="*/ 1851338 h 6829908"/>
                <a:gd name="connsiteX16" fmla="*/ 637859 w 5912100"/>
                <a:gd name="connsiteY16" fmla="*/ 1618874 h 6829908"/>
                <a:gd name="connsiteX17" fmla="*/ 2955970 w 5912100"/>
                <a:gd name="connsiteY17" fmla="*/ 280276 h 6829908"/>
                <a:gd name="connsiteX18" fmla="*/ 2955970 w 5912100"/>
                <a:gd name="connsiteY18" fmla="*/ 280276 h 6829908"/>
                <a:gd name="connsiteX19" fmla="*/ 5266840 w 5912100"/>
                <a:gd name="connsiteY19" fmla="*/ 1615091 h 6829908"/>
                <a:gd name="connsiteX20" fmla="*/ 5676364 w 5912100"/>
                <a:gd name="connsiteY20" fmla="*/ 1851338 h 6829908"/>
                <a:gd name="connsiteX21" fmla="*/ 5676364 w 5912100"/>
                <a:gd name="connsiteY21" fmla="*/ 4994347 h 6829908"/>
                <a:gd name="connsiteX22" fmla="*/ 2955970 w 5912100"/>
                <a:gd name="connsiteY22" fmla="*/ 6565650 h 68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12100" h="6829908">
                  <a:moveTo>
                    <a:pt x="5912101" y="5122411"/>
                  </a:moveTo>
                  <a:lnTo>
                    <a:pt x="5912101" y="1707497"/>
                  </a:lnTo>
                  <a:lnTo>
                    <a:pt x="5676364" y="1571303"/>
                  </a:lnTo>
                  <a:lnTo>
                    <a:pt x="3441283" y="280276"/>
                  </a:lnTo>
                  <a:lnTo>
                    <a:pt x="2956051" y="0"/>
                  </a:lnTo>
                  <a:lnTo>
                    <a:pt x="2470818" y="280276"/>
                  </a:lnTo>
                  <a:lnTo>
                    <a:pt x="235576" y="1571384"/>
                  </a:lnTo>
                  <a:lnTo>
                    <a:pt x="0" y="1707497"/>
                  </a:lnTo>
                  <a:lnTo>
                    <a:pt x="0" y="5122411"/>
                  </a:lnTo>
                  <a:lnTo>
                    <a:pt x="235576" y="5258525"/>
                  </a:lnTo>
                  <a:lnTo>
                    <a:pt x="2498656" y="6565650"/>
                  </a:lnTo>
                  <a:lnTo>
                    <a:pt x="2956051" y="6829908"/>
                  </a:lnTo>
                  <a:lnTo>
                    <a:pt x="3413445" y="6565650"/>
                  </a:lnTo>
                  <a:lnTo>
                    <a:pt x="5676364" y="5258605"/>
                  </a:lnTo>
                  <a:close/>
                  <a:moveTo>
                    <a:pt x="235576" y="4994347"/>
                  </a:moveTo>
                  <a:lnTo>
                    <a:pt x="235576" y="1851338"/>
                  </a:lnTo>
                  <a:lnTo>
                    <a:pt x="637859" y="1618874"/>
                  </a:lnTo>
                  <a:lnTo>
                    <a:pt x="2955970" y="280276"/>
                  </a:lnTo>
                  <a:lnTo>
                    <a:pt x="2955970" y="280276"/>
                  </a:lnTo>
                  <a:lnTo>
                    <a:pt x="5266840" y="1615091"/>
                  </a:lnTo>
                  <a:lnTo>
                    <a:pt x="5676364" y="1851338"/>
                  </a:lnTo>
                  <a:lnTo>
                    <a:pt x="5676364" y="4994347"/>
                  </a:lnTo>
                  <a:lnTo>
                    <a:pt x="2955970" y="65656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42" name="Graphic 41" descr="Suit">
              <a:extLst>
                <a:ext uri="{FF2B5EF4-FFF2-40B4-BE49-F238E27FC236}">
                  <a16:creationId xmlns:a16="http://schemas.microsoft.com/office/drawing/2014/main" id="{AA38583C-16C4-1D41-B2EA-5B5B919D9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1400" y="1302801"/>
              <a:ext cx="5029200" cy="5029200"/>
            </a:xfrm>
            <a:prstGeom prst="rect">
              <a:avLst/>
            </a:prstGeom>
          </p:spPr>
        </p:pic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9DAC5E5-0C5A-264D-A948-7C4256724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8672" y="588637"/>
              <a:ext cx="1234656" cy="1234656"/>
            </a:xfrm>
            <a:prstGeom prst="ellipse">
              <a:avLst/>
            </a:prstGeom>
            <a:noFill/>
            <a:ln w="2032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70CCBD-A67E-CF4A-86EA-A7B69B9C4E1A}"/>
                </a:ext>
              </a:extLst>
            </p:cNvPr>
            <p:cNvGrpSpPr/>
            <p:nvPr/>
          </p:nvGrpSpPr>
          <p:grpSpPr>
            <a:xfrm>
              <a:off x="6291865" y="2218014"/>
              <a:ext cx="914400" cy="613497"/>
              <a:chOff x="6291640" y="2218014"/>
              <a:chExt cx="914400" cy="613497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582140C-FDB0-B84D-B35E-64582B570A90}"/>
                  </a:ext>
                </a:extLst>
              </p:cNvPr>
              <p:cNvSpPr/>
              <p:nvPr/>
            </p:nvSpPr>
            <p:spPr>
              <a:xfrm>
                <a:off x="6291640" y="2218014"/>
                <a:ext cx="914400" cy="613497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i="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7630879-C065-0243-AA6C-664B62D4C3E2}"/>
                  </a:ext>
                </a:extLst>
              </p:cNvPr>
              <p:cNvSpPr/>
              <p:nvPr/>
            </p:nvSpPr>
            <p:spPr>
              <a:xfrm>
                <a:off x="6291640" y="2436852"/>
                <a:ext cx="914400" cy="32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  <a:latin typeface="Courier" pitchFamily="2" charset="0"/>
                  </a:rPr>
                  <a:t>US.VA.059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8D62279-8BEB-EF46-B13C-78BEAAE1D0F2}"/>
                  </a:ext>
                </a:extLst>
              </p:cNvPr>
              <p:cNvGrpSpPr/>
              <p:nvPr/>
            </p:nvGrpSpPr>
            <p:grpSpPr>
              <a:xfrm>
                <a:off x="6467384" y="2234948"/>
                <a:ext cx="562912" cy="184970"/>
                <a:chOff x="10527402" y="4432299"/>
                <a:chExt cx="587793" cy="193146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B8F79B4-38E0-224D-9914-DAE4EAC71AA7}"/>
                    </a:ext>
                  </a:extLst>
                </p:cNvPr>
                <p:cNvSpPr/>
                <p:nvPr/>
              </p:nvSpPr>
              <p:spPr>
                <a:xfrm>
                  <a:off x="10527402" y="4537030"/>
                  <a:ext cx="587793" cy="88415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lIns="0" tIns="0" rIns="0" bIns="0">
                  <a:spAutoFit/>
                </a:bodyPr>
                <a:lstStyle/>
                <a:p>
                  <a:pPr lvl="0" algn="ctr"/>
                  <a:r>
                    <a:rPr lang="en-US" sz="50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my name is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94BA9E-EFC5-9244-969C-9319F8BB5EBF}"/>
                    </a:ext>
                  </a:extLst>
                </p:cNvPr>
                <p:cNvSpPr/>
                <p:nvPr/>
              </p:nvSpPr>
              <p:spPr>
                <a:xfrm>
                  <a:off x="10527402" y="4432299"/>
                  <a:ext cx="587793" cy="11743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Hello</a:t>
                  </a:r>
                  <a:endParaRPr lang="en-US" sz="11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597B18-15D0-CE49-8921-55C8EFB43235}"/>
                </a:ext>
              </a:extLst>
            </p:cNvPr>
            <p:cNvSpPr/>
            <p:nvPr/>
          </p:nvSpPr>
          <p:spPr>
            <a:xfrm>
              <a:off x="4723605" y="5423721"/>
              <a:ext cx="2744787" cy="7145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4800" b="1" dirty="0">
                  <a:solidFill>
                    <a:schemeClr val="tx1"/>
                  </a:solidFill>
                  <a:latin typeface="Courier" pitchFamily="2" charset="0"/>
                </a:rPr>
                <a:t>names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DD23E6C-B4CC-8A43-9C77-8FF8DCD975B1}"/>
                </a:ext>
              </a:extLst>
            </p:cNvPr>
            <p:cNvGrpSpPr/>
            <p:nvPr/>
          </p:nvGrpSpPr>
          <p:grpSpPr>
            <a:xfrm>
              <a:off x="2967182" y="1548682"/>
              <a:ext cx="6257633" cy="742496"/>
              <a:chOff x="3036375" y="1025684"/>
              <a:chExt cx="6013819" cy="74249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3BCA9E-17D0-8446-8357-6E3E368D381C}"/>
                  </a:ext>
                </a:extLst>
              </p:cNvPr>
              <p:cNvSpPr/>
              <p:nvPr/>
            </p:nvSpPr>
            <p:spPr>
              <a:xfrm rot="19799829">
                <a:off x="3036375" y="1025767"/>
                <a:ext cx="2743200" cy="742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  <a:latin typeface="Courier" pitchFamily="2" charset="0"/>
                  </a:rPr>
                  <a:t>neo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F8C4A7-970A-4548-83D0-0EFFCE2D8CA2}"/>
                  </a:ext>
                </a:extLst>
              </p:cNvPr>
              <p:cNvSpPr/>
              <p:nvPr/>
            </p:nvSpPr>
            <p:spPr>
              <a:xfrm rot="1799886">
                <a:off x="6306994" y="1025684"/>
                <a:ext cx="2743200" cy="742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4800" b="1" dirty="0">
                    <a:solidFill>
                      <a:schemeClr val="tx1"/>
                    </a:solidFill>
                    <a:latin typeface="Courier" pitchFamily="2" charset="0"/>
                  </a:rPr>
                  <a:t>geo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879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58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Negrón</dc:creator>
  <cp:lastModifiedBy>Daniel Negrón</cp:lastModifiedBy>
  <cp:revision>41</cp:revision>
  <dcterms:created xsi:type="dcterms:W3CDTF">2020-08-19T16:04:13Z</dcterms:created>
  <dcterms:modified xsi:type="dcterms:W3CDTF">2020-08-20T19:37:31Z</dcterms:modified>
</cp:coreProperties>
</file>