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/>
    <p:restoredTop sz="94689"/>
  </p:normalViewPr>
  <p:slideViewPr>
    <p:cSldViewPr snapToGrid="0" snapToObjects="1">
      <p:cViewPr>
        <p:scale>
          <a:sx n="138" d="100"/>
          <a:sy n="138" d="100"/>
        </p:scale>
        <p:origin x="72" y="5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6B573C-B3F1-4E40-ACAA-699663D04D70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70672" y="3054756"/>
              <a:ext cx="495649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01" y="3270200"/>
              <a:ext cx="1245387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32874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5EE492-D48A-7640-A6BF-BE7B03C18997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D912CB6-948D-4E4B-9A1A-C157F3895990}"/>
                </a:ext>
              </a:extLst>
            </p:cNvPr>
            <p:cNvSpPr txBox="1"/>
            <p:nvPr/>
          </p:nvSpPr>
          <p:spPr>
            <a:xfrm>
              <a:off x="4143382" y="1292037"/>
              <a:ext cx="3905236" cy="738664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en-US" sz="4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neogeonames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666E2A-59AD-984C-92A5-80C863CD2BD1}"/>
                </a:ext>
              </a:extLst>
            </p:cNvPr>
            <p:cNvGrpSpPr/>
            <p:nvPr/>
          </p:nvGrpSpPr>
          <p:grpSpPr>
            <a:xfrm>
              <a:off x="3692928" y="2189756"/>
              <a:ext cx="4806145" cy="3797200"/>
              <a:chOff x="3692928" y="1530400"/>
              <a:chExt cx="4806145" cy="3797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D251BA-E83A-4040-B646-C8C73C11AA9A}"/>
                  </a:ext>
                </a:extLst>
              </p:cNvPr>
              <p:cNvSpPr txBox="1"/>
              <p:nvPr/>
            </p:nvSpPr>
            <p:spPr>
              <a:xfrm>
                <a:off x="3692928" y="153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B3C8FF-5D80-3C44-81BC-B4C01042AA90}"/>
                  </a:ext>
                </a:extLst>
              </p:cNvPr>
              <p:cNvSpPr/>
              <p:nvPr/>
            </p:nvSpPr>
            <p:spPr>
              <a:xfrm>
                <a:off x="434406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2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FE7A7-509B-7049-A28C-D8DFCDB06ACB}"/>
                  </a:ext>
                </a:extLst>
              </p:cNvPr>
              <p:cNvSpPr/>
              <p:nvPr/>
            </p:nvSpPr>
            <p:spPr>
              <a:xfrm>
                <a:off x="4572666" y="1543557"/>
                <a:ext cx="2269211" cy="430887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Fairfax County</a:t>
                </a:r>
                <a:endParaRPr lang="en-US" sz="22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19FC91-90FD-7542-BD13-9E6D399D380A}"/>
                  </a:ext>
                </a:extLst>
              </p:cNvPr>
              <p:cNvSpPr/>
              <p:nvPr/>
            </p:nvSpPr>
            <p:spPr>
              <a:xfrm>
                <a:off x="7070477" y="1530400"/>
                <a:ext cx="1428596" cy="457200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Virginia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F8185-1E7F-A74F-8E46-87F6AC6DC8C9}"/>
                  </a:ext>
                </a:extLst>
              </p:cNvPr>
              <p:cNvSpPr/>
              <p:nvPr/>
            </p:nvSpPr>
            <p:spPr>
              <a:xfrm>
                <a:off x="684187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200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BB949F-DDEB-8740-BF84-03460169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497" y="2057400"/>
                <a:ext cx="0" cy="9144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4F8D2A-5541-D948-B4BD-C2055118576A}"/>
                  </a:ext>
                </a:extLst>
              </p:cNvPr>
              <p:cNvSpPr txBox="1"/>
              <p:nvPr/>
            </p:nvSpPr>
            <p:spPr>
              <a:xfrm>
                <a:off x="3770672" y="3054756"/>
                <a:ext cx="495649" cy="43088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BD98FE-AA2C-744C-A965-19FB1A15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775" y="2057400"/>
                <a:ext cx="0" cy="18288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7D1FDF-1684-204F-811E-A66141CDD5D5}"/>
                  </a:ext>
                </a:extLst>
              </p:cNvPr>
              <p:cNvSpPr txBox="1"/>
              <p:nvPr/>
            </p:nvSpPr>
            <p:spPr>
              <a:xfrm>
                <a:off x="7522524" y="3955744"/>
                <a:ext cx="524503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966A03-0F65-484A-941E-7872C6121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271" y="2057400"/>
                <a:ext cx="0" cy="27432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2277E5-B7E4-074F-80D5-446FE1577569}"/>
                  </a:ext>
                </a:extLst>
              </p:cNvPr>
              <p:cNvSpPr txBox="1"/>
              <p:nvPr/>
            </p:nvSpPr>
            <p:spPr>
              <a:xfrm>
                <a:off x="5381702" y="487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059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06B58B5-1CA9-3142-81D1-983C7D4DE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01" y="3270200"/>
                <a:ext cx="1245387" cy="0"/>
              </a:xfrm>
              <a:prstGeom prst="straightConnector1">
                <a:avLst/>
              </a:prstGeom>
              <a:ln w="50800"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C5D5C8D2-ADDD-444E-A440-33C7F87E7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4088" y="3157017"/>
                <a:ext cx="226367" cy="226367"/>
              </a:xfrm>
              <a:prstGeom prst="arc">
                <a:avLst>
                  <a:gd name="adj1" fmla="val 10796076"/>
                  <a:gd name="adj2" fmla="val 17701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97376CA-9F4A-5944-ADC9-6418F08E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455" y="3270200"/>
                <a:ext cx="1964320" cy="0"/>
              </a:xfrm>
              <a:prstGeom prst="straightConnector1">
                <a:avLst/>
              </a:prstGeom>
              <a:ln w="50800">
                <a:headEnd type="oval" w="sm" len="sm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067C4D0-5232-1644-9E25-B7A3C82F0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7271" y="4184344"/>
                <a:ext cx="1732874" cy="0"/>
              </a:xfrm>
              <a:prstGeom prst="straightConnector1">
                <a:avLst/>
              </a:prstGeom>
              <a:ln w="50800"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2AB3-3D3D-1C41-A6C4-C0E974F8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169F1-E169-D04B-8CEB-912A5FC01522}"/>
              </a:ext>
            </a:extLst>
          </p:cNvPr>
          <p:cNvGrpSpPr/>
          <p:nvPr/>
        </p:nvGrpSpPr>
        <p:grpSpPr>
          <a:xfrm>
            <a:off x="4871587" y="2547085"/>
            <a:ext cx="2448826" cy="1763829"/>
            <a:chOff x="2816192" y="4456498"/>
            <a:chExt cx="2448826" cy="176382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A7288-80D7-794E-9286-4E340A0C8F52}"/>
                </a:ext>
              </a:extLst>
            </p:cNvPr>
            <p:cNvSpPr/>
            <p:nvPr/>
          </p:nvSpPr>
          <p:spPr>
            <a:xfrm>
              <a:off x="2816192" y="4456498"/>
              <a:ext cx="2448826" cy="17638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09D7F-CFCC-604B-B5D0-70A72A794A51}"/>
                </a:ext>
              </a:extLst>
            </p:cNvPr>
            <p:cNvSpPr/>
            <p:nvPr/>
          </p:nvSpPr>
          <p:spPr>
            <a:xfrm>
              <a:off x="2816192" y="5226520"/>
              <a:ext cx="2448825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386A0-25C1-BE4E-9D57-6DD6B2C03AD9}"/>
                </a:ext>
              </a:extLst>
            </p:cNvPr>
            <p:cNvGrpSpPr/>
            <p:nvPr/>
          </p:nvGrpSpPr>
          <p:grpSpPr>
            <a:xfrm>
              <a:off x="3253529" y="4471635"/>
              <a:ext cx="1574149" cy="739749"/>
              <a:chOff x="7921782" y="1677239"/>
              <a:chExt cx="1574149" cy="7397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7C1040-6D00-2145-8310-733F0EAA84EC}"/>
                  </a:ext>
                </a:extLst>
              </p:cNvPr>
              <p:cNvSpPr/>
              <p:nvPr/>
            </p:nvSpPr>
            <p:spPr>
              <a:xfrm>
                <a:off x="7921782" y="2109211"/>
                <a:ext cx="1574149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24EE1B-BF59-5040-90AB-F37BFA5368DE}"/>
                  </a:ext>
                </a:extLst>
              </p:cNvPr>
              <p:cNvSpPr/>
              <p:nvPr/>
            </p:nvSpPr>
            <p:spPr>
              <a:xfrm>
                <a:off x="7921782" y="1677239"/>
                <a:ext cx="1574149" cy="5005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13069-3F49-014F-B982-963D9DF3D578}"/>
              </a:ext>
            </a:extLst>
          </p:cNvPr>
          <p:cNvGrpSpPr>
            <a:grpSpLocks noChangeAspect="1"/>
          </p:cNvGrpSpPr>
          <p:nvPr/>
        </p:nvGrpSpPr>
        <p:grpSpPr>
          <a:xfrm>
            <a:off x="9552939" y="1222435"/>
            <a:ext cx="731520" cy="552249"/>
            <a:chOff x="10131393" y="2237873"/>
            <a:chExt cx="731520" cy="55224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E6F9EC8-27C3-5D49-89E2-E575707B1234}"/>
                </a:ext>
              </a:extLst>
            </p:cNvPr>
            <p:cNvSpPr/>
            <p:nvPr/>
          </p:nvSpPr>
          <p:spPr>
            <a:xfrm>
              <a:off x="10131393" y="2237873"/>
              <a:ext cx="731520" cy="55224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9794A-D3CD-DF4D-98E4-7180718AA6B8}"/>
                </a:ext>
              </a:extLst>
            </p:cNvPr>
            <p:cNvSpPr/>
            <p:nvPr/>
          </p:nvSpPr>
          <p:spPr>
            <a:xfrm>
              <a:off x="10131393" y="2432113"/>
              <a:ext cx="731520" cy="286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F10133-3E1E-1F48-A173-F3371DBDD71A}"/>
                </a:ext>
              </a:extLst>
            </p:cNvPr>
            <p:cNvGrpSpPr/>
            <p:nvPr/>
          </p:nvGrpSpPr>
          <p:grpSpPr>
            <a:xfrm>
              <a:off x="10254826" y="2250330"/>
              <a:ext cx="484654" cy="169326"/>
              <a:chOff x="10201578" y="2247398"/>
              <a:chExt cx="614526" cy="1693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AB4AA-1A76-E14F-BE4A-FEA893BA506A}"/>
                  </a:ext>
                </a:extLst>
              </p:cNvPr>
              <p:cNvSpPr/>
              <p:nvPr/>
            </p:nvSpPr>
            <p:spPr>
              <a:xfrm>
                <a:off x="10201578" y="2339780"/>
                <a:ext cx="614526" cy="769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5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08C1B5-91FE-CA4B-99B2-845AE4D4B813}"/>
                  </a:ext>
                </a:extLst>
              </p:cNvPr>
              <p:cNvSpPr/>
              <p:nvPr/>
            </p:nvSpPr>
            <p:spPr>
              <a:xfrm>
                <a:off x="10201578" y="2247398"/>
                <a:ext cx="614526" cy="1077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uit">
            <a:extLst>
              <a:ext uri="{FF2B5EF4-FFF2-40B4-BE49-F238E27FC236}">
                <a16:creationId xmlns:a16="http://schemas.microsoft.com/office/drawing/2014/main" id="{7BC367A0-55A2-E94F-8425-18A750F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91" y="2413000"/>
            <a:ext cx="2438936" cy="24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C3D1C56F-33B1-D943-A2BC-5D1C366943A2}"/>
              </a:ext>
            </a:extLst>
          </p:cNvPr>
          <p:cNvSpPr/>
          <p:nvPr/>
        </p:nvSpPr>
        <p:spPr>
          <a:xfrm>
            <a:off x="3139950" y="14046"/>
            <a:ext cx="5912100" cy="6829908"/>
          </a:xfrm>
          <a:custGeom>
            <a:avLst/>
            <a:gdLst>
              <a:gd name="connsiteX0" fmla="*/ 5912101 w 5912100"/>
              <a:gd name="connsiteY0" fmla="*/ 5122411 h 6829908"/>
              <a:gd name="connsiteX1" fmla="*/ 5912101 w 5912100"/>
              <a:gd name="connsiteY1" fmla="*/ 1707497 h 6829908"/>
              <a:gd name="connsiteX2" fmla="*/ 5676364 w 5912100"/>
              <a:gd name="connsiteY2" fmla="*/ 1571303 h 6829908"/>
              <a:gd name="connsiteX3" fmla="*/ 3441283 w 5912100"/>
              <a:gd name="connsiteY3" fmla="*/ 280276 h 6829908"/>
              <a:gd name="connsiteX4" fmla="*/ 2956051 w 5912100"/>
              <a:gd name="connsiteY4" fmla="*/ 0 h 6829908"/>
              <a:gd name="connsiteX5" fmla="*/ 2470818 w 5912100"/>
              <a:gd name="connsiteY5" fmla="*/ 280276 h 6829908"/>
              <a:gd name="connsiteX6" fmla="*/ 235576 w 5912100"/>
              <a:gd name="connsiteY6" fmla="*/ 1571384 h 6829908"/>
              <a:gd name="connsiteX7" fmla="*/ 0 w 5912100"/>
              <a:gd name="connsiteY7" fmla="*/ 1707497 h 6829908"/>
              <a:gd name="connsiteX8" fmla="*/ 0 w 5912100"/>
              <a:gd name="connsiteY8" fmla="*/ 5122411 h 6829908"/>
              <a:gd name="connsiteX9" fmla="*/ 235576 w 5912100"/>
              <a:gd name="connsiteY9" fmla="*/ 5258525 h 6829908"/>
              <a:gd name="connsiteX10" fmla="*/ 2498656 w 5912100"/>
              <a:gd name="connsiteY10" fmla="*/ 6565650 h 6829908"/>
              <a:gd name="connsiteX11" fmla="*/ 2956051 w 5912100"/>
              <a:gd name="connsiteY11" fmla="*/ 6829908 h 6829908"/>
              <a:gd name="connsiteX12" fmla="*/ 3413445 w 5912100"/>
              <a:gd name="connsiteY12" fmla="*/ 6565650 h 6829908"/>
              <a:gd name="connsiteX13" fmla="*/ 5676364 w 5912100"/>
              <a:gd name="connsiteY13" fmla="*/ 5258605 h 6829908"/>
              <a:gd name="connsiteX14" fmla="*/ 235576 w 5912100"/>
              <a:gd name="connsiteY14" fmla="*/ 4994347 h 6829908"/>
              <a:gd name="connsiteX15" fmla="*/ 235576 w 5912100"/>
              <a:gd name="connsiteY15" fmla="*/ 1851338 h 6829908"/>
              <a:gd name="connsiteX16" fmla="*/ 637859 w 5912100"/>
              <a:gd name="connsiteY16" fmla="*/ 1618874 h 6829908"/>
              <a:gd name="connsiteX17" fmla="*/ 2955970 w 5912100"/>
              <a:gd name="connsiteY17" fmla="*/ 280276 h 6829908"/>
              <a:gd name="connsiteX18" fmla="*/ 2955970 w 5912100"/>
              <a:gd name="connsiteY18" fmla="*/ 280276 h 6829908"/>
              <a:gd name="connsiteX19" fmla="*/ 5266840 w 5912100"/>
              <a:gd name="connsiteY19" fmla="*/ 1615091 h 6829908"/>
              <a:gd name="connsiteX20" fmla="*/ 5676364 w 5912100"/>
              <a:gd name="connsiteY20" fmla="*/ 1851338 h 6829908"/>
              <a:gd name="connsiteX21" fmla="*/ 5676364 w 5912100"/>
              <a:gd name="connsiteY21" fmla="*/ 4994347 h 6829908"/>
              <a:gd name="connsiteX22" fmla="*/ 2955970 w 5912100"/>
              <a:gd name="connsiteY22" fmla="*/ 6565650 h 68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12100" h="6829908">
                <a:moveTo>
                  <a:pt x="5912101" y="5122411"/>
                </a:moveTo>
                <a:lnTo>
                  <a:pt x="5912101" y="1707497"/>
                </a:lnTo>
                <a:lnTo>
                  <a:pt x="5676364" y="1571303"/>
                </a:lnTo>
                <a:lnTo>
                  <a:pt x="3441283" y="280276"/>
                </a:lnTo>
                <a:lnTo>
                  <a:pt x="2956051" y="0"/>
                </a:lnTo>
                <a:lnTo>
                  <a:pt x="2470818" y="280276"/>
                </a:lnTo>
                <a:lnTo>
                  <a:pt x="235576" y="1571384"/>
                </a:lnTo>
                <a:lnTo>
                  <a:pt x="0" y="1707497"/>
                </a:lnTo>
                <a:lnTo>
                  <a:pt x="0" y="5122411"/>
                </a:lnTo>
                <a:lnTo>
                  <a:pt x="235576" y="5258525"/>
                </a:lnTo>
                <a:lnTo>
                  <a:pt x="2498656" y="6565650"/>
                </a:lnTo>
                <a:lnTo>
                  <a:pt x="2956051" y="6829908"/>
                </a:lnTo>
                <a:lnTo>
                  <a:pt x="3413445" y="6565650"/>
                </a:lnTo>
                <a:lnTo>
                  <a:pt x="5676364" y="5258605"/>
                </a:lnTo>
                <a:close/>
                <a:moveTo>
                  <a:pt x="235576" y="4994347"/>
                </a:moveTo>
                <a:lnTo>
                  <a:pt x="235576" y="1851338"/>
                </a:lnTo>
                <a:lnTo>
                  <a:pt x="637859" y="1618874"/>
                </a:lnTo>
                <a:lnTo>
                  <a:pt x="2955970" y="280276"/>
                </a:lnTo>
                <a:lnTo>
                  <a:pt x="2955970" y="280276"/>
                </a:lnTo>
                <a:lnTo>
                  <a:pt x="5266840" y="1615091"/>
                </a:lnTo>
                <a:lnTo>
                  <a:pt x="5676364" y="1851338"/>
                </a:lnTo>
                <a:lnTo>
                  <a:pt x="5676364" y="4994347"/>
                </a:lnTo>
                <a:lnTo>
                  <a:pt x="2955970" y="65656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80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FF977-9B1F-CB47-9DC6-B3267976E646}"/>
              </a:ext>
            </a:extLst>
          </p:cNvPr>
          <p:cNvGrpSpPr/>
          <p:nvPr/>
        </p:nvGrpSpPr>
        <p:grpSpPr>
          <a:xfrm>
            <a:off x="3467100" y="528174"/>
            <a:ext cx="5257800" cy="5974008"/>
            <a:chOff x="3467100" y="537052"/>
            <a:chExt cx="5257800" cy="5974008"/>
          </a:xfrm>
        </p:grpSpPr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7100" y="1253260"/>
              <a:ext cx="5257800" cy="52578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060" y="537052"/>
              <a:ext cx="1325880" cy="1325880"/>
            </a:xfrm>
            <a:prstGeom prst="ellipse">
              <a:avLst/>
            </a:prstGeom>
            <a:noFill/>
            <a:ln w="1397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92C984-F797-9B4D-A371-690BB0AABAF1}"/>
                </a:ext>
              </a:extLst>
            </p:cNvPr>
            <p:cNvGrpSpPr/>
            <p:nvPr/>
          </p:nvGrpSpPr>
          <p:grpSpPr>
            <a:xfrm>
              <a:off x="6324600" y="2208141"/>
              <a:ext cx="914400" cy="613497"/>
              <a:chOff x="6381398" y="2197631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381398" y="2197631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381398" y="2416469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557142" y="2214565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37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FBC78F6-CAB2-E541-B57F-F1B10E08E5AE}"/>
              </a:ext>
            </a:extLst>
          </p:cNvPr>
          <p:cNvGrpSpPr/>
          <p:nvPr/>
        </p:nvGrpSpPr>
        <p:grpSpPr>
          <a:xfrm>
            <a:off x="2967182" y="14046"/>
            <a:ext cx="6257633" cy="6829908"/>
            <a:chOff x="2967182" y="14046"/>
            <a:chExt cx="6257633" cy="6829908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78E1EC13-CD08-3143-840D-413B72FEFB64}"/>
                </a:ext>
              </a:extLst>
            </p:cNvPr>
            <p:cNvSpPr/>
            <p:nvPr/>
          </p:nvSpPr>
          <p:spPr>
            <a:xfrm rot="5400000">
              <a:off x="2717728" y="611909"/>
              <a:ext cx="6756539" cy="5634182"/>
            </a:xfrm>
            <a:prstGeom prst="hexagon">
              <a:avLst>
                <a:gd name="adj" fmla="val 29215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3D1C56F-33B1-D943-A2BC-5D1C366943A2}"/>
                </a:ext>
              </a:extLst>
            </p:cNvPr>
            <p:cNvSpPr/>
            <p:nvPr/>
          </p:nvSpPr>
          <p:spPr>
            <a:xfrm>
              <a:off x="3139949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400" y="1302801"/>
              <a:ext cx="5029200" cy="50292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8672" y="588637"/>
              <a:ext cx="1234656" cy="1234656"/>
            </a:xfrm>
            <a:prstGeom prst="ellipse">
              <a:avLst/>
            </a:prstGeom>
            <a:noFill/>
            <a:ln w="203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70CCBD-A67E-CF4A-86EA-A7B69B9C4E1A}"/>
                </a:ext>
              </a:extLst>
            </p:cNvPr>
            <p:cNvGrpSpPr/>
            <p:nvPr/>
          </p:nvGrpSpPr>
          <p:grpSpPr>
            <a:xfrm>
              <a:off x="6291865" y="2218014"/>
              <a:ext cx="914400" cy="613497"/>
              <a:chOff x="6291640" y="2218014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291640" y="2218014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291640" y="2436852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467384" y="2234948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97B18-15D0-CE49-8921-55C8EFB43235}"/>
                </a:ext>
              </a:extLst>
            </p:cNvPr>
            <p:cNvSpPr/>
            <p:nvPr/>
          </p:nvSpPr>
          <p:spPr>
            <a:xfrm>
              <a:off x="4723605" y="5423721"/>
              <a:ext cx="2744787" cy="714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  <a:latin typeface="Courier" pitchFamily="2" charset="0"/>
                </a:rPr>
                <a:t>names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D23E6C-B4CC-8A43-9C77-8FF8DCD975B1}"/>
                </a:ext>
              </a:extLst>
            </p:cNvPr>
            <p:cNvGrpSpPr/>
            <p:nvPr/>
          </p:nvGrpSpPr>
          <p:grpSpPr>
            <a:xfrm>
              <a:off x="2967182" y="1548682"/>
              <a:ext cx="6257633" cy="742496"/>
              <a:chOff x="3036375" y="1025684"/>
              <a:chExt cx="6013819" cy="7424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BCA9E-17D0-8446-8357-6E3E368D381C}"/>
                  </a:ext>
                </a:extLst>
              </p:cNvPr>
              <p:cNvSpPr/>
              <p:nvPr/>
            </p:nvSpPr>
            <p:spPr>
              <a:xfrm rot="19799829">
                <a:off x="3036375" y="1025767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neo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F8C4A7-970A-4548-83D0-0EFFCE2D8CA2}"/>
                  </a:ext>
                </a:extLst>
              </p:cNvPr>
              <p:cNvSpPr/>
              <p:nvPr/>
            </p:nvSpPr>
            <p:spPr>
              <a:xfrm rot="1799886">
                <a:off x="6306994" y="1025684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geo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7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43</cp:revision>
  <dcterms:created xsi:type="dcterms:W3CDTF">2020-08-19T16:04:13Z</dcterms:created>
  <dcterms:modified xsi:type="dcterms:W3CDTF">2020-08-20T19:43:08Z</dcterms:modified>
</cp:coreProperties>
</file>