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89"/>
  </p:normalViewPr>
  <p:slideViewPr>
    <p:cSldViewPr snapToGrid="0" snapToObjects="1">
      <p:cViewPr>
        <p:scale>
          <a:sx n="122" d="100"/>
          <a:sy n="122" d="100"/>
        </p:scale>
        <p:origin x="304" y="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21A0AE7B-2C63-7746-9A7C-A1BD0301A757}"/>
              </a:ext>
            </a:extLst>
          </p:cNvPr>
          <p:cNvGrpSpPr>
            <a:grpSpLocks noChangeAspect="1"/>
          </p:cNvGrpSpPr>
          <p:nvPr/>
        </p:nvGrpSpPr>
        <p:grpSpPr>
          <a:xfrm>
            <a:off x="3139950" y="14046"/>
            <a:ext cx="5912100" cy="6829908"/>
            <a:chOff x="1863084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1863084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E7009F44-A608-0744-8C51-D6BC428C903D}"/>
                </a:ext>
              </a:extLst>
            </p:cNvPr>
            <p:cNvGrpSpPr/>
            <p:nvPr/>
          </p:nvGrpSpPr>
          <p:grpSpPr>
            <a:xfrm>
              <a:off x="2452615" y="1295830"/>
              <a:ext cx="4733039" cy="4700178"/>
              <a:chOff x="2513469" y="1295830"/>
              <a:chExt cx="4733039" cy="4700178"/>
            </a:xfrm>
          </p:grpSpPr>
          <p:sp>
            <p:nvSpPr>
              <p:cNvPr id="1089" name="TextBox 1088">
                <a:extLst>
                  <a:ext uri="{FF2B5EF4-FFF2-40B4-BE49-F238E27FC236}">
                    <a16:creationId xmlns:a16="http://schemas.microsoft.com/office/drawing/2014/main" id="{FD912CB6-948D-4E4B-9A1A-C157F3895990}"/>
                  </a:ext>
                </a:extLst>
              </p:cNvPr>
              <p:cNvSpPr txBox="1"/>
              <p:nvPr/>
            </p:nvSpPr>
            <p:spPr>
              <a:xfrm>
                <a:off x="3077251" y="1295830"/>
                <a:ext cx="3605474" cy="677108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algn="ctr"/>
                <a:r>
                  <a:rPr lang="en-US" sz="4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neogeonames</a:t>
                </a: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6199C48-587D-BC4A-A725-06D035F2EDAC}"/>
                  </a:ext>
                </a:extLst>
              </p:cNvPr>
              <p:cNvGrpSpPr/>
              <p:nvPr/>
            </p:nvGrpSpPr>
            <p:grpSpPr>
              <a:xfrm>
                <a:off x="2513469" y="2198808"/>
                <a:ext cx="4733039" cy="3797200"/>
                <a:chOff x="3415618" y="1569179"/>
                <a:chExt cx="4733039" cy="3797200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C72D700C-CF81-DF4D-872C-C183D13E65BC}"/>
                    </a:ext>
                  </a:extLst>
                </p:cNvPr>
                <p:cNvSpPr txBox="1"/>
                <p:nvPr/>
              </p:nvSpPr>
              <p:spPr>
                <a:xfrm>
                  <a:off x="3415619" y="1569179"/>
                  <a:ext cx="651139" cy="45720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prstDash val="sysDot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USA</a:t>
                  </a: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8C900CDE-171F-4F48-8564-067187EC06DD}"/>
                    </a:ext>
                  </a:extLst>
                </p:cNvPr>
                <p:cNvSpPr/>
                <p:nvPr/>
              </p:nvSpPr>
              <p:spPr>
                <a:xfrm>
                  <a:off x="4066758" y="1569179"/>
                  <a:ext cx="228600" cy="457200"/>
                </a:xfrm>
                <a:prstGeom prst="rect">
                  <a:avLst/>
                </a:prstGeom>
              </p:spPr>
              <p:txBody>
                <a:bodyPr wrap="square" l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: </a:t>
                  </a:r>
                  <a:endParaRPr lang="en-US" sz="2200" dirty="0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AB55150-3B24-184C-BE96-5F808FE5EE9F}"/>
                    </a:ext>
                  </a:extLst>
                </p:cNvPr>
                <p:cNvSpPr/>
                <p:nvPr/>
              </p:nvSpPr>
              <p:spPr>
                <a:xfrm>
                  <a:off x="4181058" y="1569179"/>
                  <a:ext cx="2424703" cy="457200"/>
                </a:xfrm>
                <a:prstGeom prst="rect">
                  <a:avLst/>
                </a:prstGeom>
                <a:ln w="25400">
                  <a:solidFill>
                    <a:srgbClr val="FF0000"/>
                  </a:solidFill>
                  <a:prstDash val="sysDot"/>
                </a:ln>
              </p:spPr>
              <p:txBody>
                <a:bodyPr wrap="none" r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Fairfax Country</a:t>
                  </a:r>
                  <a:endParaRPr lang="en-US" sz="2200" dirty="0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B44EBC7-E427-3940-AED2-04DD34191FA7}"/>
                    </a:ext>
                  </a:extLst>
                </p:cNvPr>
                <p:cNvSpPr/>
                <p:nvPr/>
              </p:nvSpPr>
              <p:spPr>
                <a:xfrm>
                  <a:off x="6720061" y="1569179"/>
                  <a:ext cx="1428596" cy="457200"/>
                </a:xfrm>
                <a:prstGeom prst="rect">
                  <a:avLst/>
                </a:prstGeom>
                <a:ln w="25400">
                  <a:solidFill>
                    <a:srgbClr val="FF0000"/>
                  </a:solidFill>
                  <a:prstDash val="sysDot"/>
                </a:ln>
              </p:spPr>
              <p:txBody>
                <a:bodyPr wrap="none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Virginia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6A247BB-A433-9347-948E-994BAB42C5D0}"/>
                    </a:ext>
                  </a:extLst>
                </p:cNvPr>
                <p:cNvSpPr/>
                <p:nvPr/>
              </p:nvSpPr>
              <p:spPr>
                <a:xfrm>
                  <a:off x="6605761" y="1569179"/>
                  <a:ext cx="228600" cy="457200"/>
                </a:xfrm>
                <a:prstGeom prst="rect">
                  <a:avLst/>
                </a:prstGeom>
              </p:spPr>
              <p:txBody>
                <a:bodyPr wrap="square" l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, </a:t>
                  </a:r>
                  <a:endParaRPr lang="en-US" sz="2200" dirty="0"/>
                </a:p>
              </p:txBody>
            </p: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9D315FE8-4E6A-AF4F-8E89-E3A5AB902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1188" y="2096179"/>
                  <a:ext cx="0" cy="9144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D12358C4-C7E3-0047-BAC4-878B09ED1AFE}"/>
                    </a:ext>
                  </a:extLst>
                </p:cNvPr>
                <p:cNvSpPr txBox="1"/>
                <p:nvPr/>
              </p:nvSpPr>
              <p:spPr>
                <a:xfrm>
                  <a:off x="3415618" y="3080379"/>
                  <a:ext cx="651139" cy="4572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sysDot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USA</a:t>
                  </a:r>
                </a:p>
              </p:txBody>
            </p: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AA912FB1-2E92-0444-89D0-AA397CCDE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4359" y="2096179"/>
                  <a:ext cx="0" cy="18288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0849013-14C0-C942-AB3B-0111F11F9F32}"/>
                    </a:ext>
                  </a:extLst>
                </p:cNvPr>
                <p:cNvSpPr txBox="1"/>
                <p:nvPr/>
              </p:nvSpPr>
              <p:spPr>
                <a:xfrm>
                  <a:off x="7172107" y="3994523"/>
                  <a:ext cx="524503" cy="4572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sysDot"/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VA</a:t>
                  </a:r>
                </a:p>
              </p:txBody>
            </p: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407E964C-19B0-F142-B2F2-902E132FD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3409" y="2096179"/>
                  <a:ext cx="0" cy="27432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01F5790-2639-9B4F-BB5A-3C0727503B2D}"/>
                    </a:ext>
                  </a:extLst>
                </p:cNvPr>
                <p:cNvSpPr txBox="1"/>
                <p:nvPr/>
              </p:nvSpPr>
              <p:spPr>
                <a:xfrm>
                  <a:off x="5067839" y="4909179"/>
                  <a:ext cx="651139" cy="4572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sysDot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059</a:t>
                  </a:r>
                </a:p>
              </p:txBody>
            </p: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902553BE-090A-B449-A8DC-783A192C8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6557" y="3308979"/>
                  <a:ext cx="1143669" cy="0"/>
                </a:xfrm>
                <a:prstGeom prst="straightConnector1">
                  <a:avLst/>
                </a:prstGeom>
                <a:ln w="38100"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6E9878CE-2C49-D14D-A7BB-59DBB4E056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80226" y="3195796"/>
                  <a:ext cx="226367" cy="226367"/>
                </a:xfrm>
                <a:prstGeom prst="arc">
                  <a:avLst>
                    <a:gd name="adj1" fmla="val 10796076"/>
                    <a:gd name="adj2" fmla="val 17701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E1C166E1-B69F-5D4B-9CEB-87E2D8B10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6593" y="3308979"/>
                  <a:ext cx="1927766" cy="0"/>
                </a:xfrm>
                <a:prstGeom prst="straightConnector1">
                  <a:avLst/>
                </a:prstGeom>
                <a:ln w="38100">
                  <a:headEnd type="oval" w="sm" len="sm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886E0E3D-049E-9142-BB1C-9B047BE5D2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93409" y="4223123"/>
                  <a:ext cx="1708898" cy="0"/>
                </a:xfrm>
                <a:prstGeom prst="straightConnector1">
                  <a:avLst/>
                </a:prstGeom>
                <a:ln w="38100"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5F4C3E61-0524-ED45-A368-52554724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3420B6ED-A722-3C4B-A6A0-5750DAB443DB}"/>
              </a:ext>
            </a:extLst>
          </p:cNvPr>
          <p:cNvGrpSpPr/>
          <p:nvPr/>
        </p:nvGrpSpPr>
        <p:grpSpPr>
          <a:xfrm>
            <a:off x="3729481" y="1530400"/>
            <a:ext cx="4733039" cy="3797200"/>
            <a:chOff x="3415618" y="1569179"/>
            <a:chExt cx="4733039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415619" y="1569179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066758" y="1569179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181058" y="1569179"/>
              <a:ext cx="2424703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Country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6720061" y="1569179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605761" y="1569179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88" y="2096179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415618" y="3080379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59" y="2096179"/>
              <a:ext cx="0" cy="182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172107" y="3994523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393409" y="2096179"/>
              <a:ext cx="0" cy="2743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067839" y="4909179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57" y="3308979"/>
              <a:ext cx="1143669" cy="0"/>
            </a:xfrm>
            <a:prstGeom prst="straightConnector1">
              <a:avLst/>
            </a:prstGeom>
            <a:ln w="381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26" y="3195796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6593" y="3308979"/>
              <a:ext cx="1927766" cy="0"/>
            </a:xfrm>
            <a:prstGeom prst="straightConnector1">
              <a:avLst/>
            </a:prstGeom>
            <a:ln w="381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3409" y="4223123"/>
              <a:ext cx="1708898" cy="0"/>
            </a:xfrm>
            <a:prstGeom prst="straightConnector1">
              <a:avLst/>
            </a:prstGeom>
            <a:ln w="381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12</cp:revision>
  <dcterms:created xsi:type="dcterms:W3CDTF">2020-08-19T16:04:13Z</dcterms:created>
  <dcterms:modified xsi:type="dcterms:W3CDTF">2020-08-19T17:42:17Z</dcterms:modified>
</cp:coreProperties>
</file>