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/>
    <p:restoredTop sz="94689"/>
  </p:normalViewPr>
  <p:slideViewPr>
    <p:cSldViewPr snapToGrid="0" snapToObjects="1">
      <p:cViewPr>
        <p:scale>
          <a:sx n="130" d="100"/>
          <a:sy n="130" d="100"/>
        </p:scale>
        <p:origin x="392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it">
            <a:extLst>
              <a:ext uri="{FF2B5EF4-FFF2-40B4-BE49-F238E27FC236}">
                <a16:creationId xmlns:a16="http://schemas.microsoft.com/office/drawing/2014/main" id="{7BC367A0-55A2-E94F-8425-18A750F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91" y="2413000"/>
            <a:ext cx="2438936" cy="24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50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FF977-9B1F-CB47-9DC6-B3267976E646}"/>
              </a:ext>
            </a:extLst>
          </p:cNvPr>
          <p:cNvGrpSpPr/>
          <p:nvPr/>
        </p:nvGrpSpPr>
        <p:grpSpPr>
          <a:xfrm>
            <a:off x="3467100" y="528174"/>
            <a:ext cx="5257800" cy="5974008"/>
            <a:chOff x="3467100" y="537052"/>
            <a:chExt cx="5257800" cy="5974008"/>
          </a:xfrm>
        </p:grpSpPr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7100" y="1253260"/>
              <a:ext cx="5257800" cy="52578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60" y="537052"/>
              <a:ext cx="1325880" cy="1325880"/>
            </a:xfrm>
            <a:prstGeom prst="ellipse">
              <a:avLst/>
            </a:prstGeom>
            <a:noFill/>
            <a:ln w="1397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92C984-F797-9B4D-A371-690BB0AABAF1}"/>
                </a:ext>
              </a:extLst>
            </p:cNvPr>
            <p:cNvGrpSpPr/>
            <p:nvPr/>
          </p:nvGrpSpPr>
          <p:grpSpPr>
            <a:xfrm>
              <a:off x="6324600" y="2208141"/>
              <a:ext cx="914400" cy="613497"/>
              <a:chOff x="6381398" y="2197631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381398" y="2197631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381398" y="2416469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557142" y="2214565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3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6D920ED-79B0-8445-A883-8694345B6A11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725" y="14046"/>
            <a:chExt cx="5912100" cy="6829908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D1C56F-33B1-D943-A2BC-5D1C366943A2}"/>
                </a:ext>
              </a:extLst>
            </p:cNvPr>
            <p:cNvSpPr/>
            <p:nvPr/>
          </p:nvSpPr>
          <p:spPr>
            <a:xfrm>
              <a:off x="3139725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175" y="1302801"/>
              <a:ext cx="5029200" cy="50292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8447" y="588637"/>
              <a:ext cx="1234656" cy="1234656"/>
            </a:xfrm>
            <a:prstGeom prst="ellipse">
              <a:avLst/>
            </a:prstGeom>
            <a:noFill/>
            <a:ln w="203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70CCBD-A67E-CF4A-86EA-A7B69B9C4E1A}"/>
                </a:ext>
              </a:extLst>
            </p:cNvPr>
            <p:cNvGrpSpPr/>
            <p:nvPr/>
          </p:nvGrpSpPr>
          <p:grpSpPr>
            <a:xfrm>
              <a:off x="6291640" y="2218014"/>
              <a:ext cx="914400" cy="613497"/>
              <a:chOff x="6291640" y="2218014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291640" y="2218014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291640" y="2436852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467384" y="2234948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97B18-15D0-CE49-8921-55C8EFB43235}"/>
                </a:ext>
              </a:extLst>
            </p:cNvPr>
            <p:cNvSpPr/>
            <p:nvPr/>
          </p:nvSpPr>
          <p:spPr>
            <a:xfrm>
              <a:off x="4723382" y="5430751"/>
              <a:ext cx="2744787" cy="714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Courier" pitchFamily="2" charset="0"/>
                </a:rPr>
                <a:t>names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D23E6C-B4CC-8A43-9C77-8FF8DCD975B1}"/>
                </a:ext>
              </a:extLst>
            </p:cNvPr>
            <p:cNvGrpSpPr/>
            <p:nvPr/>
          </p:nvGrpSpPr>
          <p:grpSpPr>
            <a:xfrm>
              <a:off x="3733135" y="1563803"/>
              <a:ext cx="4725731" cy="742496"/>
              <a:chOff x="3036375" y="1025684"/>
              <a:chExt cx="6013819" cy="7424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BCA9E-17D0-8446-8357-6E3E368D381C}"/>
                  </a:ext>
                </a:extLst>
              </p:cNvPr>
              <p:cNvSpPr/>
              <p:nvPr/>
            </p:nvSpPr>
            <p:spPr>
              <a:xfrm rot="19799829">
                <a:off x="3036375" y="1025767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neo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F8C4A7-970A-4548-83D0-0EFFCE2D8CA2}"/>
                  </a:ext>
                </a:extLst>
              </p:cNvPr>
              <p:cNvSpPr/>
              <p:nvPr/>
            </p:nvSpPr>
            <p:spPr>
              <a:xfrm rot="1799886">
                <a:off x="6306994" y="1025684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geo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38</cp:revision>
  <dcterms:created xsi:type="dcterms:W3CDTF">2020-08-19T16:04:13Z</dcterms:created>
  <dcterms:modified xsi:type="dcterms:W3CDTF">2020-08-20T19:31:55Z</dcterms:modified>
</cp:coreProperties>
</file>