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8"/>
    <p:restoredTop sz="94689"/>
  </p:normalViewPr>
  <p:slideViewPr>
    <p:cSldViewPr snapToGrid="0" snapToObjects="1">
      <p:cViewPr>
        <p:scale>
          <a:sx n="113" d="100"/>
          <a:sy n="113" d="100"/>
        </p:scale>
        <p:origin x="2144" y="10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146B1-42C7-BB4F-8EDA-3C3AB353DEB6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6D97D-7C02-874C-B5FA-CC2928F4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6D97D-7C02-874C-B5FA-CC2928F4B0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6B573C-B3F1-4E40-ACAA-699663D04D70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692928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692928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4406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572666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070477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4187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97" y="2057400"/>
              <a:ext cx="0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770672" y="3054756"/>
              <a:ext cx="495649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75" y="2057400"/>
              <a:ext cx="0" cy="18288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22524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271" y="2057400"/>
              <a:ext cx="0" cy="2743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381702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01" y="3270200"/>
              <a:ext cx="1245387" cy="0"/>
            </a:xfrm>
            <a:prstGeom prst="straightConnector1">
              <a:avLst/>
            </a:prstGeom>
            <a:ln w="508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4088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55" y="3270200"/>
              <a:ext cx="1964320" cy="0"/>
            </a:xfrm>
            <a:prstGeom prst="straightConnector1">
              <a:avLst/>
            </a:prstGeom>
            <a:ln w="508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271" y="4184344"/>
              <a:ext cx="1732874" cy="0"/>
            </a:xfrm>
            <a:prstGeom prst="straightConnector1">
              <a:avLst/>
            </a:prstGeom>
            <a:ln w="508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5EE492-D48A-7640-A6BF-BE7B03C18997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D912CB6-948D-4E4B-9A1A-C157F3895990}"/>
                </a:ext>
              </a:extLst>
            </p:cNvPr>
            <p:cNvSpPr txBox="1"/>
            <p:nvPr/>
          </p:nvSpPr>
          <p:spPr>
            <a:xfrm>
              <a:off x="4143382" y="1292037"/>
              <a:ext cx="3905236" cy="738664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en-US" sz="4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neogeonames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A666E2A-59AD-984C-92A5-80C863CD2BD1}"/>
                </a:ext>
              </a:extLst>
            </p:cNvPr>
            <p:cNvGrpSpPr/>
            <p:nvPr/>
          </p:nvGrpSpPr>
          <p:grpSpPr>
            <a:xfrm>
              <a:off x="3692928" y="2189756"/>
              <a:ext cx="4806145" cy="3797200"/>
              <a:chOff x="3692928" y="1530400"/>
              <a:chExt cx="4806145" cy="37972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D251BA-E83A-4040-B646-C8C73C11AA9A}"/>
                  </a:ext>
                </a:extLst>
              </p:cNvPr>
              <p:cNvSpPr txBox="1"/>
              <p:nvPr/>
            </p:nvSpPr>
            <p:spPr>
              <a:xfrm>
                <a:off x="3692928" y="153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B3C8FF-5D80-3C44-81BC-B4C01042AA90}"/>
                  </a:ext>
                </a:extLst>
              </p:cNvPr>
              <p:cNvSpPr/>
              <p:nvPr/>
            </p:nvSpPr>
            <p:spPr>
              <a:xfrm>
                <a:off x="434406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22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FE7A7-509B-7049-A28C-D8DFCDB06ACB}"/>
                  </a:ext>
                </a:extLst>
              </p:cNvPr>
              <p:cNvSpPr/>
              <p:nvPr/>
            </p:nvSpPr>
            <p:spPr>
              <a:xfrm>
                <a:off x="4572666" y="1543557"/>
                <a:ext cx="2269211" cy="430887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Fairfax County</a:t>
                </a:r>
                <a:endParaRPr lang="en-US" sz="22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19FC91-90FD-7542-BD13-9E6D399D380A}"/>
                  </a:ext>
                </a:extLst>
              </p:cNvPr>
              <p:cNvSpPr/>
              <p:nvPr/>
            </p:nvSpPr>
            <p:spPr>
              <a:xfrm>
                <a:off x="7070477" y="1530400"/>
                <a:ext cx="1428596" cy="457200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Virginia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F8185-1E7F-A74F-8E46-87F6AC6DC8C9}"/>
                  </a:ext>
                </a:extLst>
              </p:cNvPr>
              <p:cNvSpPr/>
              <p:nvPr/>
            </p:nvSpPr>
            <p:spPr>
              <a:xfrm>
                <a:off x="684187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endParaRPr lang="en-US" sz="2200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BB949F-DDEB-8740-BF84-03460169C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497" y="2057400"/>
                <a:ext cx="0" cy="9144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4F8D2A-5541-D948-B4BD-C2055118576A}"/>
                  </a:ext>
                </a:extLst>
              </p:cNvPr>
              <p:cNvSpPr txBox="1"/>
              <p:nvPr/>
            </p:nvSpPr>
            <p:spPr>
              <a:xfrm>
                <a:off x="3770672" y="3054756"/>
                <a:ext cx="495649" cy="43088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6BD98FE-AA2C-744C-A965-19FB1A15B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775" y="2057400"/>
                <a:ext cx="0" cy="18288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7D1FDF-1684-204F-811E-A66141CDD5D5}"/>
                  </a:ext>
                </a:extLst>
              </p:cNvPr>
              <p:cNvSpPr txBox="1"/>
              <p:nvPr/>
            </p:nvSpPr>
            <p:spPr>
              <a:xfrm>
                <a:off x="7522524" y="3955744"/>
                <a:ext cx="524503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A966A03-0F65-484A-941E-7872C6121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271" y="2057400"/>
                <a:ext cx="0" cy="27432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52277E5-B7E4-074F-80D5-446FE1577569}"/>
                  </a:ext>
                </a:extLst>
              </p:cNvPr>
              <p:cNvSpPr txBox="1"/>
              <p:nvPr/>
            </p:nvSpPr>
            <p:spPr>
              <a:xfrm>
                <a:off x="5381702" y="487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059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06B58B5-1CA9-3142-81D1-983C7D4DE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01" y="3270200"/>
                <a:ext cx="1245387" cy="0"/>
              </a:xfrm>
              <a:prstGeom prst="straightConnector1">
                <a:avLst/>
              </a:prstGeom>
              <a:ln w="50800"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C5D5C8D2-ADDD-444E-A440-33C7F87E7C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4088" y="3157017"/>
                <a:ext cx="226367" cy="226367"/>
              </a:xfrm>
              <a:prstGeom prst="arc">
                <a:avLst>
                  <a:gd name="adj1" fmla="val 10796076"/>
                  <a:gd name="adj2" fmla="val 17701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97376CA-9F4A-5944-ADC9-6418F08E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455" y="3270200"/>
                <a:ext cx="1964320" cy="0"/>
              </a:xfrm>
              <a:prstGeom prst="straightConnector1">
                <a:avLst/>
              </a:prstGeom>
              <a:ln w="50800">
                <a:headEnd type="oval" w="sm" len="sm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067C4D0-5232-1644-9E25-B7A3C82F0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7271" y="4184344"/>
                <a:ext cx="1732874" cy="0"/>
              </a:xfrm>
              <a:prstGeom prst="straightConnector1">
                <a:avLst/>
              </a:prstGeom>
              <a:ln w="50800"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42AB3-3D3D-1C41-A6C4-C0E974F8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169F1-E169-D04B-8CEB-912A5FC01522}"/>
              </a:ext>
            </a:extLst>
          </p:cNvPr>
          <p:cNvGrpSpPr/>
          <p:nvPr/>
        </p:nvGrpSpPr>
        <p:grpSpPr>
          <a:xfrm>
            <a:off x="4871587" y="2547085"/>
            <a:ext cx="2448826" cy="1763829"/>
            <a:chOff x="2816192" y="4456498"/>
            <a:chExt cx="2448826" cy="176382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AA7288-80D7-794E-9286-4E340A0C8F52}"/>
                </a:ext>
              </a:extLst>
            </p:cNvPr>
            <p:cNvSpPr/>
            <p:nvPr/>
          </p:nvSpPr>
          <p:spPr>
            <a:xfrm>
              <a:off x="2816192" y="4456498"/>
              <a:ext cx="2448826" cy="17638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09D7F-CFCC-604B-B5D0-70A72A794A51}"/>
                </a:ext>
              </a:extLst>
            </p:cNvPr>
            <p:cNvSpPr/>
            <p:nvPr/>
          </p:nvSpPr>
          <p:spPr>
            <a:xfrm>
              <a:off x="2816192" y="5226520"/>
              <a:ext cx="2448825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0386A0-25C1-BE4E-9D57-6DD6B2C03AD9}"/>
                </a:ext>
              </a:extLst>
            </p:cNvPr>
            <p:cNvGrpSpPr/>
            <p:nvPr/>
          </p:nvGrpSpPr>
          <p:grpSpPr>
            <a:xfrm>
              <a:off x="3253529" y="4471635"/>
              <a:ext cx="1574149" cy="739749"/>
              <a:chOff x="7921782" y="1677239"/>
              <a:chExt cx="1574149" cy="7397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7C1040-6D00-2145-8310-733F0EAA84EC}"/>
                  </a:ext>
                </a:extLst>
              </p:cNvPr>
              <p:cNvSpPr/>
              <p:nvPr/>
            </p:nvSpPr>
            <p:spPr>
              <a:xfrm>
                <a:off x="7921782" y="2109211"/>
                <a:ext cx="1574149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24EE1B-BF59-5040-90AB-F37BFA5368DE}"/>
                  </a:ext>
                </a:extLst>
              </p:cNvPr>
              <p:cNvSpPr/>
              <p:nvPr/>
            </p:nvSpPr>
            <p:spPr>
              <a:xfrm>
                <a:off x="7921782" y="1677239"/>
                <a:ext cx="1574149" cy="50051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  <a:endPara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F13069-3F49-014F-B982-963D9DF3D578}"/>
              </a:ext>
            </a:extLst>
          </p:cNvPr>
          <p:cNvGrpSpPr>
            <a:grpSpLocks noChangeAspect="1"/>
          </p:cNvGrpSpPr>
          <p:nvPr/>
        </p:nvGrpSpPr>
        <p:grpSpPr>
          <a:xfrm>
            <a:off x="9552939" y="1222435"/>
            <a:ext cx="731520" cy="552249"/>
            <a:chOff x="10131393" y="2237873"/>
            <a:chExt cx="731520" cy="55224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E6F9EC8-27C3-5D49-89E2-E575707B1234}"/>
                </a:ext>
              </a:extLst>
            </p:cNvPr>
            <p:cNvSpPr/>
            <p:nvPr/>
          </p:nvSpPr>
          <p:spPr>
            <a:xfrm>
              <a:off x="10131393" y="2237873"/>
              <a:ext cx="731520" cy="55224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9794A-D3CD-DF4D-98E4-7180718AA6B8}"/>
                </a:ext>
              </a:extLst>
            </p:cNvPr>
            <p:cNvSpPr/>
            <p:nvPr/>
          </p:nvSpPr>
          <p:spPr>
            <a:xfrm>
              <a:off x="10131393" y="2432113"/>
              <a:ext cx="731520" cy="286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F10133-3E1E-1F48-A173-F3371DBDD71A}"/>
                </a:ext>
              </a:extLst>
            </p:cNvPr>
            <p:cNvGrpSpPr/>
            <p:nvPr/>
          </p:nvGrpSpPr>
          <p:grpSpPr>
            <a:xfrm>
              <a:off x="10254826" y="2250330"/>
              <a:ext cx="484654" cy="169326"/>
              <a:chOff x="10201578" y="2247398"/>
              <a:chExt cx="614526" cy="1693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AB4AA-1A76-E14F-BE4A-FEA893BA506A}"/>
                  </a:ext>
                </a:extLst>
              </p:cNvPr>
              <p:cNvSpPr/>
              <p:nvPr/>
            </p:nvSpPr>
            <p:spPr>
              <a:xfrm>
                <a:off x="10201578" y="2339780"/>
                <a:ext cx="614526" cy="769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5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08C1B5-91FE-CA4B-99B2-845AE4D4B813}"/>
                  </a:ext>
                </a:extLst>
              </p:cNvPr>
              <p:cNvSpPr/>
              <p:nvPr/>
            </p:nvSpPr>
            <p:spPr>
              <a:xfrm>
                <a:off x="10201578" y="2247398"/>
                <a:ext cx="614526" cy="1077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0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>
            <a:extLst>
              <a:ext uri="{FF2B5EF4-FFF2-40B4-BE49-F238E27FC236}">
                <a16:creationId xmlns:a16="http://schemas.microsoft.com/office/drawing/2014/main" id="{78E1EC13-CD08-3143-840D-413B72FEFB64}"/>
              </a:ext>
            </a:extLst>
          </p:cNvPr>
          <p:cNvSpPr/>
          <p:nvPr/>
        </p:nvSpPr>
        <p:spPr>
          <a:xfrm rot="5400000">
            <a:off x="2717725" y="611909"/>
            <a:ext cx="6756539" cy="5634182"/>
          </a:xfrm>
          <a:prstGeom prst="hexagon">
            <a:avLst>
              <a:gd name="adj" fmla="val 29215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3D1C56F-33B1-D943-A2BC-5D1C366943A2}"/>
              </a:ext>
            </a:extLst>
          </p:cNvPr>
          <p:cNvSpPr/>
          <p:nvPr/>
        </p:nvSpPr>
        <p:spPr>
          <a:xfrm>
            <a:off x="3139944" y="14046"/>
            <a:ext cx="5912100" cy="6829908"/>
          </a:xfrm>
          <a:custGeom>
            <a:avLst/>
            <a:gdLst>
              <a:gd name="connsiteX0" fmla="*/ 5912101 w 5912100"/>
              <a:gd name="connsiteY0" fmla="*/ 5122411 h 6829908"/>
              <a:gd name="connsiteX1" fmla="*/ 5912101 w 5912100"/>
              <a:gd name="connsiteY1" fmla="*/ 1707497 h 6829908"/>
              <a:gd name="connsiteX2" fmla="*/ 5676364 w 5912100"/>
              <a:gd name="connsiteY2" fmla="*/ 1571303 h 6829908"/>
              <a:gd name="connsiteX3" fmla="*/ 3441283 w 5912100"/>
              <a:gd name="connsiteY3" fmla="*/ 280276 h 6829908"/>
              <a:gd name="connsiteX4" fmla="*/ 2956051 w 5912100"/>
              <a:gd name="connsiteY4" fmla="*/ 0 h 6829908"/>
              <a:gd name="connsiteX5" fmla="*/ 2470818 w 5912100"/>
              <a:gd name="connsiteY5" fmla="*/ 280276 h 6829908"/>
              <a:gd name="connsiteX6" fmla="*/ 235576 w 5912100"/>
              <a:gd name="connsiteY6" fmla="*/ 1571384 h 6829908"/>
              <a:gd name="connsiteX7" fmla="*/ 0 w 5912100"/>
              <a:gd name="connsiteY7" fmla="*/ 1707497 h 6829908"/>
              <a:gd name="connsiteX8" fmla="*/ 0 w 5912100"/>
              <a:gd name="connsiteY8" fmla="*/ 5122411 h 6829908"/>
              <a:gd name="connsiteX9" fmla="*/ 235576 w 5912100"/>
              <a:gd name="connsiteY9" fmla="*/ 5258525 h 6829908"/>
              <a:gd name="connsiteX10" fmla="*/ 2498656 w 5912100"/>
              <a:gd name="connsiteY10" fmla="*/ 6565650 h 6829908"/>
              <a:gd name="connsiteX11" fmla="*/ 2956051 w 5912100"/>
              <a:gd name="connsiteY11" fmla="*/ 6829908 h 6829908"/>
              <a:gd name="connsiteX12" fmla="*/ 3413445 w 5912100"/>
              <a:gd name="connsiteY12" fmla="*/ 6565650 h 6829908"/>
              <a:gd name="connsiteX13" fmla="*/ 5676364 w 5912100"/>
              <a:gd name="connsiteY13" fmla="*/ 5258605 h 6829908"/>
              <a:gd name="connsiteX14" fmla="*/ 235576 w 5912100"/>
              <a:gd name="connsiteY14" fmla="*/ 4994347 h 6829908"/>
              <a:gd name="connsiteX15" fmla="*/ 235576 w 5912100"/>
              <a:gd name="connsiteY15" fmla="*/ 1851338 h 6829908"/>
              <a:gd name="connsiteX16" fmla="*/ 637859 w 5912100"/>
              <a:gd name="connsiteY16" fmla="*/ 1618874 h 6829908"/>
              <a:gd name="connsiteX17" fmla="*/ 2955970 w 5912100"/>
              <a:gd name="connsiteY17" fmla="*/ 280276 h 6829908"/>
              <a:gd name="connsiteX18" fmla="*/ 2955970 w 5912100"/>
              <a:gd name="connsiteY18" fmla="*/ 280276 h 6829908"/>
              <a:gd name="connsiteX19" fmla="*/ 5266840 w 5912100"/>
              <a:gd name="connsiteY19" fmla="*/ 1615091 h 6829908"/>
              <a:gd name="connsiteX20" fmla="*/ 5676364 w 5912100"/>
              <a:gd name="connsiteY20" fmla="*/ 1851338 h 6829908"/>
              <a:gd name="connsiteX21" fmla="*/ 5676364 w 5912100"/>
              <a:gd name="connsiteY21" fmla="*/ 4994347 h 6829908"/>
              <a:gd name="connsiteX22" fmla="*/ 2955970 w 5912100"/>
              <a:gd name="connsiteY22" fmla="*/ 6565650 h 682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12100" h="6829908">
                <a:moveTo>
                  <a:pt x="5912101" y="5122411"/>
                </a:moveTo>
                <a:lnTo>
                  <a:pt x="5912101" y="1707497"/>
                </a:lnTo>
                <a:lnTo>
                  <a:pt x="5676364" y="1571303"/>
                </a:lnTo>
                <a:lnTo>
                  <a:pt x="3441283" y="280276"/>
                </a:lnTo>
                <a:lnTo>
                  <a:pt x="2956051" y="0"/>
                </a:lnTo>
                <a:lnTo>
                  <a:pt x="2470818" y="280276"/>
                </a:lnTo>
                <a:lnTo>
                  <a:pt x="235576" y="1571384"/>
                </a:lnTo>
                <a:lnTo>
                  <a:pt x="0" y="1707497"/>
                </a:lnTo>
                <a:lnTo>
                  <a:pt x="0" y="5122411"/>
                </a:lnTo>
                <a:lnTo>
                  <a:pt x="235576" y="5258525"/>
                </a:lnTo>
                <a:lnTo>
                  <a:pt x="2498656" y="6565650"/>
                </a:lnTo>
                <a:lnTo>
                  <a:pt x="2956051" y="6829908"/>
                </a:lnTo>
                <a:lnTo>
                  <a:pt x="3413445" y="6565650"/>
                </a:lnTo>
                <a:lnTo>
                  <a:pt x="5676364" y="5258605"/>
                </a:lnTo>
                <a:close/>
                <a:moveTo>
                  <a:pt x="235576" y="4994347"/>
                </a:moveTo>
                <a:lnTo>
                  <a:pt x="235576" y="1851338"/>
                </a:lnTo>
                <a:lnTo>
                  <a:pt x="637859" y="1618874"/>
                </a:lnTo>
                <a:lnTo>
                  <a:pt x="2955970" y="280276"/>
                </a:lnTo>
                <a:lnTo>
                  <a:pt x="2955970" y="280276"/>
                </a:lnTo>
                <a:lnTo>
                  <a:pt x="5266840" y="1615091"/>
                </a:lnTo>
                <a:lnTo>
                  <a:pt x="5676364" y="1851338"/>
                </a:lnTo>
                <a:lnTo>
                  <a:pt x="5676364" y="4994347"/>
                </a:lnTo>
                <a:lnTo>
                  <a:pt x="2955970" y="65656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80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1F9F77-E577-DD4A-8326-F0ADE79EF3D9}"/>
              </a:ext>
            </a:extLst>
          </p:cNvPr>
          <p:cNvGrpSpPr/>
          <p:nvPr/>
        </p:nvGrpSpPr>
        <p:grpSpPr>
          <a:xfrm>
            <a:off x="4483507" y="366572"/>
            <a:ext cx="3224942" cy="4825916"/>
            <a:chOff x="4483523" y="222334"/>
            <a:chExt cx="3224942" cy="48259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A54FE9-271A-7742-B0C9-FC5BF95358AF}"/>
                </a:ext>
              </a:extLst>
            </p:cNvPr>
            <p:cNvGrpSpPr/>
            <p:nvPr/>
          </p:nvGrpSpPr>
          <p:grpSpPr>
            <a:xfrm>
              <a:off x="4483523" y="1809751"/>
              <a:ext cx="3224942" cy="3238499"/>
              <a:chOff x="4480777" y="1809750"/>
              <a:chExt cx="3224942" cy="3238499"/>
            </a:xfrm>
          </p:grpSpPr>
          <p:grpSp>
            <p:nvGrpSpPr>
              <p:cNvPr id="5" name="Graphic 41" descr="Suit">
                <a:extLst>
                  <a:ext uri="{FF2B5EF4-FFF2-40B4-BE49-F238E27FC236}">
                    <a16:creationId xmlns:a16="http://schemas.microsoft.com/office/drawing/2014/main" id="{AA38583C-16C4-1D41-B2EA-5B5B919D9A31}"/>
                  </a:ext>
                </a:extLst>
              </p:cNvPr>
              <p:cNvGrpSpPr/>
              <p:nvPr/>
            </p:nvGrpSpPr>
            <p:grpSpPr>
              <a:xfrm>
                <a:off x="4480777" y="1809750"/>
                <a:ext cx="3224942" cy="3238499"/>
                <a:chOff x="4480777" y="1809750"/>
                <a:chExt cx="3224942" cy="3238499"/>
              </a:xfrm>
            </p:grpSpPr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CCDB3509-309D-734E-8B90-4BDF1BCF5572}"/>
                    </a:ext>
                  </a:extLst>
                </p:cNvPr>
                <p:cNvSpPr/>
                <p:nvPr/>
              </p:nvSpPr>
              <p:spPr>
                <a:xfrm>
                  <a:off x="5857869" y="1819274"/>
                  <a:ext cx="1847850" cy="3228975"/>
                </a:xfrm>
                <a:custGeom>
                  <a:avLst/>
                  <a:gdLst>
                    <a:gd name="connsiteX0" fmla="*/ 238125 w 1847850"/>
                    <a:gd name="connsiteY0" fmla="*/ 2609850 h 3228975"/>
                    <a:gd name="connsiteX1" fmla="*/ 142875 w 1847850"/>
                    <a:gd name="connsiteY1" fmla="*/ 2514600 h 3228975"/>
                    <a:gd name="connsiteX2" fmla="*/ 238125 w 1847850"/>
                    <a:gd name="connsiteY2" fmla="*/ 2419350 h 3228975"/>
                    <a:gd name="connsiteX3" fmla="*/ 333375 w 1847850"/>
                    <a:gd name="connsiteY3" fmla="*/ 2514600 h 3228975"/>
                    <a:gd name="connsiteX4" fmla="*/ 238125 w 1847850"/>
                    <a:gd name="connsiteY4" fmla="*/ 2609850 h 3228975"/>
                    <a:gd name="connsiteX5" fmla="*/ 238125 w 1847850"/>
                    <a:gd name="connsiteY5" fmla="*/ 2943225 h 3228975"/>
                    <a:gd name="connsiteX6" fmla="*/ 142875 w 1847850"/>
                    <a:gd name="connsiteY6" fmla="*/ 2847975 h 3228975"/>
                    <a:gd name="connsiteX7" fmla="*/ 238125 w 1847850"/>
                    <a:gd name="connsiteY7" fmla="*/ 2752725 h 3228975"/>
                    <a:gd name="connsiteX8" fmla="*/ 333375 w 1847850"/>
                    <a:gd name="connsiteY8" fmla="*/ 2847975 h 3228975"/>
                    <a:gd name="connsiteX9" fmla="*/ 238125 w 1847850"/>
                    <a:gd name="connsiteY9" fmla="*/ 2943225 h 3228975"/>
                    <a:gd name="connsiteX10" fmla="*/ 1614488 w 1847850"/>
                    <a:gd name="connsiteY10" fmla="*/ 676275 h 3228975"/>
                    <a:gd name="connsiteX11" fmla="*/ 966787 w 1847850"/>
                    <a:gd name="connsiteY11" fmla="*/ 0 h 3228975"/>
                    <a:gd name="connsiteX12" fmla="*/ 1181100 w 1847850"/>
                    <a:gd name="connsiteY12" fmla="*/ 423863 h 3228975"/>
                    <a:gd name="connsiteX13" fmla="*/ 1176337 w 1847850"/>
                    <a:gd name="connsiteY13" fmla="*/ 519113 h 3228975"/>
                    <a:gd name="connsiteX14" fmla="*/ 0 w 1847850"/>
                    <a:gd name="connsiteY14" fmla="*/ 2400300 h 3228975"/>
                    <a:gd name="connsiteX15" fmla="*/ 0 w 1847850"/>
                    <a:gd name="connsiteY15" fmla="*/ 3228975 h 3228975"/>
                    <a:gd name="connsiteX16" fmla="*/ 1143000 w 1847850"/>
                    <a:gd name="connsiteY16" fmla="*/ 3228975 h 3228975"/>
                    <a:gd name="connsiteX17" fmla="*/ 1143000 w 1847850"/>
                    <a:gd name="connsiteY17" fmla="*/ 1671638 h 3228975"/>
                    <a:gd name="connsiteX18" fmla="*/ 1281113 w 1847850"/>
                    <a:gd name="connsiteY18" fmla="*/ 3019425 h 3228975"/>
                    <a:gd name="connsiteX19" fmla="*/ 1333500 w 1847850"/>
                    <a:gd name="connsiteY19" fmla="*/ 3062288 h 3228975"/>
                    <a:gd name="connsiteX20" fmla="*/ 1804988 w 1847850"/>
                    <a:gd name="connsiteY20" fmla="*/ 3014663 h 3228975"/>
                    <a:gd name="connsiteX21" fmla="*/ 1847850 w 1847850"/>
                    <a:gd name="connsiteY21" fmla="*/ 2962275 h 3228975"/>
                    <a:gd name="connsiteX22" fmla="*/ 1614488 w 1847850"/>
                    <a:gd name="connsiteY22" fmla="*/ 676275 h 3228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47850" h="3228975">
                      <a:moveTo>
                        <a:pt x="238125" y="2609850"/>
                      </a:moveTo>
                      <a:cubicBezTo>
                        <a:pt x="185738" y="2609850"/>
                        <a:pt x="142875" y="2566988"/>
                        <a:pt x="142875" y="2514600"/>
                      </a:cubicBezTo>
                      <a:cubicBezTo>
                        <a:pt x="142875" y="2462213"/>
                        <a:pt x="185738" y="2419350"/>
                        <a:pt x="238125" y="2419350"/>
                      </a:cubicBezTo>
                      <a:cubicBezTo>
                        <a:pt x="290512" y="2419350"/>
                        <a:pt x="333375" y="2462213"/>
                        <a:pt x="333375" y="2514600"/>
                      </a:cubicBezTo>
                      <a:cubicBezTo>
                        <a:pt x="333375" y="2566988"/>
                        <a:pt x="290512" y="2609850"/>
                        <a:pt x="238125" y="2609850"/>
                      </a:cubicBezTo>
                      <a:close/>
                      <a:moveTo>
                        <a:pt x="238125" y="2943225"/>
                      </a:moveTo>
                      <a:cubicBezTo>
                        <a:pt x="185738" y="2943225"/>
                        <a:pt x="142875" y="2900363"/>
                        <a:pt x="142875" y="2847975"/>
                      </a:cubicBezTo>
                      <a:cubicBezTo>
                        <a:pt x="142875" y="2795588"/>
                        <a:pt x="185738" y="2752725"/>
                        <a:pt x="238125" y="2752725"/>
                      </a:cubicBezTo>
                      <a:cubicBezTo>
                        <a:pt x="290512" y="2752725"/>
                        <a:pt x="333375" y="2795588"/>
                        <a:pt x="333375" y="2847975"/>
                      </a:cubicBezTo>
                      <a:cubicBezTo>
                        <a:pt x="333375" y="2900363"/>
                        <a:pt x="290512" y="2943225"/>
                        <a:pt x="238125" y="2943225"/>
                      </a:cubicBezTo>
                      <a:close/>
                      <a:moveTo>
                        <a:pt x="1614488" y="676275"/>
                      </a:moveTo>
                      <a:cubicBezTo>
                        <a:pt x="1576387" y="323850"/>
                        <a:pt x="1309688" y="52388"/>
                        <a:pt x="966787" y="0"/>
                      </a:cubicBezTo>
                      <a:lnTo>
                        <a:pt x="1181100" y="423863"/>
                      </a:lnTo>
                      <a:cubicBezTo>
                        <a:pt x="1195387" y="452438"/>
                        <a:pt x="1195387" y="490538"/>
                        <a:pt x="1176337" y="519113"/>
                      </a:cubicBezTo>
                      <a:lnTo>
                        <a:pt x="0" y="2400300"/>
                      </a:lnTo>
                      <a:lnTo>
                        <a:pt x="0" y="3228975"/>
                      </a:lnTo>
                      <a:lnTo>
                        <a:pt x="1143000" y="3228975"/>
                      </a:lnTo>
                      <a:lnTo>
                        <a:pt x="1143000" y="1671638"/>
                      </a:lnTo>
                      <a:lnTo>
                        <a:pt x="1281113" y="3019425"/>
                      </a:lnTo>
                      <a:cubicBezTo>
                        <a:pt x="1285875" y="3043238"/>
                        <a:pt x="1304925" y="3062288"/>
                        <a:pt x="1333500" y="3062288"/>
                      </a:cubicBezTo>
                      <a:lnTo>
                        <a:pt x="1804988" y="3014663"/>
                      </a:lnTo>
                      <a:cubicBezTo>
                        <a:pt x="1828800" y="3009900"/>
                        <a:pt x="1847850" y="2990850"/>
                        <a:pt x="1847850" y="2962275"/>
                      </a:cubicBezTo>
                      <a:lnTo>
                        <a:pt x="1614488" y="676275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476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6708F668-04E2-D149-B261-B24292BA5224}"/>
                    </a:ext>
                  </a:extLst>
                </p:cNvPr>
                <p:cNvSpPr/>
                <p:nvPr/>
              </p:nvSpPr>
              <p:spPr>
                <a:xfrm>
                  <a:off x="5348281" y="1971674"/>
                  <a:ext cx="476250" cy="1071562"/>
                </a:xfrm>
                <a:custGeom>
                  <a:avLst/>
                  <a:gdLst>
                    <a:gd name="connsiteX0" fmla="*/ 476250 w 476250"/>
                    <a:gd name="connsiteY0" fmla="*/ 1071563 h 1071562"/>
                    <a:gd name="connsiteX1" fmla="*/ 152400 w 476250"/>
                    <a:gd name="connsiteY1" fmla="*/ 0 h 1071562"/>
                    <a:gd name="connsiteX2" fmla="*/ 0 w 476250"/>
                    <a:gd name="connsiteY2" fmla="*/ 309563 h 107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50" h="1071562">
                      <a:moveTo>
                        <a:pt x="476250" y="1071563"/>
                      </a:moveTo>
                      <a:lnTo>
                        <a:pt x="152400" y="0"/>
                      </a:lnTo>
                      <a:lnTo>
                        <a:pt x="0" y="309563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476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881762D0-117B-4D4C-A018-93CF48578DE8}"/>
                    </a:ext>
                  </a:extLst>
                </p:cNvPr>
                <p:cNvSpPr/>
                <p:nvPr/>
              </p:nvSpPr>
              <p:spPr>
                <a:xfrm>
                  <a:off x="6367456" y="1971674"/>
                  <a:ext cx="476250" cy="1071562"/>
                </a:xfrm>
                <a:custGeom>
                  <a:avLst/>
                  <a:gdLst>
                    <a:gd name="connsiteX0" fmla="*/ 476250 w 476250"/>
                    <a:gd name="connsiteY0" fmla="*/ 309563 h 1071562"/>
                    <a:gd name="connsiteX1" fmla="*/ 323850 w 476250"/>
                    <a:gd name="connsiteY1" fmla="*/ 0 h 1071562"/>
                    <a:gd name="connsiteX2" fmla="*/ 0 w 476250"/>
                    <a:gd name="connsiteY2" fmla="*/ 1071563 h 107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50" h="1071562">
                      <a:moveTo>
                        <a:pt x="476250" y="309563"/>
                      </a:moveTo>
                      <a:lnTo>
                        <a:pt x="323850" y="0"/>
                      </a:lnTo>
                      <a:lnTo>
                        <a:pt x="0" y="1071563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476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0B417BB4-A50F-BB41-A5EA-1F2B75C8B660}"/>
                    </a:ext>
                  </a:extLst>
                </p:cNvPr>
                <p:cNvSpPr/>
                <p:nvPr/>
              </p:nvSpPr>
              <p:spPr>
                <a:xfrm>
                  <a:off x="4480777" y="1819274"/>
                  <a:ext cx="1500916" cy="3228975"/>
                </a:xfrm>
                <a:custGeom>
                  <a:avLst/>
                  <a:gdLst>
                    <a:gd name="connsiteX0" fmla="*/ 677004 w 1500916"/>
                    <a:gd name="connsiteY0" fmla="*/ 519113 h 3228975"/>
                    <a:gd name="connsiteX1" fmla="*/ 672242 w 1500916"/>
                    <a:gd name="connsiteY1" fmla="*/ 423863 h 3228975"/>
                    <a:gd name="connsiteX2" fmla="*/ 886554 w 1500916"/>
                    <a:gd name="connsiteY2" fmla="*/ 0 h 3228975"/>
                    <a:gd name="connsiteX3" fmla="*/ 238854 w 1500916"/>
                    <a:gd name="connsiteY3" fmla="*/ 676275 h 3228975"/>
                    <a:gd name="connsiteX4" fmla="*/ 729 w 1500916"/>
                    <a:gd name="connsiteY4" fmla="*/ 2962275 h 3228975"/>
                    <a:gd name="connsiteX5" fmla="*/ 43592 w 1500916"/>
                    <a:gd name="connsiteY5" fmla="*/ 3014663 h 3228975"/>
                    <a:gd name="connsiteX6" fmla="*/ 515079 w 1500916"/>
                    <a:gd name="connsiteY6" fmla="*/ 3062288 h 3228975"/>
                    <a:gd name="connsiteX7" fmla="*/ 567467 w 1500916"/>
                    <a:gd name="connsiteY7" fmla="*/ 3019425 h 3228975"/>
                    <a:gd name="connsiteX8" fmla="*/ 710342 w 1500916"/>
                    <a:gd name="connsiteY8" fmla="*/ 1671638 h 3228975"/>
                    <a:gd name="connsiteX9" fmla="*/ 710342 w 1500916"/>
                    <a:gd name="connsiteY9" fmla="*/ 3228975 h 3228975"/>
                    <a:gd name="connsiteX10" fmla="*/ 1186592 w 1500916"/>
                    <a:gd name="connsiteY10" fmla="*/ 3228975 h 3228975"/>
                    <a:gd name="connsiteX11" fmla="*/ 1186592 w 1500916"/>
                    <a:gd name="connsiteY11" fmla="*/ 2371725 h 3228975"/>
                    <a:gd name="connsiteX12" fmla="*/ 1200879 w 1500916"/>
                    <a:gd name="connsiteY12" fmla="*/ 2319338 h 3228975"/>
                    <a:gd name="connsiteX13" fmla="*/ 1500917 w 1500916"/>
                    <a:gd name="connsiteY13" fmla="*/ 1838325 h 3228975"/>
                    <a:gd name="connsiteX14" fmla="*/ 677004 w 1500916"/>
                    <a:gd name="connsiteY14" fmla="*/ 519113 h 3228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00916" h="3228975">
                      <a:moveTo>
                        <a:pt x="677004" y="519113"/>
                      </a:moveTo>
                      <a:cubicBezTo>
                        <a:pt x="657954" y="490538"/>
                        <a:pt x="657954" y="457200"/>
                        <a:pt x="672242" y="423863"/>
                      </a:cubicBezTo>
                      <a:lnTo>
                        <a:pt x="886554" y="0"/>
                      </a:lnTo>
                      <a:cubicBezTo>
                        <a:pt x="548417" y="52388"/>
                        <a:pt x="276954" y="323850"/>
                        <a:pt x="238854" y="676275"/>
                      </a:cubicBezTo>
                      <a:lnTo>
                        <a:pt x="729" y="2962275"/>
                      </a:lnTo>
                      <a:cubicBezTo>
                        <a:pt x="-4033" y="2986088"/>
                        <a:pt x="15017" y="3009900"/>
                        <a:pt x="43592" y="3014663"/>
                      </a:cubicBezTo>
                      <a:lnTo>
                        <a:pt x="515079" y="3062288"/>
                      </a:lnTo>
                      <a:cubicBezTo>
                        <a:pt x="538892" y="3067050"/>
                        <a:pt x="562704" y="3048000"/>
                        <a:pt x="567467" y="3019425"/>
                      </a:cubicBezTo>
                      <a:lnTo>
                        <a:pt x="710342" y="1671638"/>
                      </a:lnTo>
                      <a:lnTo>
                        <a:pt x="710342" y="3228975"/>
                      </a:lnTo>
                      <a:lnTo>
                        <a:pt x="1186592" y="3228975"/>
                      </a:lnTo>
                      <a:lnTo>
                        <a:pt x="1186592" y="2371725"/>
                      </a:lnTo>
                      <a:cubicBezTo>
                        <a:pt x="1186592" y="2352675"/>
                        <a:pt x="1191354" y="2338388"/>
                        <a:pt x="1200879" y="2319338"/>
                      </a:cubicBezTo>
                      <a:lnTo>
                        <a:pt x="1500917" y="1838325"/>
                      </a:lnTo>
                      <a:lnTo>
                        <a:pt x="677004" y="519113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476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3FC1AAAE-A90D-3B42-ACEC-65622A71E705}"/>
                    </a:ext>
                  </a:extLst>
                </p:cNvPr>
                <p:cNvSpPr/>
                <p:nvPr/>
              </p:nvSpPr>
              <p:spPr>
                <a:xfrm>
                  <a:off x="5653081" y="1809750"/>
                  <a:ext cx="885824" cy="1476375"/>
                </a:xfrm>
                <a:custGeom>
                  <a:avLst/>
                  <a:gdLst>
                    <a:gd name="connsiteX0" fmla="*/ 885825 w 885824"/>
                    <a:gd name="connsiteY0" fmla="*/ 0 h 1476375"/>
                    <a:gd name="connsiteX1" fmla="*/ 0 w 885824"/>
                    <a:gd name="connsiteY1" fmla="*/ 0 h 1476375"/>
                    <a:gd name="connsiteX2" fmla="*/ 442912 w 885824"/>
                    <a:gd name="connsiteY2" fmla="*/ 1476375 h 147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5824" h="1476375">
                      <a:moveTo>
                        <a:pt x="885825" y="0"/>
                      </a:moveTo>
                      <a:lnTo>
                        <a:pt x="0" y="0"/>
                      </a:lnTo>
                      <a:lnTo>
                        <a:pt x="442912" y="1476375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476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470CCBD-A67E-CF4A-86EA-A7B69B9C4E1A}"/>
                  </a:ext>
                </a:extLst>
              </p:cNvPr>
              <p:cNvGrpSpPr/>
              <p:nvPr/>
            </p:nvGrpSpPr>
            <p:grpSpPr>
              <a:xfrm>
                <a:off x="6185094" y="2135386"/>
                <a:ext cx="913938" cy="613187"/>
                <a:chOff x="6291640" y="2218014"/>
                <a:chExt cx="914400" cy="613497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C582140C-FDB0-B84D-B35E-64582B570A90}"/>
                    </a:ext>
                  </a:extLst>
                </p:cNvPr>
                <p:cNvSpPr/>
                <p:nvPr/>
              </p:nvSpPr>
              <p:spPr>
                <a:xfrm>
                  <a:off x="6291640" y="2218014"/>
                  <a:ext cx="914400" cy="613497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i="1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630879-C065-0243-AA6C-664B62D4C3E2}"/>
                    </a:ext>
                  </a:extLst>
                </p:cNvPr>
                <p:cNvSpPr/>
                <p:nvPr/>
              </p:nvSpPr>
              <p:spPr>
                <a:xfrm>
                  <a:off x="6291640" y="2436852"/>
                  <a:ext cx="914400" cy="32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Courier" pitchFamily="2" charset="0"/>
                    </a:rPr>
                    <a:t>US.VA.059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8D62279-8BEB-EF46-B13C-78BEAAE1D0F2}"/>
                    </a:ext>
                  </a:extLst>
                </p:cNvPr>
                <p:cNvGrpSpPr/>
                <p:nvPr/>
              </p:nvGrpSpPr>
              <p:grpSpPr>
                <a:xfrm>
                  <a:off x="6467384" y="2234948"/>
                  <a:ext cx="562912" cy="184970"/>
                  <a:chOff x="10527402" y="4432299"/>
                  <a:chExt cx="587793" cy="193146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B8F79B4-38E0-224D-9914-DAE4EAC71AA7}"/>
                      </a:ext>
                    </a:extLst>
                  </p:cNvPr>
                  <p:cNvSpPr/>
                  <p:nvPr/>
                </p:nvSpPr>
                <p:spPr>
                  <a:xfrm>
                    <a:off x="10527402" y="4537030"/>
                    <a:ext cx="587793" cy="88415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lvl="0" algn="ctr"/>
                    <a:r>
                      <a:rPr lang="en-US" sz="5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my name is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94BA9E-EFC5-9244-969C-9319F8BB5EBF}"/>
                      </a:ext>
                    </a:extLst>
                  </p:cNvPr>
                  <p:cNvSpPr/>
                  <p:nvPr/>
                </p:nvSpPr>
                <p:spPr>
                  <a:xfrm>
                    <a:off x="10527402" y="4432299"/>
                    <a:ext cx="587793" cy="117431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Hello</a:t>
                    </a:r>
                    <a:endParaRPr lang="en-US" sz="11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4D8C65-5816-024A-929A-36CAE82159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214" y="586319"/>
              <a:ext cx="1051560" cy="1051560"/>
            </a:xfrm>
            <a:prstGeom prst="ellipse">
              <a:avLst/>
            </a:prstGeom>
            <a:noFill/>
            <a:ln w="1270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4BF236-12BB-D340-9C38-28D2B2D4D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4994" y="222334"/>
              <a:ext cx="1097280" cy="1095153"/>
            </a:xfrm>
            <a:custGeom>
              <a:avLst/>
              <a:gdLst>
                <a:gd name="connsiteX0" fmla="*/ 0 w 1368943"/>
                <a:gd name="connsiteY0" fmla="*/ 623813 h 1368943"/>
                <a:gd name="connsiteX1" fmla="*/ 541195 w 1368943"/>
                <a:gd name="connsiteY1" fmla="*/ 0 h 1368943"/>
                <a:gd name="connsiteX2" fmla="*/ 716290 w 1368943"/>
                <a:gd name="connsiteY2" fmla="*/ 69289 h 1368943"/>
                <a:gd name="connsiteX3" fmla="*/ 779959 w 1368943"/>
                <a:gd name="connsiteY3" fmla="*/ 173283 h 1368943"/>
                <a:gd name="connsiteX4" fmla="*/ 811808 w 1368943"/>
                <a:gd name="connsiteY4" fmla="*/ 225250 h 1368943"/>
                <a:gd name="connsiteX5" fmla="*/ 891416 w 1368943"/>
                <a:gd name="connsiteY5" fmla="*/ 259925 h 1368943"/>
                <a:gd name="connsiteX6" fmla="*/ 1002843 w 1368943"/>
                <a:gd name="connsiteY6" fmla="*/ 277247 h 1368943"/>
                <a:gd name="connsiteX7" fmla="*/ 1130180 w 1368943"/>
                <a:gd name="connsiteY7" fmla="*/ 346566 h 1368943"/>
                <a:gd name="connsiteX8" fmla="*/ 986903 w 1368943"/>
                <a:gd name="connsiteY8" fmla="*/ 467852 h 1368943"/>
                <a:gd name="connsiteX9" fmla="*/ 1209757 w 1368943"/>
                <a:gd name="connsiteY9" fmla="*/ 675811 h 1368943"/>
                <a:gd name="connsiteX10" fmla="*/ 1368943 w 1368943"/>
                <a:gd name="connsiteY10" fmla="*/ 762452 h 1368943"/>
                <a:gd name="connsiteX11" fmla="*/ 1337094 w 1368943"/>
                <a:gd name="connsiteY11" fmla="*/ 849094 h 1368943"/>
                <a:gd name="connsiteX12" fmla="*/ 1353034 w 1368943"/>
                <a:gd name="connsiteY12" fmla="*/ 970380 h 1368943"/>
                <a:gd name="connsiteX13" fmla="*/ 1353034 w 1368943"/>
                <a:gd name="connsiteY13" fmla="*/ 1022377 h 1368943"/>
                <a:gd name="connsiteX14" fmla="*/ 1289366 w 1368943"/>
                <a:gd name="connsiteY14" fmla="*/ 1074374 h 1368943"/>
                <a:gd name="connsiteX15" fmla="*/ 1257516 w 1368943"/>
                <a:gd name="connsiteY15" fmla="*/ 1091696 h 1368943"/>
                <a:gd name="connsiteX16" fmla="*/ 1130180 w 1368943"/>
                <a:gd name="connsiteY16" fmla="*/ 1143694 h 1368943"/>
                <a:gd name="connsiteX17" fmla="*/ 1098330 w 1368943"/>
                <a:gd name="connsiteY17" fmla="*/ 1178338 h 1368943"/>
                <a:gd name="connsiteX18" fmla="*/ 1082390 w 1368943"/>
                <a:gd name="connsiteY18" fmla="*/ 1264980 h 1368943"/>
                <a:gd name="connsiteX19" fmla="*/ 1018753 w 1368943"/>
                <a:gd name="connsiteY19" fmla="*/ 1316977 h 1368943"/>
                <a:gd name="connsiteX20" fmla="*/ 875476 w 1368943"/>
                <a:gd name="connsiteY20" fmla="*/ 1368943 h 1368943"/>
                <a:gd name="connsiteX21" fmla="*/ 891416 w 1368943"/>
                <a:gd name="connsiteY21" fmla="*/ 1247657 h 1368943"/>
                <a:gd name="connsiteX22" fmla="*/ 859567 w 1368943"/>
                <a:gd name="connsiteY22" fmla="*/ 1212982 h 1368943"/>
                <a:gd name="connsiteX23" fmla="*/ 795899 w 1368943"/>
                <a:gd name="connsiteY23" fmla="*/ 1195691 h 1368943"/>
                <a:gd name="connsiteX24" fmla="*/ 716290 w 1368943"/>
                <a:gd name="connsiteY24" fmla="*/ 1091696 h 1368943"/>
                <a:gd name="connsiteX25" fmla="*/ 604894 w 1368943"/>
                <a:gd name="connsiteY25" fmla="*/ 1057052 h 1368943"/>
                <a:gd name="connsiteX26" fmla="*/ 509346 w 1368943"/>
                <a:gd name="connsiteY26" fmla="*/ 1022377 h 1368943"/>
                <a:gd name="connsiteX27" fmla="*/ 445677 w 1368943"/>
                <a:gd name="connsiteY27" fmla="*/ 1022377 h 1368943"/>
                <a:gd name="connsiteX28" fmla="*/ 366100 w 1368943"/>
                <a:gd name="connsiteY28" fmla="*/ 935735 h 1368943"/>
                <a:gd name="connsiteX29" fmla="*/ 286492 w 1368943"/>
                <a:gd name="connsiteY29" fmla="*/ 762452 h 1368943"/>
                <a:gd name="connsiteX30" fmla="*/ 222854 w 1368943"/>
                <a:gd name="connsiteY30" fmla="*/ 762452 h 1368943"/>
                <a:gd name="connsiteX31" fmla="*/ 143246 w 1368943"/>
                <a:gd name="connsiteY31" fmla="*/ 762452 h 1368943"/>
                <a:gd name="connsiteX32" fmla="*/ 111427 w 1368943"/>
                <a:gd name="connsiteY32" fmla="*/ 745130 h 1368943"/>
                <a:gd name="connsiteX33" fmla="*/ 63637 w 1368943"/>
                <a:gd name="connsiteY33" fmla="*/ 641135 h 1368943"/>
                <a:gd name="connsiteX34" fmla="*/ 0 w 1368943"/>
                <a:gd name="connsiteY34" fmla="*/ 623813 h 136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68943" h="1368943">
                  <a:moveTo>
                    <a:pt x="0" y="623813"/>
                  </a:moveTo>
                  <a:lnTo>
                    <a:pt x="541195" y="0"/>
                  </a:lnTo>
                  <a:lnTo>
                    <a:pt x="716290" y="69289"/>
                  </a:lnTo>
                  <a:lnTo>
                    <a:pt x="779959" y="173283"/>
                  </a:lnTo>
                  <a:lnTo>
                    <a:pt x="811808" y="225250"/>
                  </a:lnTo>
                  <a:lnTo>
                    <a:pt x="891416" y="259925"/>
                  </a:lnTo>
                  <a:lnTo>
                    <a:pt x="1002843" y="277247"/>
                  </a:lnTo>
                  <a:lnTo>
                    <a:pt x="1130180" y="346566"/>
                  </a:lnTo>
                  <a:lnTo>
                    <a:pt x="986903" y="467852"/>
                  </a:lnTo>
                  <a:lnTo>
                    <a:pt x="1209757" y="675811"/>
                  </a:lnTo>
                  <a:lnTo>
                    <a:pt x="1368943" y="762452"/>
                  </a:lnTo>
                  <a:lnTo>
                    <a:pt x="1337094" y="849094"/>
                  </a:lnTo>
                  <a:lnTo>
                    <a:pt x="1353034" y="970380"/>
                  </a:lnTo>
                  <a:lnTo>
                    <a:pt x="1353034" y="1022377"/>
                  </a:lnTo>
                  <a:lnTo>
                    <a:pt x="1289366" y="1074374"/>
                  </a:lnTo>
                  <a:lnTo>
                    <a:pt x="1257516" y="1091696"/>
                  </a:lnTo>
                  <a:lnTo>
                    <a:pt x="1130180" y="1143694"/>
                  </a:lnTo>
                  <a:lnTo>
                    <a:pt x="1098330" y="1178338"/>
                  </a:lnTo>
                  <a:lnTo>
                    <a:pt x="1082390" y="1264980"/>
                  </a:lnTo>
                  <a:lnTo>
                    <a:pt x="1018753" y="1316977"/>
                  </a:lnTo>
                  <a:lnTo>
                    <a:pt x="875476" y="1368943"/>
                  </a:lnTo>
                  <a:lnTo>
                    <a:pt x="891416" y="1247657"/>
                  </a:lnTo>
                  <a:lnTo>
                    <a:pt x="859567" y="1212982"/>
                  </a:lnTo>
                  <a:lnTo>
                    <a:pt x="795899" y="1195691"/>
                  </a:lnTo>
                  <a:lnTo>
                    <a:pt x="716290" y="1091696"/>
                  </a:lnTo>
                  <a:lnTo>
                    <a:pt x="604894" y="1057052"/>
                  </a:lnTo>
                  <a:lnTo>
                    <a:pt x="509346" y="1022377"/>
                  </a:lnTo>
                  <a:lnTo>
                    <a:pt x="445677" y="1022377"/>
                  </a:lnTo>
                  <a:lnTo>
                    <a:pt x="366100" y="935735"/>
                  </a:lnTo>
                  <a:lnTo>
                    <a:pt x="286492" y="762452"/>
                  </a:lnTo>
                  <a:lnTo>
                    <a:pt x="222854" y="762452"/>
                  </a:lnTo>
                  <a:lnTo>
                    <a:pt x="143246" y="762452"/>
                  </a:lnTo>
                  <a:lnTo>
                    <a:pt x="111427" y="745130"/>
                  </a:lnTo>
                  <a:lnTo>
                    <a:pt x="63637" y="641135"/>
                  </a:lnTo>
                  <a:lnTo>
                    <a:pt x="0" y="623813"/>
                  </a:lnTo>
                  <a:close/>
                </a:path>
              </a:pathLst>
            </a:custGeom>
            <a:solidFill>
              <a:srgbClr val="A53A2B"/>
            </a:solidFill>
            <a:ln w="327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1A857E-0757-FD4F-805F-B6BE1865A651}"/>
              </a:ext>
            </a:extLst>
          </p:cNvPr>
          <p:cNvGrpSpPr/>
          <p:nvPr/>
        </p:nvGrpSpPr>
        <p:grpSpPr>
          <a:xfrm>
            <a:off x="2967160" y="1460929"/>
            <a:ext cx="6257633" cy="742496"/>
            <a:chOff x="3036375" y="1025684"/>
            <a:chExt cx="6013819" cy="7424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2FAE7-8002-8346-9967-0827D3426495}"/>
                </a:ext>
              </a:extLst>
            </p:cNvPr>
            <p:cNvSpPr/>
            <p:nvPr/>
          </p:nvSpPr>
          <p:spPr>
            <a:xfrm rot="19799829">
              <a:off x="3036375" y="1025767"/>
              <a:ext cx="2743200" cy="742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  <a:latin typeface="Courier" pitchFamily="2" charset="0"/>
                </a:rPr>
                <a:t>neo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FE2889-7B88-2047-82E7-4E6DF3948888}"/>
                </a:ext>
              </a:extLst>
            </p:cNvPr>
            <p:cNvSpPr/>
            <p:nvPr/>
          </p:nvSpPr>
          <p:spPr>
            <a:xfrm rot="1799886">
              <a:off x="6306994" y="1025684"/>
              <a:ext cx="2743200" cy="742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  <a:latin typeface="Courier" pitchFamily="2" charset="0"/>
                </a:rPr>
                <a:t>geo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B2E9B-489E-FB44-B5DA-B553770A1935}"/>
              </a:ext>
            </a:extLst>
          </p:cNvPr>
          <p:cNvSpPr/>
          <p:nvPr/>
        </p:nvSpPr>
        <p:spPr>
          <a:xfrm>
            <a:off x="4723584" y="5103966"/>
            <a:ext cx="2744787" cy="714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Courier" pitchFamily="2" charset="0"/>
              </a:rPr>
              <a:t>names</a:t>
            </a:r>
            <a:endParaRPr lang="en-US" sz="8800" b="1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50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66</cp:revision>
  <dcterms:created xsi:type="dcterms:W3CDTF">2020-08-19T16:04:13Z</dcterms:created>
  <dcterms:modified xsi:type="dcterms:W3CDTF">2020-08-22T04:44:58Z</dcterms:modified>
</cp:coreProperties>
</file>