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6"/>
    <p:restoredTop sz="94689"/>
  </p:normalViewPr>
  <p:slideViewPr>
    <p:cSldViewPr snapToGrid="0" snapToObjects="1">
      <p:cViewPr>
        <p:scale>
          <a:sx n="93" d="100"/>
          <a:sy n="93" d="100"/>
        </p:scale>
        <p:origin x="1784" y="1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46B1-42C7-BB4F-8EDA-3C3AB353DEB6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6D97D-7C02-874C-B5FA-CC2928F4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6D97D-7C02-874C-B5FA-CC2928F4B0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5E4ED-18C8-6B40-BACB-462B9237588A}"/>
              </a:ext>
            </a:extLst>
          </p:cNvPr>
          <p:cNvGrpSpPr/>
          <p:nvPr/>
        </p:nvGrpSpPr>
        <p:grpSpPr>
          <a:xfrm>
            <a:off x="2967181" y="14046"/>
            <a:ext cx="6257633" cy="6829908"/>
            <a:chOff x="2967181" y="14046"/>
            <a:chExt cx="6257633" cy="682990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78E1EC13-CD08-3143-840D-413B72FEFB64}"/>
                </a:ext>
              </a:extLst>
            </p:cNvPr>
            <p:cNvSpPr/>
            <p:nvPr/>
          </p:nvSpPr>
          <p:spPr>
            <a:xfrm rot="5400000">
              <a:off x="2717728" y="611909"/>
              <a:ext cx="6756539" cy="5634182"/>
            </a:xfrm>
            <a:prstGeom prst="hexagon">
              <a:avLst>
                <a:gd name="adj" fmla="val 29215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947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47FE64B-C65A-834D-9FDE-14298A176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797" y="738708"/>
              <a:ext cx="914400" cy="808585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217" y="617220"/>
              <a:ext cx="1051560" cy="1051560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967181" y="1391474"/>
              <a:ext cx="6257633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66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66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2700E4-0F64-C744-AF70-B86684BCA2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9997" y="1143000"/>
              <a:ext cx="4572000" cy="4572000"/>
              <a:chOff x="3808841" y="1398846"/>
              <a:chExt cx="4574309" cy="4574309"/>
            </a:xfrm>
          </p:grpSpPr>
          <p:pic>
            <p:nvPicPr>
              <p:cNvPr id="42" name="Graphic 41" descr="Suit">
                <a:extLst>
                  <a:ext uri="{FF2B5EF4-FFF2-40B4-BE49-F238E27FC236}">
                    <a16:creationId xmlns:a16="http://schemas.microsoft.com/office/drawing/2014/main" id="{AA38583C-16C4-1D41-B2EA-5B5B919D9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08841" y="1398846"/>
                <a:ext cx="4574309" cy="4574309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470CCBD-A67E-CF4A-86EA-A7B69B9C4E1A}"/>
                  </a:ext>
                </a:extLst>
              </p:cNvPr>
              <p:cNvGrpSpPr/>
              <p:nvPr/>
            </p:nvGrpSpPr>
            <p:grpSpPr>
              <a:xfrm>
                <a:off x="6185143" y="2391734"/>
                <a:ext cx="914400" cy="613497"/>
                <a:chOff x="6291640" y="2218014"/>
                <a:chExt cx="914400" cy="613497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582140C-FDB0-B84D-B35E-64582B570A90}"/>
                    </a:ext>
                  </a:extLst>
                </p:cNvPr>
                <p:cNvSpPr/>
                <p:nvPr/>
              </p:nvSpPr>
              <p:spPr>
                <a:xfrm>
                  <a:off x="6291640" y="2218014"/>
                  <a:ext cx="914400" cy="613497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i="1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630879-C065-0243-AA6C-664B62D4C3E2}"/>
                    </a:ext>
                  </a:extLst>
                </p:cNvPr>
                <p:cNvSpPr/>
                <p:nvPr/>
              </p:nvSpPr>
              <p:spPr>
                <a:xfrm>
                  <a:off x="6291640" y="2436852"/>
                  <a:ext cx="914400" cy="32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ourier" pitchFamily="2" charset="0"/>
                    </a:rPr>
                    <a:t>US.VA.059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8D62279-8BEB-EF46-B13C-78BEAAE1D0F2}"/>
                    </a:ext>
                  </a:extLst>
                </p:cNvPr>
                <p:cNvGrpSpPr/>
                <p:nvPr/>
              </p:nvGrpSpPr>
              <p:grpSpPr>
                <a:xfrm>
                  <a:off x="6467384" y="2234948"/>
                  <a:ext cx="562912" cy="184970"/>
                  <a:chOff x="10527402" y="4432299"/>
                  <a:chExt cx="587793" cy="19314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B8F79B4-38E0-224D-9914-DAE4EAC71AA7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537030"/>
                    <a:ext cx="587793" cy="88415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lvl="0" algn="ctr"/>
                    <a:r>
                      <a:rPr lang="en-US" sz="5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my name is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4BA9E-EFC5-9244-969C-9319F8BB5EBF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432299"/>
                    <a:ext cx="587793" cy="117431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Hello</a:t>
                    </a:r>
                    <a:endParaRPr lang="en-US" sz="11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604" y="5000403"/>
              <a:ext cx="2744787" cy="714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  <a:endParaRPr lang="en-US" sz="8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59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59</cp:revision>
  <dcterms:created xsi:type="dcterms:W3CDTF">2020-08-19T16:04:13Z</dcterms:created>
  <dcterms:modified xsi:type="dcterms:W3CDTF">2020-08-21T13:56:35Z</dcterms:modified>
</cp:coreProperties>
</file>