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8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144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F04F43-A103-B78E-BFEB-4A6CBEDD50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BB4CB03-E918-6169-346A-BBEAF17CC9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E5621F-2451-AD7F-F4A9-8622AE261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FF432-6C76-47D7-BE28-CF7F4DCCA5F4}" type="datetimeFigureOut">
              <a:rPr kumimoji="1" lang="ja-JP" altLang="en-US" smtClean="0"/>
              <a:t>2024/8/5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78BAE9-FCC4-62DA-B465-5DB4F7E51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01CE36-808C-C542-5975-F19E8F5C2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B0C2E-D30A-4AE9-88A6-22C840E1DE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0137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7D7FCC-CAE0-6499-2006-88887F113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72569C6-1E6F-E960-7099-4F421336DA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25F66C-0071-C546-510C-3FB2A0BFB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FF432-6C76-47D7-BE28-CF7F4DCCA5F4}" type="datetimeFigureOut">
              <a:rPr kumimoji="1" lang="ja-JP" altLang="en-US" smtClean="0"/>
              <a:t>2024/8/5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332117-FD3D-3101-1AB4-73FE3AF5D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E28507-9B4B-7710-7D4E-069250F7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B0C2E-D30A-4AE9-88A6-22C840E1DE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9024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187FBE8-C68B-7806-8E0D-742784F8F9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FF33B01-B57B-AB4F-38BE-0315C9D2B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329C5B-8967-E4CB-0703-B789C3F2F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FF432-6C76-47D7-BE28-CF7F4DCCA5F4}" type="datetimeFigureOut">
              <a:rPr kumimoji="1" lang="ja-JP" altLang="en-US" smtClean="0"/>
              <a:t>2024/8/5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FD4178-471A-F4EB-A1E9-3023A9D44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9EF244-3476-9D36-7242-AAA479F92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B0C2E-D30A-4AE9-88A6-22C840E1DE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0586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6ED317-3A44-7231-078E-310A0F16E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458BA3-CE6C-AE6B-A369-CF5A8CF2B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89BD62-FBEC-689B-8A01-934DDDDC6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FF432-6C76-47D7-BE28-CF7F4DCCA5F4}" type="datetimeFigureOut">
              <a:rPr kumimoji="1" lang="ja-JP" altLang="en-US" smtClean="0"/>
              <a:t>2024/8/5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442C5B-BC0A-26DC-DA22-F30A37F92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692F46-F35F-F874-B1BD-1742DD9A0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B0C2E-D30A-4AE9-88A6-22C840E1DE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5151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6E28C0-DFA1-960D-63D8-0318ECF1A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4393484-B449-CADC-5314-810D2FD14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A178BF-2C8D-46B3-7734-BEF1CC775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FF432-6C76-47D7-BE28-CF7F4DCCA5F4}" type="datetimeFigureOut">
              <a:rPr kumimoji="1" lang="ja-JP" altLang="en-US" smtClean="0"/>
              <a:t>2024/8/5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BFA8E2-2F3A-E2E4-BE82-2A1C950CA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32CAAC-155F-ACB3-10ED-8219EFE4C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B0C2E-D30A-4AE9-88A6-22C840E1DE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9487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4FEB01-40BA-7472-EC8B-6F0C0F5D2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F789DD-E73E-AAE9-8ADA-75849F022B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E162757-8899-8EA9-5D54-0662D187C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D295C01-8EC5-0890-7512-0A1FB89A3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FF432-6C76-47D7-BE28-CF7F4DCCA5F4}" type="datetimeFigureOut">
              <a:rPr kumimoji="1" lang="ja-JP" altLang="en-US" smtClean="0"/>
              <a:t>2024/8/5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CBC0F74-B08C-ED18-02CB-A1F09C74F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E1E715F-EBB2-0C44-5817-FECE35679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B0C2E-D30A-4AE9-88A6-22C840E1DE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9412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7A549C-E1AD-7193-BF90-7760DAD56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617EC69-5EEE-ABF4-D9D4-759CC5983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C607E10-8A09-8D23-D828-3985B0E2A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A6B6106-E174-9861-F2C8-143FB6F4DA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911DB57-938E-95F8-83BD-C3467BD91A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BBAFCB9-C5E3-EDE1-666E-590F1C53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FF432-6C76-47D7-BE28-CF7F4DCCA5F4}" type="datetimeFigureOut">
              <a:rPr kumimoji="1" lang="ja-JP" altLang="en-US" smtClean="0"/>
              <a:t>2024/8/5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F89CE5F-31B2-8559-D844-7D7F0138B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88418F2-8D9D-9380-482C-E82DCE88A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B0C2E-D30A-4AE9-88A6-22C840E1DE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2020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D91088-5388-64E9-B01D-2923925D9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1348267-BD93-5A75-0EDD-48ECDE775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FF432-6C76-47D7-BE28-CF7F4DCCA5F4}" type="datetimeFigureOut">
              <a:rPr kumimoji="1" lang="ja-JP" altLang="en-US" smtClean="0"/>
              <a:t>2024/8/5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B173839-BDD6-DB00-EDAB-3D01DBC68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06D2B4B-7F56-EAD0-81D9-C4CD07C46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B0C2E-D30A-4AE9-88A6-22C840E1DE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909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6A1AEBD-9920-E8AD-3722-7CFE63E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FF432-6C76-47D7-BE28-CF7F4DCCA5F4}" type="datetimeFigureOut">
              <a:rPr kumimoji="1" lang="ja-JP" altLang="en-US" smtClean="0"/>
              <a:t>2024/8/5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D9D008-E207-4E00-71E9-25CF3E9AD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A0293B2-D983-7408-E8A7-844F15CA5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B0C2E-D30A-4AE9-88A6-22C840E1DE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4352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130FCD-A4BF-3A01-A301-539A7BAB5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F49DB6-DD2C-78AE-5090-6E2F03D80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8DEB2FF-9B5D-C5C2-6C9D-31F0D5BBD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1685F6A-97B8-398C-24C2-87A9C5F89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FF432-6C76-47D7-BE28-CF7F4DCCA5F4}" type="datetimeFigureOut">
              <a:rPr kumimoji="1" lang="ja-JP" altLang="en-US" smtClean="0"/>
              <a:t>2024/8/5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3BC83D0-C430-A77F-D271-194A64E6D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A0EF0A0-F237-3460-FB61-367338DCA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B0C2E-D30A-4AE9-88A6-22C840E1DE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6383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B6FE19-B80F-1BDD-986F-D3D06EB2B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FBD28FA-A399-19F2-7C98-12C2BF3ACB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29FF26F-2A46-582D-3F9B-F22B2B592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6B668C-3C03-120E-CB90-A35000962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FF432-6C76-47D7-BE28-CF7F4DCCA5F4}" type="datetimeFigureOut">
              <a:rPr kumimoji="1" lang="ja-JP" altLang="en-US" smtClean="0"/>
              <a:t>2024/8/5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2EB3C1A-3A0D-8D14-7081-71576AFE4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F8FA7E2-08E2-054B-3FC9-ED7C14F0A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B0C2E-D30A-4AE9-88A6-22C840E1DE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3048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55878BB-226C-47CD-0FE4-BB95571A3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D726FB8-A314-FF29-49F0-5BC58419F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C779F3-5594-EA36-4D2E-16D171D34E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FFF432-6C76-47D7-BE28-CF7F4DCCA5F4}" type="datetimeFigureOut">
              <a:rPr kumimoji="1" lang="ja-JP" altLang="en-US" smtClean="0"/>
              <a:t>2024/8/5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23D6ED-EF1F-A0B1-A09D-39DB8F5868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379C28-10DF-D4BF-7B8E-534293F944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9B0C2E-D30A-4AE9-88A6-22C840E1DE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6495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3A3A3D3F-9356-3C87-F201-618786D9DBB1}"/>
              </a:ext>
            </a:extLst>
          </p:cNvPr>
          <p:cNvSpPr/>
          <p:nvPr/>
        </p:nvSpPr>
        <p:spPr>
          <a:xfrm>
            <a:off x="946672" y="1717562"/>
            <a:ext cx="2034264" cy="12071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1B1C5CCB-4CC5-8142-7930-FE8C1EA0A340}"/>
              </a:ext>
            </a:extLst>
          </p:cNvPr>
          <p:cNvCxnSpPr>
            <a:cxnSpLocks/>
          </p:cNvCxnSpPr>
          <p:nvPr/>
        </p:nvCxnSpPr>
        <p:spPr>
          <a:xfrm flipV="1">
            <a:off x="3345814" y="1243015"/>
            <a:ext cx="1008743" cy="1207149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二等辺三角形 7">
            <a:extLst>
              <a:ext uri="{FF2B5EF4-FFF2-40B4-BE49-F238E27FC236}">
                <a16:creationId xmlns:a16="http://schemas.microsoft.com/office/drawing/2014/main" id="{F0EC8B9C-B6DB-1D0D-624A-8477451BA6CE}"/>
              </a:ext>
            </a:extLst>
          </p:cNvPr>
          <p:cNvSpPr/>
          <p:nvPr/>
        </p:nvSpPr>
        <p:spPr>
          <a:xfrm rot="5400000">
            <a:off x="4635797" y="1676030"/>
            <a:ext cx="1318303" cy="1548268"/>
          </a:xfrm>
          <a:prstGeom prst="triangl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394D6A8-E21F-E814-0B21-9035CD0B015E}"/>
              </a:ext>
            </a:extLst>
          </p:cNvPr>
          <p:cNvSpPr/>
          <p:nvPr/>
        </p:nvSpPr>
        <p:spPr>
          <a:xfrm rot="1800000">
            <a:off x="6773235" y="1150258"/>
            <a:ext cx="998989" cy="820057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66B9D658-2D82-114B-5A5B-463BBC3E3264}"/>
              </a:ext>
            </a:extLst>
          </p:cNvPr>
          <p:cNvSpPr/>
          <p:nvPr/>
        </p:nvSpPr>
        <p:spPr>
          <a:xfrm rot="19763886">
            <a:off x="8156261" y="1515141"/>
            <a:ext cx="1879600" cy="1480473"/>
          </a:xfrm>
          <a:custGeom>
            <a:avLst/>
            <a:gdLst>
              <a:gd name="connsiteX0" fmla="*/ 471714 w 1879600"/>
              <a:gd name="connsiteY0" fmla="*/ 1153886 h 1480473"/>
              <a:gd name="connsiteX1" fmla="*/ 0 w 1879600"/>
              <a:gd name="connsiteY1" fmla="*/ 341086 h 1480473"/>
              <a:gd name="connsiteX2" fmla="*/ 616857 w 1879600"/>
              <a:gd name="connsiteY2" fmla="*/ 0 h 1480473"/>
              <a:gd name="connsiteX3" fmla="*/ 1589314 w 1879600"/>
              <a:gd name="connsiteY3" fmla="*/ 442686 h 1480473"/>
              <a:gd name="connsiteX4" fmla="*/ 1879600 w 1879600"/>
              <a:gd name="connsiteY4" fmla="*/ 798286 h 1480473"/>
              <a:gd name="connsiteX5" fmla="*/ 1647372 w 1879600"/>
              <a:gd name="connsiteY5" fmla="*/ 856343 h 1480473"/>
              <a:gd name="connsiteX6" fmla="*/ 1560286 w 1879600"/>
              <a:gd name="connsiteY6" fmla="*/ 914400 h 1480473"/>
              <a:gd name="connsiteX7" fmla="*/ 1538514 w 1879600"/>
              <a:gd name="connsiteY7" fmla="*/ 928914 h 1480473"/>
              <a:gd name="connsiteX8" fmla="*/ 1357086 w 1879600"/>
              <a:gd name="connsiteY8" fmla="*/ 1357086 h 1480473"/>
              <a:gd name="connsiteX9" fmla="*/ 1277257 w 1879600"/>
              <a:gd name="connsiteY9" fmla="*/ 1480457 h 1480473"/>
              <a:gd name="connsiteX10" fmla="*/ 471714 w 1879600"/>
              <a:gd name="connsiteY10" fmla="*/ 1153886 h 1480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79600" h="1480473">
                <a:moveTo>
                  <a:pt x="471714" y="1153886"/>
                </a:moveTo>
                <a:lnTo>
                  <a:pt x="0" y="341086"/>
                </a:lnTo>
                <a:lnTo>
                  <a:pt x="616857" y="0"/>
                </a:lnTo>
                <a:lnTo>
                  <a:pt x="1589314" y="442686"/>
                </a:lnTo>
                <a:lnTo>
                  <a:pt x="1879600" y="798286"/>
                </a:lnTo>
                <a:cubicBezTo>
                  <a:pt x="1802191" y="817638"/>
                  <a:pt x="1722360" y="829075"/>
                  <a:pt x="1647372" y="856343"/>
                </a:cubicBezTo>
                <a:cubicBezTo>
                  <a:pt x="1614584" y="868266"/>
                  <a:pt x="1589315" y="895048"/>
                  <a:pt x="1560286" y="914400"/>
                </a:cubicBezTo>
                <a:lnTo>
                  <a:pt x="1538514" y="928914"/>
                </a:lnTo>
                <a:lnTo>
                  <a:pt x="1357086" y="1357086"/>
                </a:lnTo>
                <a:cubicBezTo>
                  <a:pt x="1289508" y="1484733"/>
                  <a:pt x="1338303" y="1480457"/>
                  <a:pt x="1277257" y="1480457"/>
                </a:cubicBezTo>
                <a:lnTo>
                  <a:pt x="471714" y="1153886"/>
                </a:lnTo>
                <a:close/>
              </a:path>
            </a:pathLst>
          </a:cu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0438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3A3A3D3F-9356-3C87-F201-618786D9DBB1}"/>
              </a:ext>
            </a:extLst>
          </p:cNvPr>
          <p:cNvSpPr/>
          <p:nvPr/>
        </p:nvSpPr>
        <p:spPr>
          <a:xfrm>
            <a:off x="1504103" y="1509485"/>
            <a:ext cx="1346585" cy="8273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1B1C5CCB-4CC5-8142-7930-FE8C1EA0A340}"/>
              </a:ext>
            </a:extLst>
          </p:cNvPr>
          <p:cNvCxnSpPr>
            <a:cxnSpLocks/>
          </p:cNvCxnSpPr>
          <p:nvPr/>
        </p:nvCxnSpPr>
        <p:spPr>
          <a:xfrm>
            <a:off x="1927023" y="2660620"/>
            <a:ext cx="685550" cy="634122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二等辺三角形 7">
            <a:extLst>
              <a:ext uri="{FF2B5EF4-FFF2-40B4-BE49-F238E27FC236}">
                <a16:creationId xmlns:a16="http://schemas.microsoft.com/office/drawing/2014/main" id="{F0EC8B9C-B6DB-1D0D-624A-8477451BA6CE}"/>
              </a:ext>
            </a:extLst>
          </p:cNvPr>
          <p:cNvSpPr/>
          <p:nvPr/>
        </p:nvSpPr>
        <p:spPr>
          <a:xfrm rot="3600000">
            <a:off x="1835940" y="3248771"/>
            <a:ext cx="1020855" cy="1082436"/>
          </a:xfrm>
          <a:prstGeom prst="triangl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394D6A8-E21F-E814-0B21-9035CD0B015E}"/>
              </a:ext>
            </a:extLst>
          </p:cNvPr>
          <p:cNvSpPr/>
          <p:nvPr/>
        </p:nvSpPr>
        <p:spPr>
          <a:xfrm rot="18145860">
            <a:off x="1427529" y="4752572"/>
            <a:ext cx="998989" cy="820057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715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ワイド画面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江崎望</dc:creator>
  <cp:lastModifiedBy>江崎望</cp:lastModifiedBy>
  <cp:revision>4</cp:revision>
  <dcterms:created xsi:type="dcterms:W3CDTF">2024-08-05T03:05:21Z</dcterms:created>
  <dcterms:modified xsi:type="dcterms:W3CDTF">2024-08-05T03:21:49Z</dcterms:modified>
</cp:coreProperties>
</file>