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077075" cy="8955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1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47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477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328C-19E3-42CA-9D07-C71BB9FEFDFB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0163" y="6715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53667"/>
            <a:ext cx="5661660" cy="4029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05780"/>
            <a:ext cx="3066733" cy="447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505780"/>
            <a:ext cx="3066733" cy="447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B9771-92CE-4EAA-BA7F-26B5CC32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9A1E-4C39-45B1-BBDA-3E3D8977C494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David  </a:t>
            </a:r>
            <a:r>
              <a:rPr lang="en-US" b="1" u="sng" smtClean="0">
                <a:latin typeface="Times New Roman" pitchFamily="18" charset="0"/>
                <a:cs typeface="Times New Roman" pitchFamily="18" charset="0"/>
              </a:rPr>
              <a:t>Galilei  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Natale’s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  Number  Crunching  Records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85000" lnSpcReduction="10000"/>
          </a:bodyPr>
          <a:lstStyle/>
          <a:p>
            <a:r>
              <a:rPr lang="en-US" sz="2000" dirty="0" smtClean="0"/>
              <a:t>Computed  1,100,000,000!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Computed  the  40,000,000,000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 Fibonacci  </a:t>
            </a:r>
            <a:r>
              <a:rPr lang="en-US" sz="2000" dirty="0"/>
              <a:t>n</a:t>
            </a:r>
            <a:r>
              <a:rPr lang="en-US" sz="2000" dirty="0" smtClean="0"/>
              <a:t>umber.</a:t>
            </a:r>
          </a:p>
          <a:p>
            <a:endParaRPr lang="en-US" sz="2000" dirty="0"/>
          </a:p>
          <a:p>
            <a:r>
              <a:rPr lang="en-US" sz="2000" dirty="0" smtClean="0"/>
              <a:t>Computed a &gt; 99% accurate approximation of the </a:t>
            </a:r>
            <a:r>
              <a:rPr lang="en-US" sz="2000" dirty="0"/>
              <a:t>5</a:t>
            </a:r>
            <a:r>
              <a:rPr lang="en-US" sz="2000" dirty="0" smtClean="0"/>
              <a:t>0 quadrillionth Fibonacci number.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 smtClean="0"/>
              <a:t>Computed  2</a:t>
            </a:r>
            <a:r>
              <a:rPr lang="en-US" sz="2000" baseline="30000" dirty="0" smtClean="0"/>
              <a:t>32,212,254,704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Computed </a:t>
            </a:r>
            <a:r>
              <a:rPr lang="en-US" sz="2000" dirty="0" smtClean="0"/>
              <a:t> pi  to  1,300,000,000,000  decimal  places.</a:t>
            </a:r>
          </a:p>
          <a:p>
            <a:endParaRPr lang="en-US" sz="2000" dirty="0"/>
          </a:p>
          <a:p>
            <a:r>
              <a:rPr lang="en-US" sz="2000" dirty="0"/>
              <a:t>Computed </a:t>
            </a:r>
            <a:r>
              <a:rPr lang="en-US" sz="2000" dirty="0" smtClean="0"/>
              <a:t> </a:t>
            </a:r>
            <a:r>
              <a:rPr lang="en-US" sz="2000" i="1" dirty="0" smtClean="0"/>
              <a:t>e</a:t>
            </a:r>
            <a:r>
              <a:rPr lang="en-US" sz="2000" dirty="0" smtClean="0"/>
              <a:t>  to  1,600,000,000,000  decimal  places.</a:t>
            </a:r>
          </a:p>
          <a:p>
            <a:endParaRPr lang="en-US" sz="2000" dirty="0"/>
          </a:p>
          <a:p>
            <a:r>
              <a:rPr lang="en-US" sz="2000" dirty="0" smtClean="0"/>
              <a:t>Computed  the  square  roots  of  2 &amp; 3 &amp; 5  to  1,700,000,000,000  </a:t>
            </a:r>
            <a:r>
              <a:rPr lang="en-US" sz="2000" dirty="0"/>
              <a:t>decimal </a:t>
            </a:r>
            <a:r>
              <a:rPr lang="en-US" sz="2000" dirty="0" smtClean="0"/>
              <a:t> places.</a:t>
            </a:r>
          </a:p>
          <a:p>
            <a:endParaRPr lang="en-US" sz="2000" dirty="0" smtClean="0"/>
          </a:p>
          <a:p>
            <a:r>
              <a:rPr lang="en-US" sz="2000" dirty="0" smtClean="0"/>
              <a:t>Discovered  the  first  35  </a:t>
            </a:r>
            <a:r>
              <a:rPr lang="en-US" sz="2000" dirty="0" err="1" smtClean="0"/>
              <a:t>Mersenne</a:t>
            </a:r>
            <a:r>
              <a:rPr lang="en-US" sz="2000" dirty="0" smtClean="0"/>
              <a:t>  primes.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David  Galilei  Natale’s  Number  Crunching  Records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David Natale</cp:lastModifiedBy>
  <cp:revision>132</cp:revision>
  <cp:lastPrinted>2019-09-17T11:35:15Z</cp:lastPrinted>
  <dcterms:created xsi:type="dcterms:W3CDTF">2009-05-07T13:28:08Z</dcterms:created>
  <dcterms:modified xsi:type="dcterms:W3CDTF">2019-09-17T12:10:46Z</dcterms:modified>
</cp:coreProperties>
</file>