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9/21/2017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9/21/2017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9/21/2017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9/21/2017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7F72-A0F9-4528-9C8E-11DCF22EFEF1}"/>
              </a:ext>
            </a:extLst>
          </p:cNvPr>
          <p:cNvSpPr>
            <a:spLocks noGrp="1"/>
          </p:cNvSpPr>
          <p:nvPr>
            <p:ph type="ctrTitle"/>
          </p:nvPr>
        </p:nvSpPr>
        <p:spPr/>
        <p:txBody>
          <a:bodyPr/>
          <a:lstStyle/>
          <a:p>
            <a:r>
              <a:rPr lang="en-IN" dirty="0"/>
              <a:t>Message Me	</a:t>
            </a:r>
          </a:p>
        </p:txBody>
      </p:sp>
      <p:sp>
        <p:nvSpPr>
          <p:cNvPr id="3" name="Subtitle 2">
            <a:extLst>
              <a:ext uri="{FF2B5EF4-FFF2-40B4-BE49-F238E27FC236}">
                <a16:creationId xmlns:a16="http://schemas.microsoft.com/office/drawing/2014/main" id="{37260E28-600F-4445-A110-9369A80F2CEF}"/>
              </a:ext>
            </a:extLst>
          </p:cNvPr>
          <p:cNvSpPr>
            <a:spLocks noGrp="1"/>
          </p:cNvSpPr>
          <p:nvPr>
            <p:ph type="subTitle" idx="1"/>
          </p:nvPr>
        </p:nvSpPr>
        <p:spPr/>
        <p:txBody>
          <a:bodyPr/>
          <a:lstStyle/>
          <a:p>
            <a:r>
              <a:rPr lang="en-IN" dirty="0"/>
              <a:t>Homework assignment by group 2</a:t>
            </a:r>
          </a:p>
        </p:txBody>
      </p:sp>
    </p:spTree>
    <p:extLst>
      <p:ext uri="{BB962C8B-B14F-4D97-AF65-F5344CB8AC3E}">
        <p14:creationId xmlns:p14="http://schemas.microsoft.com/office/powerpoint/2010/main" val="355522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4408-E030-42E6-80EA-3755175FEBF7}"/>
              </a:ext>
            </a:extLst>
          </p:cNvPr>
          <p:cNvSpPr>
            <a:spLocks noGrp="1"/>
          </p:cNvSpPr>
          <p:nvPr>
            <p:ph type="title"/>
          </p:nvPr>
        </p:nvSpPr>
        <p:spPr/>
        <p:txBody>
          <a:bodyPr/>
          <a:lstStyle/>
          <a:p>
            <a:r>
              <a:rPr lang="en-IN" dirty="0"/>
              <a:t>Idea</a:t>
            </a:r>
          </a:p>
        </p:txBody>
      </p:sp>
      <p:sp>
        <p:nvSpPr>
          <p:cNvPr id="3" name="Content Placeholder 2">
            <a:extLst>
              <a:ext uri="{FF2B5EF4-FFF2-40B4-BE49-F238E27FC236}">
                <a16:creationId xmlns:a16="http://schemas.microsoft.com/office/drawing/2014/main" id="{4ABE1F7D-76CE-442E-9555-E5A4ECE6BB90}"/>
              </a:ext>
            </a:extLst>
          </p:cNvPr>
          <p:cNvSpPr>
            <a:spLocks noGrp="1"/>
          </p:cNvSpPr>
          <p:nvPr>
            <p:ph idx="1"/>
          </p:nvPr>
        </p:nvSpPr>
        <p:spPr/>
        <p:txBody>
          <a:bodyPr/>
          <a:lstStyle/>
          <a:p>
            <a:r>
              <a:rPr lang="en-IN" dirty="0"/>
              <a:t>This project is an messaging application which uses beacon to send regional messages.</a:t>
            </a:r>
          </a:p>
          <a:p>
            <a:r>
              <a:rPr lang="en-IN" dirty="0"/>
              <a:t>The messages can be composed and sent from certain location to users. Messages can be loaded but cannot be read by the recipient unless the recipient manually goes to the specified region. </a:t>
            </a:r>
          </a:p>
          <a:p>
            <a:r>
              <a:rPr lang="en-IN" dirty="0"/>
              <a:t>On reaching the region, the application will automatically trigger the unlock message </a:t>
            </a:r>
            <a:r>
              <a:rPr lang="en-IN" dirty="0" err="1"/>
              <a:t>api</a:t>
            </a:r>
            <a:r>
              <a:rPr lang="en-IN" dirty="0"/>
              <a:t> which will unlock the messages related to that region on server.</a:t>
            </a:r>
          </a:p>
        </p:txBody>
      </p:sp>
    </p:spTree>
    <p:extLst>
      <p:ext uri="{BB962C8B-B14F-4D97-AF65-F5344CB8AC3E}">
        <p14:creationId xmlns:p14="http://schemas.microsoft.com/office/powerpoint/2010/main" val="361768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8909-D086-4E1F-B831-9AB411275BB3}"/>
              </a:ext>
            </a:extLst>
          </p:cNvPr>
          <p:cNvSpPr>
            <a:spLocks noGrp="1"/>
          </p:cNvSpPr>
          <p:nvPr>
            <p:ph type="title"/>
          </p:nvPr>
        </p:nvSpPr>
        <p:spPr/>
        <p:txBody>
          <a:bodyPr/>
          <a:lstStyle/>
          <a:p>
            <a:r>
              <a:rPr lang="en-IN" dirty="0"/>
              <a:t>APIs</a:t>
            </a:r>
          </a:p>
        </p:txBody>
      </p:sp>
      <p:sp>
        <p:nvSpPr>
          <p:cNvPr id="3" name="Content Placeholder 2">
            <a:extLst>
              <a:ext uri="{FF2B5EF4-FFF2-40B4-BE49-F238E27FC236}">
                <a16:creationId xmlns:a16="http://schemas.microsoft.com/office/drawing/2014/main" id="{04B7E1C9-0946-4368-A8AF-427670B8666E}"/>
              </a:ext>
            </a:extLst>
          </p:cNvPr>
          <p:cNvSpPr>
            <a:spLocks noGrp="1"/>
          </p:cNvSpPr>
          <p:nvPr>
            <p:ph idx="1"/>
          </p:nvPr>
        </p:nvSpPr>
        <p:spPr/>
        <p:txBody>
          <a:bodyPr>
            <a:normAutofit/>
          </a:bodyPr>
          <a:lstStyle/>
          <a:p>
            <a:r>
              <a:rPr lang="en-IN" b="1" dirty="0"/>
              <a:t>1. Sign up</a:t>
            </a:r>
          </a:p>
          <a:p>
            <a:r>
              <a:rPr lang="en-IN" b="1" dirty="0"/>
              <a:t>2. Login</a:t>
            </a:r>
          </a:p>
          <a:p>
            <a:r>
              <a:rPr lang="en-IN" b="1" dirty="0"/>
              <a:t>3. Inbox</a:t>
            </a:r>
          </a:p>
          <a:p>
            <a:r>
              <a:rPr lang="en-IN" b="1" dirty="0"/>
              <a:t>4. Compose</a:t>
            </a:r>
          </a:p>
          <a:p>
            <a:r>
              <a:rPr lang="en-IN" b="1" dirty="0"/>
              <a:t>5. Reply</a:t>
            </a:r>
          </a:p>
          <a:p>
            <a:r>
              <a:rPr lang="en-IN" b="1" dirty="0"/>
              <a:t>6. Delete</a:t>
            </a:r>
          </a:p>
          <a:p>
            <a:pPr marL="0" indent="0">
              <a:buNone/>
            </a:pPr>
            <a:endParaRPr lang="en-IN" dirty="0"/>
          </a:p>
        </p:txBody>
      </p:sp>
    </p:spTree>
    <p:extLst>
      <p:ext uri="{BB962C8B-B14F-4D97-AF65-F5344CB8AC3E}">
        <p14:creationId xmlns:p14="http://schemas.microsoft.com/office/powerpoint/2010/main" val="230511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54491-4F65-40B1-A86D-0BFD1ED05A62}"/>
              </a:ext>
            </a:extLst>
          </p:cNvPr>
          <p:cNvSpPr>
            <a:spLocks noGrp="1"/>
          </p:cNvSpPr>
          <p:nvPr>
            <p:ph type="title"/>
          </p:nvPr>
        </p:nvSpPr>
        <p:spPr/>
        <p:txBody>
          <a:bodyPr/>
          <a:lstStyle/>
          <a:p>
            <a:r>
              <a:rPr lang="en-IN" dirty="0"/>
              <a:t>Database Schema</a:t>
            </a:r>
          </a:p>
        </p:txBody>
      </p:sp>
      <p:sp>
        <p:nvSpPr>
          <p:cNvPr id="3" name="Content Placeholder 2">
            <a:extLst>
              <a:ext uri="{FF2B5EF4-FFF2-40B4-BE49-F238E27FC236}">
                <a16:creationId xmlns:a16="http://schemas.microsoft.com/office/drawing/2014/main" id="{C72055C8-7C14-465B-942C-921740A23ED6}"/>
              </a:ext>
            </a:extLst>
          </p:cNvPr>
          <p:cNvSpPr>
            <a:spLocks noGrp="1"/>
          </p:cNvSpPr>
          <p:nvPr>
            <p:ph idx="1"/>
          </p:nvPr>
        </p:nvSpPr>
        <p:spPr>
          <a:xfrm>
            <a:off x="542213" y="2528085"/>
            <a:ext cx="4736798" cy="3985835"/>
          </a:xfrm>
        </p:spPr>
        <p:txBody>
          <a:bodyPr/>
          <a:lstStyle/>
          <a:p>
            <a:r>
              <a:rPr lang="en-IN" sz="2400" b="1" dirty="0"/>
              <a:t>Table 1</a:t>
            </a:r>
          </a:p>
          <a:p>
            <a:r>
              <a:rPr lang="en-IN" b="1" dirty="0"/>
              <a:t>USER table</a:t>
            </a:r>
          </a:p>
          <a:p>
            <a:r>
              <a:rPr lang="en-IN" dirty="0"/>
              <a:t>Username - VARCHAR(40) - Primary Key, Non Null</a:t>
            </a:r>
          </a:p>
          <a:p>
            <a:r>
              <a:rPr lang="en-IN" dirty="0"/>
              <a:t>Password - VARCHAR(45) - Non Null</a:t>
            </a:r>
          </a:p>
          <a:p>
            <a:r>
              <a:rPr lang="en-IN" dirty="0"/>
              <a:t>First Name - VARCHAR(45) - Non Null</a:t>
            </a:r>
          </a:p>
          <a:p>
            <a:r>
              <a:rPr lang="en-IN" dirty="0"/>
              <a:t>Last Name - VARCHAR(45) - Non Null</a:t>
            </a:r>
          </a:p>
          <a:p>
            <a:endParaRPr lang="en-IN" dirty="0"/>
          </a:p>
        </p:txBody>
      </p:sp>
      <p:sp>
        <p:nvSpPr>
          <p:cNvPr id="4" name="Content Placeholder 2">
            <a:extLst>
              <a:ext uri="{FF2B5EF4-FFF2-40B4-BE49-F238E27FC236}">
                <a16:creationId xmlns:a16="http://schemas.microsoft.com/office/drawing/2014/main" id="{2DD5502A-1315-4C9E-AC3C-E46BC2432DD8}"/>
              </a:ext>
            </a:extLst>
          </p:cNvPr>
          <p:cNvSpPr txBox="1">
            <a:spLocks/>
          </p:cNvSpPr>
          <p:nvPr/>
        </p:nvSpPr>
        <p:spPr>
          <a:xfrm>
            <a:off x="6322416" y="2528085"/>
            <a:ext cx="4736798" cy="398583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400" b="1" dirty="0"/>
              <a:t>Table 2</a:t>
            </a:r>
          </a:p>
          <a:p>
            <a:r>
              <a:rPr lang="en-IN" b="1" dirty="0"/>
              <a:t>MESSAGE table</a:t>
            </a:r>
          </a:p>
          <a:p>
            <a:r>
              <a:rPr lang="en-IN" dirty="0" err="1"/>
              <a:t>messageId</a:t>
            </a:r>
            <a:r>
              <a:rPr lang="en-IN" dirty="0"/>
              <a:t> - INT(11) - Primary Key, Non null, Unique Index, Auto increment</a:t>
            </a:r>
          </a:p>
          <a:p>
            <a:r>
              <a:rPr lang="en-IN" dirty="0"/>
              <a:t>Sender - VARCHAR(45) - Non Null</a:t>
            </a:r>
          </a:p>
          <a:p>
            <a:r>
              <a:rPr lang="en-IN" dirty="0"/>
              <a:t>Receiver - VARCHAR(45) - Non Null</a:t>
            </a:r>
          </a:p>
          <a:p>
            <a:r>
              <a:rPr lang="en-IN" dirty="0"/>
              <a:t>Message - VARCHAR(45) - Non Null</a:t>
            </a:r>
          </a:p>
          <a:p>
            <a:r>
              <a:rPr lang="en-IN" dirty="0" err="1"/>
              <a:t>isRead</a:t>
            </a:r>
            <a:r>
              <a:rPr lang="en-IN" dirty="0"/>
              <a:t> - TINYINT(1) - Non Null</a:t>
            </a:r>
          </a:p>
          <a:p>
            <a:r>
              <a:rPr lang="en-IN" dirty="0" err="1"/>
              <a:t>isLocked</a:t>
            </a:r>
            <a:r>
              <a:rPr lang="en-IN" dirty="0"/>
              <a:t> - TINYINT(1) - Non Null</a:t>
            </a:r>
          </a:p>
          <a:p>
            <a:r>
              <a:rPr lang="en-IN" dirty="0"/>
              <a:t>Date - DATETIME - Non Null</a:t>
            </a:r>
          </a:p>
          <a:p>
            <a:endParaRPr lang="en-IN" dirty="0"/>
          </a:p>
        </p:txBody>
      </p:sp>
    </p:spTree>
    <p:extLst>
      <p:ext uri="{BB962C8B-B14F-4D97-AF65-F5344CB8AC3E}">
        <p14:creationId xmlns:p14="http://schemas.microsoft.com/office/powerpoint/2010/main" val="1024611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50E2-DB90-4C4E-9649-6AB3DD5F554D}"/>
              </a:ext>
            </a:extLst>
          </p:cNvPr>
          <p:cNvSpPr>
            <a:spLocks noGrp="1"/>
          </p:cNvSpPr>
          <p:nvPr>
            <p:ph type="title"/>
          </p:nvPr>
        </p:nvSpPr>
        <p:spPr/>
        <p:txBody>
          <a:bodyPr/>
          <a:lstStyle/>
          <a:p>
            <a:r>
              <a:rPr lang="en-IN" b="1" dirty="0"/>
              <a:t>Completed Tasks</a:t>
            </a:r>
            <a:br>
              <a:rPr lang="en-IN" b="1" dirty="0"/>
            </a:br>
            <a:endParaRPr lang="en-IN" dirty="0"/>
          </a:p>
        </p:txBody>
      </p:sp>
      <p:sp>
        <p:nvSpPr>
          <p:cNvPr id="3" name="Content Placeholder 2">
            <a:extLst>
              <a:ext uri="{FF2B5EF4-FFF2-40B4-BE49-F238E27FC236}">
                <a16:creationId xmlns:a16="http://schemas.microsoft.com/office/drawing/2014/main" id="{4C6F430E-936F-4034-B48D-B1E530615FD7}"/>
              </a:ext>
            </a:extLst>
          </p:cNvPr>
          <p:cNvSpPr>
            <a:spLocks noGrp="1"/>
          </p:cNvSpPr>
          <p:nvPr>
            <p:ph idx="1"/>
          </p:nvPr>
        </p:nvSpPr>
        <p:spPr/>
        <p:txBody>
          <a:bodyPr>
            <a:normAutofit/>
          </a:bodyPr>
          <a:lstStyle/>
          <a:p>
            <a:r>
              <a:rPr lang="en-IN" dirty="0"/>
              <a:t>The Server side application is completed as per requirement. All the </a:t>
            </a:r>
            <a:r>
              <a:rPr lang="en-IN" dirty="0" err="1"/>
              <a:t>apis</a:t>
            </a:r>
            <a:r>
              <a:rPr lang="en-IN" dirty="0"/>
              <a:t> have been implemented and the serve also used JWT tokens to authenticate users.</a:t>
            </a:r>
          </a:p>
          <a:p>
            <a:r>
              <a:rPr lang="en-IN" dirty="0"/>
              <a:t>Android Mobile application is ready with all the activities. Token storage in shared preferences is also implemented</a:t>
            </a:r>
          </a:p>
          <a:p>
            <a:r>
              <a:rPr lang="en-IN" dirty="0" err="1"/>
              <a:t>MySql</a:t>
            </a:r>
            <a:r>
              <a:rPr lang="en-IN" dirty="0"/>
              <a:t> database on server is setup with two tables under one schema. 'Users' table is dedicated to store user profile information and the 'Message' table is dedicated to store all the messages intended to all the users</a:t>
            </a:r>
          </a:p>
        </p:txBody>
      </p:sp>
    </p:spTree>
    <p:extLst>
      <p:ext uri="{BB962C8B-B14F-4D97-AF65-F5344CB8AC3E}">
        <p14:creationId xmlns:p14="http://schemas.microsoft.com/office/powerpoint/2010/main" val="285886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4E00-5F29-4067-8EED-33B62CD66831}"/>
              </a:ext>
            </a:extLst>
          </p:cNvPr>
          <p:cNvSpPr>
            <a:spLocks noGrp="1"/>
          </p:cNvSpPr>
          <p:nvPr>
            <p:ph type="title"/>
          </p:nvPr>
        </p:nvSpPr>
        <p:spPr/>
        <p:txBody>
          <a:bodyPr/>
          <a:lstStyle/>
          <a:p>
            <a:r>
              <a:rPr lang="en-IN" dirty="0"/>
              <a:t>Incomplete Task</a:t>
            </a:r>
          </a:p>
        </p:txBody>
      </p:sp>
      <p:sp>
        <p:nvSpPr>
          <p:cNvPr id="3" name="Content Placeholder 2">
            <a:extLst>
              <a:ext uri="{FF2B5EF4-FFF2-40B4-BE49-F238E27FC236}">
                <a16:creationId xmlns:a16="http://schemas.microsoft.com/office/drawing/2014/main" id="{77D43D18-C884-40C7-AFE2-B174278DF9B0}"/>
              </a:ext>
            </a:extLst>
          </p:cNvPr>
          <p:cNvSpPr>
            <a:spLocks noGrp="1"/>
          </p:cNvSpPr>
          <p:nvPr>
            <p:ph idx="1"/>
          </p:nvPr>
        </p:nvSpPr>
        <p:spPr/>
        <p:txBody>
          <a:bodyPr/>
          <a:lstStyle/>
          <a:p>
            <a:r>
              <a:rPr lang="en-IN" dirty="0"/>
              <a:t>Signing out a user is not yet implemented. This will include deletion of token from client. Not focussed on current release as it was not required in the assignment</a:t>
            </a:r>
          </a:p>
          <a:p>
            <a:endParaRPr lang="en-IN" dirty="0"/>
          </a:p>
        </p:txBody>
      </p:sp>
    </p:spTree>
    <p:extLst>
      <p:ext uri="{BB962C8B-B14F-4D97-AF65-F5344CB8AC3E}">
        <p14:creationId xmlns:p14="http://schemas.microsoft.com/office/powerpoint/2010/main" val="643429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33</TotalTime>
  <Words>342</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Message Me </vt:lpstr>
      <vt:lpstr>Idea</vt:lpstr>
      <vt:lpstr>APIs</vt:lpstr>
      <vt:lpstr>Database Schema</vt:lpstr>
      <vt:lpstr>Completed Tasks </vt:lpstr>
      <vt:lpstr>Incomplete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Me </dc:title>
  <dc:creator>Akshay Ayyanchira</dc:creator>
  <cp:lastModifiedBy>Akshay Ayyanchira</cp:lastModifiedBy>
  <cp:revision>1</cp:revision>
  <dcterms:created xsi:type="dcterms:W3CDTF">2017-09-21T21:14:18Z</dcterms:created>
  <dcterms:modified xsi:type="dcterms:W3CDTF">2017-09-21T21:47:39Z</dcterms:modified>
</cp:coreProperties>
</file>