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Relationship Id="rId10" Type="http://schemas.openxmlformats.org/officeDocument/2006/relationships/image" Target="../media/image139.png"/><Relationship Id="rId11" Type="http://schemas.openxmlformats.org/officeDocument/2006/relationships/image" Target="../media/image140.png"/><Relationship Id="rId12" Type="http://schemas.openxmlformats.org/officeDocument/2006/relationships/image" Target="../media/image14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Relationship Id="rId10" Type="http://schemas.openxmlformats.org/officeDocument/2006/relationships/image" Target="../media/image15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Relationship Id="rId11" Type="http://schemas.openxmlformats.org/officeDocument/2006/relationships/image" Target="../media/image18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8.png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1.png"/><Relationship Id="rId6" Type="http://schemas.openxmlformats.org/officeDocument/2006/relationships/image" Target="../media/image192.png"/><Relationship Id="rId7" Type="http://schemas.openxmlformats.org/officeDocument/2006/relationships/image" Target="../media/image193.png"/><Relationship Id="rId8" Type="http://schemas.openxmlformats.org/officeDocument/2006/relationships/image" Target="../media/image19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6" Type="http://schemas.openxmlformats.org/officeDocument/2006/relationships/image" Target="../media/image199.png"/><Relationship Id="rId7" Type="http://schemas.openxmlformats.org/officeDocument/2006/relationships/image" Target="../media/image200.png"/><Relationship Id="rId8" Type="http://schemas.openxmlformats.org/officeDocument/2006/relationships/image" Target="../media/image201.png"/><Relationship Id="rId9" Type="http://schemas.openxmlformats.org/officeDocument/2006/relationships/image" Target="../media/image202.png"/><Relationship Id="rId10" Type="http://schemas.openxmlformats.org/officeDocument/2006/relationships/image" Target="../media/image203.png"/><Relationship Id="rId11" Type="http://schemas.openxmlformats.org/officeDocument/2006/relationships/image" Target="../media/image20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5.png"/><Relationship Id="rId3" Type="http://schemas.openxmlformats.org/officeDocument/2006/relationships/image" Target="../media/image20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Relationship Id="rId15" Type="http://schemas.openxmlformats.org/officeDocument/2006/relationships/image" Target="../media/image81.png"/><Relationship Id="rId16" Type="http://schemas.openxmlformats.org/officeDocument/2006/relationships/image" Target="../media/image82.png"/><Relationship Id="rId17" Type="http://schemas.openxmlformats.org/officeDocument/2006/relationships/image" Target="../media/image83.png"/><Relationship Id="rId18" Type="http://schemas.openxmlformats.org/officeDocument/2006/relationships/image" Target="../media/image84.png"/><Relationship Id="rId19" Type="http://schemas.openxmlformats.org/officeDocument/2006/relationships/image" Target="../media/image8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03"/>
            <a:ext cx="18295238" cy="10285714"/>
            <a:chOff x="0" y="1003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03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65784" y="5849120"/>
            <a:ext cx="6895238" cy="21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85946" y="5612086"/>
            <a:ext cx="4984999" cy="111632"/>
            <a:chOff x="11485946" y="5612086"/>
            <a:chExt cx="4984999" cy="1116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85946" y="5612086"/>
              <a:ext cx="4984999" cy="1116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6179" y="3227011"/>
            <a:ext cx="10666667" cy="346666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3323" y="2842580"/>
            <a:ext cx="7504762" cy="12095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41153" y="3202659"/>
            <a:ext cx="7219048" cy="34666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4751" y="2143346"/>
            <a:ext cx="9952381" cy="10095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767" y="-2005"/>
            <a:ext cx="18295238" cy="10285714"/>
            <a:chOff x="-6767" y="-2005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67" y="-2005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8264" y="785781"/>
            <a:ext cx="1774819" cy="1774819"/>
            <a:chOff x="1058264" y="785781"/>
            <a:chExt cx="1774819" cy="17748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58264" y="785781"/>
              <a:ext cx="1774819" cy="1774819"/>
              <a:chOff x="1058264" y="785781"/>
              <a:chExt cx="1774819" cy="17748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058264" y="785781"/>
                <a:ext cx="1774819" cy="1774819"/>
                <a:chOff x="1058264" y="785781"/>
                <a:chExt cx="1774819" cy="177481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58264" y="785781"/>
                  <a:ext cx="1774819" cy="1774819"/>
                </a:xfrm>
                <a:prstGeom prst="rect">
                  <a:avLst/>
                </a:prstGeom>
              </p:spPr>
            </p:pic>
          </p:grpSp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3068" y="916853"/>
                <a:ext cx="1400000" cy="171428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58264" y="2045396"/>
              <a:ext cx="1294393" cy="174686"/>
              <a:chOff x="1058264" y="2045396"/>
              <a:chExt cx="1294393" cy="1746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58264" y="2045396"/>
                <a:ext cx="1294393" cy="174686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1165" y="1180253"/>
            <a:ext cx="5895238" cy="143809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84713" y="6625040"/>
            <a:ext cx="7219048" cy="16380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00518" y="8420158"/>
            <a:ext cx="7219048" cy="885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96989" y="2848714"/>
            <a:ext cx="4231104" cy="6171429"/>
            <a:chOff x="5196989" y="2848714"/>
            <a:chExt cx="4231104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6989" y="2848714"/>
              <a:ext cx="4231104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28093" y="2848714"/>
            <a:ext cx="1908672" cy="2907248"/>
            <a:chOff x="9428093" y="2848714"/>
            <a:chExt cx="1908672" cy="290724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28093" y="2848714"/>
              <a:ext cx="1908672" cy="29072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336765" y="2848714"/>
            <a:ext cx="2002147" cy="2963530"/>
            <a:chOff x="11336765" y="2848714"/>
            <a:chExt cx="2002147" cy="296353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36765" y="2848714"/>
              <a:ext cx="2002147" cy="29635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223666" y="2848714"/>
            <a:ext cx="2097624" cy="2963530"/>
            <a:chOff x="13223666" y="2848714"/>
            <a:chExt cx="2097624" cy="296353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23666" y="2848714"/>
              <a:ext cx="2097624" cy="296353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321290" y="2848714"/>
            <a:ext cx="2017995" cy="2982738"/>
            <a:chOff x="15321290" y="2848714"/>
            <a:chExt cx="2017995" cy="298273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321290" y="2848714"/>
              <a:ext cx="2017995" cy="29827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8264" y="2848714"/>
            <a:ext cx="4160000" cy="6171429"/>
            <a:chOff x="1058264" y="2848714"/>
            <a:chExt cx="4160000" cy="61714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8264" y="2848714"/>
              <a:ext cx="4160000" cy="6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406671" y="8262110"/>
            <a:ext cx="2021422" cy="1516066"/>
            <a:chOff x="7406671" y="8262110"/>
            <a:chExt cx="2021422" cy="151606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06671" y="8262110"/>
              <a:ext cx="2021422" cy="1516066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523997" y="477793"/>
            <a:ext cx="7314286" cy="60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767" y="-2005"/>
            <a:ext cx="18295238" cy="10285714"/>
            <a:chOff x="-6767" y="-2005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67" y="-2005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5661" y="7639537"/>
            <a:ext cx="3533333" cy="19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54636" y="3280672"/>
            <a:ext cx="2902387" cy="4095078"/>
            <a:chOff x="2454636" y="3280672"/>
            <a:chExt cx="2902387" cy="40950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4636" y="3280672"/>
              <a:ext cx="2902387" cy="40950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63705" y="3764844"/>
            <a:ext cx="1558304" cy="2756026"/>
            <a:chOff x="8363705" y="3764844"/>
            <a:chExt cx="1558304" cy="27560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63705" y="3764844"/>
              <a:ext cx="1558304" cy="275602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39155" y="7641484"/>
            <a:ext cx="4009524" cy="13523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966330" y="4092617"/>
            <a:ext cx="2447461" cy="2447461"/>
            <a:chOff x="12966330" y="4092617"/>
            <a:chExt cx="2447461" cy="24474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66330" y="4092617"/>
              <a:ext cx="2447461" cy="24474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88266" y="6096055"/>
            <a:ext cx="868757" cy="1106826"/>
            <a:chOff x="4488266" y="6096055"/>
            <a:chExt cx="868757" cy="110682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88266" y="6096055"/>
              <a:ext cx="868757" cy="110682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62732" y="7641484"/>
            <a:ext cx="3895238" cy="13523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421805" y="1205770"/>
            <a:ext cx="9442105" cy="1559211"/>
            <a:chOff x="4421805" y="1205770"/>
            <a:chExt cx="9442105" cy="155921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21805" y="1205770"/>
              <a:ext cx="9442105" cy="155921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07522" y="1430913"/>
            <a:ext cx="9352381" cy="14380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23997" y="477793"/>
            <a:ext cx="7314286" cy="60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767" y="-2005"/>
            <a:ext cx="18295238" cy="10285714"/>
            <a:chOff x="-6767" y="-2005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67" y="-2005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894" y="4005677"/>
            <a:ext cx="8666667" cy="885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21805" y="1205770"/>
            <a:ext cx="9442105" cy="1559211"/>
            <a:chOff x="4421805" y="1205770"/>
            <a:chExt cx="9442105" cy="15592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1805" y="1205770"/>
              <a:ext cx="9442105" cy="15592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07522" y="1430913"/>
            <a:ext cx="8561905" cy="14380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12894" y="5343095"/>
            <a:ext cx="9552381" cy="8857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12894" y="6741527"/>
            <a:ext cx="5561905" cy="8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32362" y="4347920"/>
            <a:ext cx="5400227" cy="3516802"/>
            <a:chOff x="1532362" y="4347920"/>
            <a:chExt cx="5400227" cy="35168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32362" y="4347920"/>
              <a:ext cx="5400227" cy="351680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18271" y="4630447"/>
            <a:ext cx="2647619" cy="29809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23997" y="477793"/>
            <a:ext cx="7314286" cy="60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767" y="-2005"/>
            <a:ext cx="18295238" cy="10285714"/>
            <a:chOff x="-6767" y="-2005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67" y="-2005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8264" y="785781"/>
            <a:ext cx="1774819" cy="1774819"/>
            <a:chOff x="1058264" y="785781"/>
            <a:chExt cx="1774819" cy="17748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58264" y="785781"/>
              <a:ext cx="1774819" cy="1774819"/>
              <a:chOff x="1058264" y="785781"/>
              <a:chExt cx="1774819" cy="17748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058264" y="785781"/>
                <a:ext cx="1774819" cy="1774819"/>
                <a:chOff x="1058264" y="785781"/>
                <a:chExt cx="1774819" cy="177481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58264" y="785781"/>
                  <a:ext cx="1774819" cy="1774819"/>
                </a:xfrm>
                <a:prstGeom prst="rect">
                  <a:avLst/>
                </a:prstGeom>
              </p:spPr>
            </p:pic>
          </p:grpSp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3068" y="916853"/>
                <a:ext cx="1400000" cy="171428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58264" y="2045396"/>
              <a:ext cx="1294393" cy="174686"/>
              <a:chOff x="1058264" y="2045396"/>
              <a:chExt cx="1294393" cy="1746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58264" y="2045396"/>
                <a:ext cx="1294393" cy="174686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1165" y="1180253"/>
            <a:ext cx="8104762" cy="14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80727" y="3079207"/>
            <a:ext cx="4645073" cy="6171429"/>
            <a:chOff x="1580727" y="3079207"/>
            <a:chExt cx="4645073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0727" y="3079207"/>
              <a:ext cx="4645073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88665" y="3098414"/>
            <a:ext cx="4630631" cy="6171429"/>
            <a:chOff x="11688665" y="3098414"/>
            <a:chExt cx="4630631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88665" y="3098414"/>
              <a:ext cx="4630631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46874" y="3079207"/>
            <a:ext cx="3952757" cy="6129870"/>
            <a:chOff x="6946874" y="3079207"/>
            <a:chExt cx="3952757" cy="61298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46874" y="3079207"/>
              <a:ext cx="3952757" cy="612987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23997" y="477793"/>
            <a:ext cx="7314286" cy="60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767" y="-2005"/>
            <a:ext cx="18295238" cy="10285714"/>
            <a:chOff x="-6767" y="-2005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67" y="-2005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8264" y="785781"/>
            <a:ext cx="1774819" cy="1774819"/>
            <a:chOff x="1058264" y="785781"/>
            <a:chExt cx="1774819" cy="17748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58264" y="785781"/>
              <a:ext cx="1774819" cy="1774819"/>
              <a:chOff x="1058264" y="785781"/>
              <a:chExt cx="1774819" cy="17748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058264" y="785781"/>
                <a:ext cx="1774819" cy="1774819"/>
                <a:chOff x="1058264" y="785781"/>
                <a:chExt cx="1774819" cy="177481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58264" y="785781"/>
                  <a:ext cx="1774819" cy="1774819"/>
                </a:xfrm>
                <a:prstGeom prst="rect">
                  <a:avLst/>
                </a:prstGeom>
              </p:spPr>
            </p:pic>
          </p:grpSp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3068" y="916853"/>
                <a:ext cx="1400000" cy="171428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58264" y="2045396"/>
              <a:ext cx="1294393" cy="174686"/>
              <a:chOff x="1058264" y="2045396"/>
              <a:chExt cx="1294393" cy="1746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58264" y="2045396"/>
                <a:ext cx="1294393" cy="174686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1165" y="1180253"/>
            <a:ext cx="8104762" cy="14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45022" y="3156037"/>
            <a:ext cx="4649542" cy="6171429"/>
            <a:chOff x="1745022" y="3156037"/>
            <a:chExt cx="4649542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5022" y="3156037"/>
              <a:ext cx="4649542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38364" y="3156037"/>
            <a:ext cx="4631556" cy="6171429"/>
            <a:chOff x="7038364" y="3156037"/>
            <a:chExt cx="4631556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38364" y="3156037"/>
              <a:ext cx="4631556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237980" y="3156037"/>
            <a:ext cx="4652492" cy="6171429"/>
            <a:chOff x="12237980" y="3156037"/>
            <a:chExt cx="4652492" cy="61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37980" y="3156037"/>
              <a:ext cx="4652492" cy="617142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23997" y="477793"/>
            <a:ext cx="7314286" cy="60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767" y="-2005"/>
            <a:ext cx="18295238" cy="10285714"/>
            <a:chOff x="-6767" y="-2005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67" y="-2005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8264" y="785781"/>
            <a:ext cx="1774819" cy="1774819"/>
            <a:chOff x="1058264" y="785781"/>
            <a:chExt cx="1774819" cy="17748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58264" y="785781"/>
              <a:ext cx="1774819" cy="1774819"/>
              <a:chOff x="1058264" y="785781"/>
              <a:chExt cx="1774819" cy="17748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058264" y="785781"/>
                <a:ext cx="1774819" cy="1774819"/>
                <a:chOff x="1058264" y="785781"/>
                <a:chExt cx="1774819" cy="177481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58264" y="785781"/>
                  <a:ext cx="1774819" cy="1774819"/>
                </a:xfrm>
                <a:prstGeom prst="rect">
                  <a:avLst/>
                </a:prstGeom>
              </p:spPr>
            </p:pic>
          </p:grpSp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3068" y="916853"/>
                <a:ext cx="1400000" cy="171428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58264" y="2045396"/>
              <a:ext cx="1294393" cy="174686"/>
              <a:chOff x="1058264" y="2045396"/>
              <a:chExt cx="1294393" cy="1746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58264" y="2045396"/>
                <a:ext cx="1294393" cy="174686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1165" y="1180253"/>
            <a:ext cx="8104762" cy="14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945673" y="3207599"/>
            <a:ext cx="4658356" cy="6171429"/>
            <a:chOff x="1945673" y="3207599"/>
            <a:chExt cx="4658356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5673" y="3207599"/>
              <a:ext cx="4658356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07751" y="3207599"/>
            <a:ext cx="4646442" cy="6171429"/>
            <a:chOff x="7107751" y="3207599"/>
            <a:chExt cx="4646442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07751" y="3207599"/>
              <a:ext cx="4646442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237565" y="3207599"/>
            <a:ext cx="4653323" cy="6171429"/>
            <a:chOff x="12237565" y="3207599"/>
            <a:chExt cx="4653323" cy="61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37565" y="3207599"/>
              <a:ext cx="4653323" cy="617142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23997" y="477793"/>
            <a:ext cx="7314286" cy="60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767" y="-2005"/>
            <a:ext cx="18295238" cy="10285714"/>
            <a:chOff x="-6767" y="-2005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67" y="-2005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8264" y="785781"/>
            <a:ext cx="1774819" cy="1774819"/>
            <a:chOff x="1058264" y="785781"/>
            <a:chExt cx="1774819" cy="17748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58264" y="785781"/>
              <a:ext cx="1774819" cy="1774819"/>
              <a:chOff x="1058264" y="785781"/>
              <a:chExt cx="1774819" cy="17748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058264" y="785781"/>
                <a:ext cx="1774819" cy="1774819"/>
                <a:chOff x="1058264" y="785781"/>
                <a:chExt cx="1774819" cy="177481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58264" y="785781"/>
                  <a:ext cx="1774819" cy="1774819"/>
                </a:xfrm>
                <a:prstGeom prst="rect">
                  <a:avLst/>
                </a:prstGeom>
              </p:spPr>
            </p:pic>
          </p:grpSp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3068" y="916853"/>
                <a:ext cx="1400000" cy="171428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58264" y="2045396"/>
              <a:ext cx="1294393" cy="174686"/>
              <a:chOff x="1058264" y="2045396"/>
              <a:chExt cx="1294393" cy="1746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58264" y="2045396"/>
                <a:ext cx="1294393" cy="174686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1165" y="1180253"/>
            <a:ext cx="8104762" cy="14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53702" y="2996314"/>
            <a:ext cx="4638871" cy="6171429"/>
            <a:chOff x="1653702" y="2996314"/>
            <a:chExt cx="4638871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3702" y="2996314"/>
              <a:ext cx="4638871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14800" y="3857896"/>
            <a:ext cx="3144144" cy="4181042"/>
            <a:chOff x="7014800" y="3857896"/>
            <a:chExt cx="3144144" cy="418104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14800" y="3857896"/>
              <a:ext cx="3144144" cy="418104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85966" y="3876629"/>
            <a:ext cx="3107945" cy="4162309"/>
            <a:chOff x="10485966" y="3876629"/>
            <a:chExt cx="3107945" cy="416230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5966" y="3876629"/>
              <a:ext cx="3107945" cy="41623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937433" y="3863674"/>
            <a:ext cx="3146162" cy="4185569"/>
            <a:chOff x="13937433" y="3863674"/>
            <a:chExt cx="3146162" cy="418556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37433" y="3863674"/>
              <a:ext cx="3146162" cy="418556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23997" y="477793"/>
            <a:ext cx="7314286" cy="60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767" y="-2005"/>
            <a:ext cx="18295238" cy="10285714"/>
            <a:chOff x="-6767" y="-2005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67" y="-2005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8264" y="785781"/>
            <a:ext cx="1774819" cy="1774819"/>
            <a:chOff x="1058264" y="785781"/>
            <a:chExt cx="1774819" cy="17748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58264" y="785781"/>
              <a:ext cx="1774819" cy="1774819"/>
              <a:chOff x="1058264" y="785781"/>
              <a:chExt cx="1774819" cy="17748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058264" y="785781"/>
                <a:ext cx="1774819" cy="1774819"/>
                <a:chOff x="1058264" y="785781"/>
                <a:chExt cx="1774819" cy="177481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58264" y="785781"/>
                  <a:ext cx="1774819" cy="1774819"/>
                </a:xfrm>
                <a:prstGeom prst="rect">
                  <a:avLst/>
                </a:prstGeom>
              </p:spPr>
            </p:pic>
          </p:grpSp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3068" y="916853"/>
                <a:ext cx="1400000" cy="171428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58264" y="2045396"/>
              <a:ext cx="1294393" cy="174686"/>
              <a:chOff x="1058264" y="2045396"/>
              <a:chExt cx="1294393" cy="1746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58264" y="2045396"/>
                <a:ext cx="1294393" cy="174686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1165" y="1180253"/>
            <a:ext cx="8104762" cy="14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565401" y="3021584"/>
            <a:ext cx="4638871" cy="6171429"/>
            <a:chOff x="6565401" y="3021584"/>
            <a:chExt cx="4638871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65401" y="3021584"/>
              <a:ext cx="4638871" cy="617142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23997" y="477793"/>
            <a:ext cx="7314286" cy="60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767" y="-2005"/>
            <a:ext cx="18295238" cy="10285714"/>
            <a:chOff x="-6767" y="-2005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67" y="-2005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8264" y="785781"/>
            <a:ext cx="1774819" cy="1774819"/>
            <a:chOff x="1058264" y="785781"/>
            <a:chExt cx="1774819" cy="17748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58264" y="785781"/>
              <a:ext cx="1774819" cy="1774819"/>
              <a:chOff x="1058264" y="785781"/>
              <a:chExt cx="1774819" cy="17748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058264" y="785781"/>
                <a:ext cx="1774819" cy="1774819"/>
                <a:chOff x="1058264" y="785781"/>
                <a:chExt cx="1774819" cy="177481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58264" y="785781"/>
                  <a:ext cx="1774819" cy="1774819"/>
                </a:xfrm>
                <a:prstGeom prst="rect">
                  <a:avLst/>
                </a:prstGeom>
              </p:spPr>
            </p:pic>
          </p:grpSp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3068" y="916853"/>
                <a:ext cx="1400000" cy="171428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58264" y="2045396"/>
              <a:ext cx="1294393" cy="174686"/>
              <a:chOff x="1058264" y="2045396"/>
              <a:chExt cx="1294393" cy="1746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58264" y="2045396"/>
                <a:ext cx="1294393" cy="174686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1165" y="1180253"/>
            <a:ext cx="7666667" cy="143809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9008" y="3366708"/>
            <a:ext cx="10914286" cy="88571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9008" y="4542872"/>
            <a:ext cx="9704762" cy="88571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40593" y="5809779"/>
            <a:ext cx="6666667" cy="88571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40593" y="7092199"/>
            <a:ext cx="7342857" cy="8857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23997" y="477793"/>
            <a:ext cx="7314286" cy="60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5EBC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328" y="2523415"/>
            <a:ext cx="14171429" cy="49619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8264" y="785781"/>
            <a:ext cx="1774819" cy="1774819"/>
            <a:chOff x="1058264" y="785781"/>
            <a:chExt cx="1774819" cy="17748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58264" y="785781"/>
              <a:ext cx="1774819" cy="1774819"/>
              <a:chOff x="1058264" y="785781"/>
              <a:chExt cx="1774819" cy="17748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058264" y="785781"/>
                <a:ext cx="1774819" cy="1774819"/>
                <a:chOff x="1058264" y="785781"/>
                <a:chExt cx="1774819" cy="177481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58264" y="785781"/>
                  <a:ext cx="1774819" cy="1774819"/>
                </a:xfrm>
                <a:prstGeom prst="rect">
                  <a:avLst/>
                </a:prstGeom>
              </p:spPr>
            </p:pic>
          </p:grpSp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3068" y="738270"/>
                <a:ext cx="1400000" cy="189523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58264" y="2045396"/>
              <a:ext cx="1294393" cy="174686"/>
              <a:chOff x="1058264" y="2045396"/>
              <a:chExt cx="1294393" cy="1746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58264" y="2045396"/>
                <a:ext cx="1294393" cy="174686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1165" y="647257"/>
            <a:ext cx="9209524" cy="23809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26849" y="3819549"/>
            <a:ext cx="2212467" cy="4883000"/>
            <a:chOff x="1726849" y="3819549"/>
            <a:chExt cx="2212467" cy="48830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6849" y="3819549"/>
              <a:ext cx="2212467" cy="488300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59685" y="3868766"/>
            <a:ext cx="11333333" cy="9047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59685" y="4754296"/>
            <a:ext cx="10019048" cy="90476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20651" y="6680968"/>
            <a:ext cx="13542857" cy="19238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23997" y="477793"/>
            <a:ext cx="7314286" cy="60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9208"/>
            <a:ext cx="18285714" cy="10280360"/>
            <a:chOff x="0" y="19208"/>
            <a:chExt cx="18285714" cy="102803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208"/>
              <a:ext cx="18285714" cy="102803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4930" y="4108732"/>
            <a:ext cx="3028571" cy="1009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21805" y="1205770"/>
            <a:ext cx="9442105" cy="1559211"/>
            <a:chOff x="4421805" y="1205770"/>
            <a:chExt cx="9442105" cy="15592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1805" y="1205770"/>
              <a:ext cx="9442105" cy="15592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3065" y="1337772"/>
            <a:ext cx="8247619" cy="15333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9536" y="4761986"/>
            <a:ext cx="5904762" cy="9047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17927" y="3729569"/>
            <a:ext cx="620506" cy="1097431"/>
            <a:chOff x="3817927" y="3729569"/>
            <a:chExt cx="620506" cy="109743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7927" y="3729569"/>
              <a:ext cx="620506" cy="109743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23501" y="4892360"/>
            <a:ext cx="4009524" cy="10095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31119" y="5529574"/>
            <a:ext cx="3704762" cy="9047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6370" y="6523052"/>
            <a:ext cx="1083471" cy="886923"/>
            <a:chOff x="1036370" y="6523052"/>
            <a:chExt cx="1083471" cy="88692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6370" y="6523052"/>
              <a:ext cx="1083471" cy="88692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78412" y="6711155"/>
            <a:ext cx="5552381" cy="10095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03772" y="7375878"/>
            <a:ext cx="6066667" cy="9047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896361" y="3830699"/>
            <a:ext cx="2874917" cy="4367827"/>
            <a:chOff x="7896361" y="3830699"/>
            <a:chExt cx="2874917" cy="43678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96361" y="3830699"/>
              <a:ext cx="2874917" cy="43678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39545" y="5135192"/>
            <a:ext cx="1083313" cy="1083313"/>
            <a:chOff x="11139545" y="5135192"/>
            <a:chExt cx="1083313" cy="108331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39545" y="5135192"/>
              <a:ext cx="1083313" cy="108331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23997" y="477793"/>
            <a:ext cx="7314286" cy="60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767" y="0"/>
            <a:ext cx="18295238" cy="10285714"/>
            <a:chOff x="-6767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67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8264" y="785781"/>
            <a:ext cx="1774819" cy="1774819"/>
            <a:chOff x="1058264" y="785781"/>
            <a:chExt cx="1774819" cy="17748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58264" y="785781"/>
              <a:ext cx="1774819" cy="1774819"/>
              <a:chOff x="1058264" y="785781"/>
              <a:chExt cx="1774819" cy="17748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058264" y="785781"/>
                <a:ext cx="1774819" cy="1774819"/>
                <a:chOff x="1058264" y="785781"/>
                <a:chExt cx="1774819" cy="177481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58264" y="785781"/>
                  <a:ext cx="1774819" cy="1774819"/>
                </a:xfrm>
                <a:prstGeom prst="rect">
                  <a:avLst/>
                </a:prstGeom>
              </p:spPr>
            </p:pic>
          </p:grpSp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3068" y="738270"/>
                <a:ext cx="1400000" cy="189523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58264" y="2045396"/>
              <a:ext cx="1294393" cy="174686"/>
              <a:chOff x="1058264" y="2045396"/>
              <a:chExt cx="1294393" cy="1746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58264" y="2045396"/>
                <a:ext cx="1294393" cy="174686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1165" y="1129568"/>
            <a:ext cx="10657143" cy="14952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945673" y="3041802"/>
            <a:ext cx="14901401" cy="5651932"/>
            <a:chOff x="1945673" y="3041802"/>
            <a:chExt cx="14901401" cy="56519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352854" y="367085"/>
              <a:ext cx="29802803" cy="1130386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5673" y="3041802"/>
              <a:ext cx="14901401" cy="565193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69894" y="3195462"/>
            <a:ext cx="6752381" cy="10095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145738" y="4140351"/>
            <a:ext cx="11201129" cy="4117445"/>
            <a:chOff x="5145738" y="4140351"/>
            <a:chExt cx="11201129" cy="411744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45738" y="4140351"/>
              <a:ext cx="11201129" cy="411744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98339" y="4252703"/>
            <a:ext cx="6676190" cy="75238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90627" y="7289105"/>
            <a:ext cx="1952381" cy="60000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499104" y="4140351"/>
            <a:ext cx="2262480" cy="4117445"/>
            <a:chOff x="2499104" y="4140351"/>
            <a:chExt cx="2262480" cy="411744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99104" y="4140351"/>
              <a:ext cx="2262480" cy="411744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41963" y="5576422"/>
            <a:ext cx="2085714" cy="127619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672870" y="5142857"/>
            <a:ext cx="2247658" cy="2849123"/>
            <a:chOff x="5672870" y="5142857"/>
            <a:chExt cx="2247658" cy="284912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72870" y="5142857"/>
              <a:ext cx="2247658" cy="284912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627157" y="5820379"/>
            <a:ext cx="1971429" cy="150476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307335" y="5171430"/>
            <a:ext cx="2251454" cy="2849123"/>
            <a:chOff x="8307335" y="5171430"/>
            <a:chExt cx="2251454" cy="284912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07335" y="5171430"/>
              <a:ext cx="2251454" cy="284912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945596" y="5152382"/>
            <a:ext cx="2244505" cy="2849123"/>
            <a:chOff x="10945596" y="5152382"/>
            <a:chExt cx="2244505" cy="284912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45596" y="5152382"/>
              <a:ext cx="2244505" cy="284912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576908" y="5161906"/>
            <a:ext cx="2248302" cy="2849123"/>
            <a:chOff x="13576908" y="5161906"/>
            <a:chExt cx="2248302" cy="284912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576908" y="5161906"/>
              <a:ext cx="2248302" cy="284912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72473" y="5820379"/>
            <a:ext cx="1933333" cy="150476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904877" y="5839587"/>
            <a:ext cx="1961905" cy="150476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512990" y="5839587"/>
            <a:ext cx="2076190" cy="150476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523997" y="477793"/>
            <a:ext cx="7314286" cy="6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767" y="0"/>
            <a:ext cx="18295238" cy="10285714"/>
            <a:chOff x="-6767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67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8264" y="785781"/>
            <a:ext cx="1774819" cy="1774819"/>
            <a:chOff x="1058264" y="785781"/>
            <a:chExt cx="1774819" cy="17748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58264" y="785781"/>
              <a:ext cx="1774819" cy="1774819"/>
              <a:chOff x="1058264" y="785781"/>
              <a:chExt cx="1774819" cy="17748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058264" y="785781"/>
                <a:ext cx="1774819" cy="1774819"/>
                <a:chOff x="1058264" y="785781"/>
                <a:chExt cx="1774819" cy="177481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58264" y="785781"/>
                  <a:ext cx="1774819" cy="1774819"/>
                </a:xfrm>
                <a:prstGeom prst="rect">
                  <a:avLst/>
                </a:prstGeom>
              </p:spPr>
            </p:pic>
          </p:grpSp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3068" y="738270"/>
                <a:ext cx="1400000" cy="189523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58264" y="2045396"/>
              <a:ext cx="1294393" cy="174686"/>
              <a:chOff x="1058264" y="2045396"/>
              <a:chExt cx="1294393" cy="1746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58264" y="2045396"/>
                <a:ext cx="1294393" cy="174686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1165" y="1129568"/>
            <a:ext cx="7857143" cy="14952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41456" y="4103604"/>
            <a:ext cx="2456741" cy="2864306"/>
            <a:chOff x="1641456" y="4103604"/>
            <a:chExt cx="2456741" cy="286430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1456" y="4103604"/>
              <a:ext cx="2456741" cy="286430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5138" y="7248084"/>
            <a:ext cx="3238095" cy="93333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546160" y="4519508"/>
            <a:ext cx="2409884" cy="2350014"/>
            <a:chOff x="5546160" y="4519508"/>
            <a:chExt cx="2409884" cy="23500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6160" y="4519508"/>
              <a:ext cx="2409884" cy="235001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35045" y="7337077"/>
            <a:ext cx="2038095" cy="83809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867669" y="4519508"/>
            <a:ext cx="4318886" cy="2418576"/>
            <a:chOff x="8867669" y="4519508"/>
            <a:chExt cx="4318886" cy="24185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67669" y="4519508"/>
              <a:ext cx="4318886" cy="241857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06145" y="7410038"/>
            <a:ext cx="1180952" cy="85714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236315" y="4519508"/>
            <a:ext cx="1932383" cy="2624385"/>
            <a:chOff x="14236315" y="4519508"/>
            <a:chExt cx="1932383" cy="26243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36315" y="4519508"/>
              <a:ext cx="1932383" cy="262438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020045" y="7530583"/>
            <a:ext cx="2371429" cy="80952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23997" y="477793"/>
            <a:ext cx="7314286" cy="60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767" y="-2005"/>
            <a:ext cx="18295238" cy="10285714"/>
            <a:chOff x="-6767" y="-2005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67" y="-2005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8264" y="785781"/>
            <a:ext cx="1774819" cy="1774819"/>
            <a:chOff x="1058264" y="785781"/>
            <a:chExt cx="1774819" cy="17748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58264" y="785781"/>
              <a:ext cx="1774819" cy="1774819"/>
              <a:chOff x="1058264" y="785781"/>
              <a:chExt cx="1774819" cy="17748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058264" y="785781"/>
                <a:ext cx="1774819" cy="1774819"/>
                <a:chOff x="1058264" y="785781"/>
                <a:chExt cx="1774819" cy="177481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58264" y="785781"/>
                  <a:ext cx="1774819" cy="1774819"/>
                </a:xfrm>
                <a:prstGeom prst="rect">
                  <a:avLst/>
                </a:prstGeom>
              </p:spPr>
            </p:pic>
          </p:grpSp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3068" y="738270"/>
                <a:ext cx="1400000" cy="189523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58264" y="2045396"/>
              <a:ext cx="1294393" cy="174686"/>
              <a:chOff x="1058264" y="2045396"/>
              <a:chExt cx="1294393" cy="1746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58264" y="2045396"/>
                <a:ext cx="1294393" cy="174686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1165" y="1129568"/>
            <a:ext cx="11542857" cy="14952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133568" y="3714716"/>
            <a:ext cx="14018579" cy="3877158"/>
            <a:chOff x="2133568" y="3714716"/>
            <a:chExt cx="14018579" cy="38771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9093" y="5415043"/>
              <a:ext cx="3171429" cy="126666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19895" y="6438941"/>
              <a:ext cx="3171429" cy="1247619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3291350" y="3714716"/>
              <a:ext cx="1549641" cy="1549641"/>
              <a:chOff x="3291350" y="3714716"/>
              <a:chExt cx="1549641" cy="154964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291350" y="3714716"/>
                <a:ext cx="1549641" cy="1549641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85000" y="5420056"/>
              <a:ext cx="3171429" cy="1266667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5802" y="6443953"/>
              <a:ext cx="3304762" cy="1247619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6637257" y="3719729"/>
              <a:ext cx="1549641" cy="1549641"/>
              <a:chOff x="6637257" y="3719729"/>
              <a:chExt cx="1549641" cy="154964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637257" y="3719729"/>
                <a:ext cx="1549641" cy="1549641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42764" y="5435093"/>
              <a:ext cx="3171429" cy="1266667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23566" y="6458991"/>
              <a:ext cx="3304762" cy="1247619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51029" y="5434091"/>
              <a:ext cx="3171429" cy="1266667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231831" y="6457988"/>
              <a:ext cx="3304762" cy="1247619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3403286" y="3733764"/>
              <a:ext cx="1549641" cy="1549641"/>
              <a:chOff x="13403286" y="3733764"/>
              <a:chExt cx="1549641" cy="154964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403286" y="3733764"/>
                <a:ext cx="1549641" cy="154964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095021" y="3782385"/>
              <a:ext cx="1549641" cy="1549641"/>
              <a:chOff x="10095021" y="3782385"/>
              <a:chExt cx="1549641" cy="154964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095021" y="3782385"/>
                <a:ext cx="1549641" cy="1549641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523997" y="477793"/>
            <a:ext cx="7314286" cy="60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283" y="-2005"/>
            <a:ext cx="18295238" cy="10285714"/>
            <a:chOff x="13283" y="-2005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3" y="-2005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8264" y="785781"/>
            <a:ext cx="1774819" cy="1774819"/>
            <a:chOff x="1058264" y="785781"/>
            <a:chExt cx="1774819" cy="17748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58264" y="785781"/>
              <a:ext cx="1774819" cy="1774819"/>
              <a:chOff x="1058264" y="785781"/>
              <a:chExt cx="1774819" cy="17748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058264" y="785781"/>
                <a:ext cx="1774819" cy="1774819"/>
                <a:chOff x="1058264" y="785781"/>
                <a:chExt cx="1774819" cy="177481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58264" y="785781"/>
                  <a:ext cx="1774819" cy="1774819"/>
                </a:xfrm>
                <a:prstGeom prst="rect">
                  <a:avLst/>
                </a:prstGeom>
              </p:spPr>
            </p:pic>
          </p:grpSp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3068" y="738270"/>
                <a:ext cx="1400000" cy="189523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58264" y="2045396"/>
              <a:ext cx="1294393" cy="174686"/>
              <a:chOff x="1058264" y="2045396"/>
              <a:chExt cx="1294393" cy="1746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58264" y="2045396"/>
                <a:ext cx="1294393" cy="174686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1165" y="1129568"/>
            <a:ext cx="6095238" cy="14952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214886" y="-217856"/>
            <a:ext cx="26403139" cy="1234311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23997" y="477793"/>
            <a:ext cx="7314286" cy="60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767" y="-2005"/>
            <a:ext cx="18295238" cy="10285714"/>
            <a:chOff x="-6767" y="-2005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67" y="-2005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8264" y="785781"/>
            <a:ext cx="1774819" cy="1774819"/>
            <a:chOff x="1058264" y="785781"/>
            <a:chExt cx="1774819" cy="17748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58264" y="785781"/>
              <a:ext cx="1774819" cy="1774819"/>
              <a:chOff x="1058264" y="785781"/>
              <a:chExt cx="1774819" cy="17748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058264" y="785781"/>
                <a:ext cx="1774819" cy="1774819"/>
                <a:chOff x="1058264" y="785781"/>
                <a:chExt cx="1774819" cy="177481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58264" y="785781"/>
                  <a:ext cx="1774819" cy="1774819"/>
                </a:xfrm>
                <a:prstGeom prst="rect">
                  <a:avLst/>
                </a:prstGeom>
              </p:spPr>
            </p:pic>
          </p:grpSp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3068" y="916853"/>
                <a:ext cx="1400000" cy="171428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58264" y="2045396"/>
              <a:ext cx="1294393" cy="174686"/>
              <a:chOff x="1058264" y="2045396"/>
              <a:chExt cx="1294393" cy="1746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58264" y="2045396"/>
                <a:ext cx="1294393" cy="174686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1165" y="1180253"/>
            <a:ext cx="5895238" cy="14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81488" y="2880439"/>
            <a:ext cx="8569890" cy="6438130"/>
            <a:chOff x="1581488" y="2880439"/>
            <a:chExt cx="8569890" cy="64381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1488" y="2880439"/>
              <a:ext cx="8569890" cy="643813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84713" y="6151742"/>
            <a:ext cx="7219048" cy="15619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518" y="7792607"/>
            <a:ext cx="7219048" cy="163809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257143" y="1944194"/>
            <a:ext cx="3084712" cy="3941420"/>
            <a:chOff x="11257143" y="1944194"/>
            <a:chExt cx="3084712" cy="39414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57143" y="1944194"/>
              <a:ext cx="3084712" cy="39414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048880" y="1288142"/>
            <a:ext cx="3180193" cy="4019153"/>
            <a:chOff x="14048880" y="1288142"/>
            <a:chExt cx="3180193" cy="401915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048880" y="1288142"/>
              <a:ext cx="3180193" cy="401915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23997" y="477793"/>
            <a:ext cx="7314286" cy="60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767" y="-2005"/>
            <a:ext cx="18295238" cy="10285714"/>
            <a:chOff x="-6767" y="-2005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67" y="-2005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8264" y="785781"/>
            <a:ext cx="1774819" cy="1774819"/>
            <a:chOff x="1058264" y="785781"/>
            <a:chExt cx="1774819" cy="17748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58264" y="785781"/>
              <a:ext cx="1774819" cy="1774819"/>
              <a:chOff x="1058264" y="785781"/>
              <a:chExt cx="1774819" cy="17748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058264" y="785781"/>
                <a:ext cx="1774819" cy="1774819"/>
                <a:chOff x="1058264" y="785781"/>
                <a:chExt cx="1774819" cy="177481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58264" y="785781"/>
                  <a:ext cx="1774819" cy="1774819"/>
                </a:xfrm>
                <a:prstGeom prst="rect">
                  <a:avLst/>
                </a:prstGeom>
              </p:spPr>
            </p:pic>
          </p:grpSp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3068" y="916853"/>
                <a:ext cx="1400000" cy="171428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58264" y="2045396"/>
              <a:ext cx="1294393" cy="174686"/>
              <a:chOff x="1058264" y="2045396"/>
              <a:chExt cx="1294393" cy="1746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58264" y="2045396"/>
                <a:ext cx="1294393" cy="174686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1165" y="1180253"/>
            <a:ext cx="5895238" cy="143809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81684" y="6151742"/>
            <a:ext cx="7828571" cy="22571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84713" y="8469321"/>
            <a:ext cx="7219048" cy="885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253753" y="3161425"/>
            <a:ext cx="4236972" cy="6171429"/>
            <a:chOff x="5253753" y="3161425"/>
            <a:chExt cx="4236972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53753" y="3161425"/>
              <a:ext cx="4236972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8264" y="3151901"/>
            <a:ext cx="4176282" cy="6171429"/>
            <a:chOff x="1058264" y="3151901"/>
            <a:chExt cx="4176282" cy="617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8264" y="3151901"/>
              <a:ext cx="4176282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490726" y="3161425"/>
            <a:ext cx="1839886" cy="2697542"/>
            <a:chOff x="9490726" y="3161425"/>
            <a:chExt cx="1839886" cy="269754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90726" y="3161425"/>
              <a:ext cx="1839886" cy="26975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30612" y="3161425"/>
            <a:ext cx="1794879" cy="2661536"/>
            <a:chOff x="11330612" y="3161425"/>
            <a:chExt cx="1794879" cy="266153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30612" y="3161425"/>
              <a:ext cx="1794879" cy="266153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23997" y="477793"/>
            <a:ext cx="7314286" cy="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2020-09-23T19:25:33Z</dcterms:created>
  <dcterms:modified xsi:type="dcterms:W3CDTF">2020-09-23T19:25:33Z</dcterms:modified>
</cp:coreProperties>
</file>