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20F6F-859E-4DB6-84FE-6D8FF0DE9CE3}" v="66" dt="2022-06-04T01:02:46.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userId="6bcc413451e5fe01" providerId="LiveId" clId="{6DC20F6F-859E-4DB6-84FE-6D8FF0DE9CE3}"/>
    <pc:docChg chg="undo redo custSel addSld delSld modSld addMainMaster delMainMaster addSection delSection">
      <pc:chgData name="Diego" userId="6bcc413451e5fe01" providerId="LiveId" clId="{6DC20F6F-859E-4DB6-84FE-6D8FF0DE9CE3}" dt="2022-06-04T01:03:17.068" v="2839" actId="1076"/>
      <pc:docMkLst>
        <pc:docMk/>
      </pc:docMkLst>
      <pc:sldChg chg="new del">
        <pc:chgData name="Diego" userId="6bcc413451e5fe01" providerId="LiveId" clId="{6DC20F6F-859E-4DB6-84FE-6D8FF0DE9CE3}" dt="2022-06-03T21:06:36.373" v="1" actId="680"/>
        <pc:sldMkLst>
          <pc:docMk/>
          <pc:sldMk cId="372922690" sldId="256"/>
        </pc:sldMkLst>
      </pc:sldChg>
      <pc:sldChg chg="addSp delSp modSp new mod setBg modClrScheme chgLayout">
        <pc:chgData name="Diego" userId="6bcc413451e5fe01" providerId="LiveId" clId="{6DC20F6F-859E-4DB6-84FE-6D8FF0DE9CE3}" dt="2022-06-03T22:34:10.507" v="2507" actId="170"/>
        <pc:sldMkLst>
          <pc:docMk/>
          <pc:sldMk cId="423709678" sldId="256"/>
        </pc:sldMkLst>
        <pc:spChg chg="mod">
          <ac:chgData name="Diego" userId="6bcc413451e5fe01" providerId="LiveId" clId="{6DC20F6F-859E-4DB6-84FE-6D8FF0DE9CE3}" dt="2022-06-03T21:20:26.832" v="84" actId="27636"/>
          <ac:spMkLst>
            <pc:docMk/>
            <pc:sldMk cId="423709678" sldId="256"/>
            <ac:spMk id="2" creationId="{049CD27E-8637-FC57-FEE3-C83E6CCDAC21}"/>
          </ac:spMkLst>
        </pc:spChg>
        <pc:spChg chg="mod">
          <ac:chgData name="Diego" userId="6bcc413451e5fe01" providerId="LiveId" clId="{6DC20F6F-859E-4DB6-84FE-6D8FF0DE9CE3}" dt="2022-06-03T21:21:55.574" v="139" actId="27636"/>
          <ac:spMkLst>
            <pc:docMk/>
            <pc:sldMk cId="423709678" sldId="256"/>
            <ac:spMk id="3" creationId="{0C475922-2906-2BE1-8804-883E7E28DBCC}"/>
          </ac:spMkLst>
        </pc:spChg>
        <pc:spChg chg="add del mod">
          <ac:chgData name="Diego" userId="6bcc413451e5fe01" providerId="LiveId" clId="{6DC20F6F-859E-4DB6-84FE-6D8FF0DE9CE3}" dt="2022-06-03T22:23:27.500" v="2370" actId="478"/>
          <ac:spMkLst>
            <pc:docMk/>
            <pc:sldMk cId="423709678" sldId="256"/>
            <ac:spMk id="7" creationId="{BAC3A2DD-F5DA-3928-80E6-638F24F1903A}"/>
          </ac:spMkLst>
        </pc:spChg>
        <pc:spChg chg="add">
          <ac:chgData name="Diego" userId="6bcc413451e5fe01" providerId="LiveId" clId="{6DC20F6F-859E-4DB6-84FE-6D8FF0DE9CE3}" dt="2022-06-03T21:19:58.897" v="79" actId="26606"/>
          <ac:spMkLst>
            <pc:docMk/>
            <pc:sldMk cId="423709678" sldId="256"/>
            <ac:spMk id="9" creationId="{D6F5F07B-A917-442C-82D5-5719737E9E68}"/>
          </ac:spMkLst>
        </pc:spChg>
        <pc:spChg chg="add">
          <ac:chgData name="Diego" userId="6bcc413451e5fe01" providerId="LiveId" clId="{6DC20F6F-859E-4DB6-84FE-6D8FF0DE9CE3}" dt="2022-06-03T21:19:58.897" v="79" actId="26606"/>
          <ac:spMkLst>
            <pc:docMk/>
            <pc:sldMk cId="423709678" sldId="256"/>
            <ac:spMk id="11" creationId="{B7E0C296-2B1B-4589-84EA-239D878496D5}"/>
          </ac:spMkLst>
        </pc:spChg>
        <pc:spChg chg="add mod">
          <ac:chgData name="Diego" userId="6bcc413451e5fe01" providerId="LiveId" clId="{6DC20F6F-859E-4DB6-84FE-6D8FF0DE9CE3}" dt="2022-06-03T21:22:15.140" v="145" actId="27636"/>
          <ac:spMkLst>
            <pc:docMk/>
            <pc:sldMk cId="423709678" sldId="256"/>
            <ac:spMk id="94" creationId="{F59D2DE8-F03D-E0B7-BD5F-227975EED812}"/>
          </ac:spMkLst>
        </pc:spChg>
        <pc:spChg chg="add mod">
          <ac:chgData name="Diego" userId="6bcc413451e5fe01" providerId="LiveId" clId="{6DC20F6F-859E-4DB6-84FE-6D8FF0DE9CE3}" dt="2022-06-03T21:23:11.539" v="208" actId="20577"/>
          <ac:spMkLst>
            <pc:docMk/>
            <pc:sldMk cId="423709678" sldId="256"/>
            <ac:spMk id="95" creationId="{60683885-1D34-0026-DE52-CBA723E7FAE2}"/>
          </ac:spMkLst>
        </pc:spChg>
        <pc:spChg chg="add mod">
          <ac:chgData name="Diego" userId="6bcc413451e5fe01" providerId="LiveId" clId="{6DC20F6F-859E-4DB6-84FE-6D8FF0DE9CE3}" dt="2022-06-03T21:52:48.014" v="929"/>
          <ac:spMkLst>
            <pc:docMk/>
            <pc:sldMk cId="423709678" sldId="256"/>
            <ac:spMk id="96" creationId="{DF2F6711-5309-7C19-EC99-64E29202CBEE}"/>
          </ac:spMkLst>
        </pc:spChg>
        <pc:grpChg chg="add">
          <ac:chgData name="Diego" userId="6bcc413451e5fe01" providerId="LiveId" clId="{6DC20F6F-859E-4DB6-84FE-6D8FF0DE9CE3}" dt="2022-06-03T21:19:58.897" v="79" actId="26606"/>
          <ac:grpSpMkLst>
            <pc:docMk/>
            <pc:sldMk cId="423709678" sldId="256"/>
            <ac:grpSpMk id="13" creationId="{3CDD339A-0D5C-435F-B70C-6498DB974BEE}"/>
          </ac:grpSpMkLst>
        </pc:grpChg>
        <pc:picChg chg="add del mod">
          <ac:chgData name="Diego" userId="6bcc413451e5fe01" providerId="LiveId" clId="{6DC20F6F-859E-4DB6-84FE-6D8FF0DE9CE3}" dt="2022-06-03T22:22:52.173" v="2359" actId="478"/>
          <ac:picMkLst>
            <pc:docMk/>
            <pc:sldMk cId="423709678" sldId="256"/>
            <ac:picMk id="4" creationId="{92648078-44B5-8E11-0B2A-4DCF04A18E44}"/>
          </ac:picMkLst>
        </pc:picChg>
        <pc:picChg chg="add del mod">
          <ac:chgData name="Diego" userId="6bcc413451e5fe01" providerId="LiveId" clId="{6DC20F6F-859E-4DB6-84FE-6D8FF0DE9CE3}" dt="2022-06-03T22:23:29.812" v="2371" actId="478"/>
          <ac:picMkLst>
            <pc:docMk/>
            <pc:sldMk cId="423709678" sldId="256"/>
            <ac:picMk id="6" creationId="{2F16C454-F62D-F53D-1802-17C6F08560C0}"/>
          </ac:picMkLst>
        </pc:picChg>
        <pc:picChg chg="add mod">
          <ac:chgData name="Diego" userId="6bcc413451e5fe01" providerId="LiveId" clId="{6DC20F6F-859E-4DB6-84FE-6D8FF0DE9CE3}" dt="2022-06-03T22:34:10.507" v="2507" actId="170"/>
          <ac:picMkLst>
            <pc:docMk/>
            <pc:sldMk cId="423709678" sldId="256"/>
            <ac:picMk id="2050" creationId="{9FCF73BB-7FD1-276F-32BA-D57CD38AB8F8}"/>
          </ac:picMkLst>
        </pc:picChg>
      </pc:sldChg>
      <pc:sldChg chg="addSp delSp modSp new mod setBg">
        <pc:chgData name="Diego" userId="6bcc413451e5fe01" providerId="LiveId" clId="{6DC20F6F-859E-4DB6-84FE-6D8FF0DE9CE3}" dt="2022-06-03T21:53:54.421" v="954" actId="1076"/>
        <pc:sldMkLst>
          <pc:docMk/>
          <pc:sldMk cId="2466164131" sldId="257"/>
        </pc:sldMkLst>
        <pc:spChg chg="mod">
          <ac:chgData name="Diego" userId="6bcc413451e5fe01" providerId="LiveId" clId="{6DC20F6F-859E-4DB6-84FE-6D8FF0DE9CE3}" dt="2022-06-03T21:30:16.695" v="311" actId="20577"/>
          <ac:spMkLst>
            <pc:docMk/>
            <pc:sldMk cId="2466164131" sldId="257"/>
            <ac:spMk id="2" creationId="{119A2776-2352-9F29-954B-81B862D6AC71}"/>
          </ac:spMkLst>
        </pc:spChg>
        <pc:spChg chg="mod">
          <ac:chgData name="Diego" userId="6bcc413451e5fe01" providerId="LiveId" clId="{6DC20F6F-859E-4DB6-84FE-6D8FF0DE9CE3}" dt="2022-06-03T21:53:54.421" v="954" actId="1076"/>
          <ac:spMkLst>
            <pc:docMk/>
            <pc:sldMk cId="2466164131" sldId="257"/>
            <ac:spMk id="3" creationId="{C4C81305-EFB3-CEA0-BED6-FF10DDE0770B}"/>
          </ac:spMkLst>
        </pc:spChg>
        <pc:spChg chg="add del mod">
          <ac:chgData name="Diego" userId="6bcc413451e5fe01" providerId="LiveId" clId="{6DC20F6F-859E-4DB6-84FE-6D8FF0DE9CE3}" dt="2022-06-03T21:25:00.392" v="256" actId="478"/>
          <ac:spMkLst>
            <pc:docMk/>
            <pc:sldMk cId="2466164131" sldId="257"/>
            <ac:spMk id="6" creationId="{80AF99EC-395B-5E45-A1EE-4FE6B1AEA28A}"/>
          </ac:spMkLst>
        </pc:spChg>
        <pc:spChg chg="add mod ord">
          <ac:chgData name="Diego" userId="6bcc413451e5fe01" providerId="LiveId" clId="{6DC20F6F-859E-4DB6-84FE-6D8FF0DE9CE3}" dt="2022-06-03T21:27:55.914" v="265" actId="171"/>
          <ac:spMkLst>
            <pc:docMk/>
            <pc:sldMk cId="2466164131" sldId="257"/>
            <ac:spMk id="7" creationId="{4AF344F5-086F-5A17-F3E7-251915490873}"/>
          </ac:spMkLst>
        </pc:spChg>
        <pc:spChg chg="add mod">
          <ac:chgData name="Diego" userId="6bcc413451e5fe01" providerId="LiveId" clId="{6DC20F6F-859E-4DB6-84FE-6D8FF0DE9CE3}" dt="2022-06-03T21:48:47.460" v="917" actId="20577"/>
          <ac:spMkLst>
            <pc:docMk/>
            <pc:sldMk cId="2466164131" sldId="257"/>
            <ac:spMk id="8" creationId="{CFD67740-97DE-3DB6-EF4F-85AB6EA262C0}"/>
          </ac:spMkLst>
        </pc:spChg>
        <pc:spChg chg="add">
          <ac:chgData name="Diego" userId="6bcc413451e5fe01" providerId="LiveId" clId="{6DC20F6F-859E-4DB6-84FE-6D8FF0DE9CE3}" dt="2022-06-03T21:24:45.275" v="250" actId="26606"/>
          <ac:spMkLst>
            <pc:docMk/>
            <pc:sldMk cId="2466164131" sldId="257"/>
            <ac:spMk id="70" creationId="{58789E63-C78D-4210-8A38-DD6FB3B6BACD}"/>
          </ac:spMkLst>
        </pc:spChg>
        <pc:spChg chg="add">
          <ac:chgData name="Diego" userId="6bcc413451e5fe01" providerId="LiveId" clId="{6DC20F6F-859E-4DB6-84FE-6D8FF0DE9CE3}" dt="2022-06-03T21:24:45.275" v="250" actId="26606"/>
          <ac:spMkLst>
            <pc:docMk/>
            <pc:sldMk cId="2466164131" sldId="257"/>
            <ac:spMk id="72" creationId="{AC8494C5-ED44-4EAD-9213-4FBAA4BB74CA}"/>
          </ac:spMkLst>
        </pc:spChg>
        <pc:grpChg chg="add">
          <ac:chgData name="Diego" userId="6bcc413451e5fe01" providerId="LiveId" clId="{6DC20F6F-859E-4DB6-84FE-6D8FF0DE9CE3}" dt="2022-06-03T21:24:45.275" v="250" actId="26606"/>
          <ac:grpSpMkLst>
            <pc:docMk/>
            <pc:sldMk cId="2466164131" sldId="257"/>
            <ac:grpSpMk id="11" creationId="{71AFD227-869A-489C-A9B5-3F0498DF3C0C}"/>
          </ac:grpSpMkLst>
        </pc:grpChg>
        <pc:picChg chg="add mod ord">
          <ac:chgData name="Diego" userId="6bcc413451e5fe01" providerId="LiveId" clId="{6DC20F6F-859E-4DB6-84FE-6D8FF0DE9CE3}" dt="2022-06-03T21:24:54.770" v="254" actId="962"/>
          <ac:picMkLst>
            <pc:docMk/>
            <pc:sldMk cId="2466164131" sldId="257"/>
            <ac:picMk id="5" creationId="{D3A07420-AAB3-B790-3673-B925E1416EF5}"/>
          </ac:picMkLst>
        </pc:picChg>
      </pc:sldChg>
      <pc:sldChg chg="addSp delSp modSp new mod setBg">
        <pc:chgData name="Diego" userId="6bcc413451e5fe01" providerId="LiveId" clId="{6DC20F6F-859E-4DB6-84FE-6D8FF0DE9CE3}" dt="2022-06-03T22:05:40.811" v="1594" actId="20577"/>
        <pc:sldMkLst>
          <pc:docMk/>
          <pc:sldMk cId="3174615768" sldId="258"/>
        </pc:sldMkLst>
        <pc:spChg chg="mod ord">
          <ac:chgData name="Diego" userId="6bcc413451e5fe01" providerId="LiveId" clId="{6DC20F6F-859E-4DB6-84FE-6D8FF0DE9CE3}" dt="2022-06-03T22:04:42.419" v="1540" actId="26606"/>
          <ac:spMkLst>
            <pc:docMk/>
            <pc:sldMk cId="3174615768" sldId="258"/>
            <ac:spMk id="2" creationId="{F2005B56-39D6-F46B-595D-0C04E1A23027}"/>
          </ac:spMkLst>
        </pc:spChg>
        <pc:spChg chg="del">
          <ac:chgData name="Diego" userId="6bcc413451e5fe01" providerId="LiveId" clId="{6DC20F6F-859E-4DB6-84FE-6D8FF0DE9CE3}" dt="2022-06-03T21:54:13.819" v="955"/>
          <ac:spMkLst>
            <pc:docMk/>
            <pc:sldMk cId="3174615768" sldId="258"/>
            <ac:spMk id="3" creationId="{90892CA8-BFC7-4414-CDF9-0F87F69F4509}"/>
          </ac:spMkLst>
        </pc:spChg>
        <pc:spChg chg="add mod">
          <ac:chgData name="Diego" userId="6bcc413451e5fe01" providerId="LiveId" clId="{6DC20F6F-859E-4DB6-84FE-6D8FF0DE9CE3}" dt="2022-06-03T22:05:40.811" v="1594" actId="20577"/>
          <ac:spMkLst>
            <pc:docMk/>
            <pc:sldMk cId="3174615768" sldId="258"/>
            <ac:spMk id="9" creationId="{B139505A-5A01-241D-B01B-9855D46B0CB1}"/>
          </ac:spMkLst>
        </pc:spChg>
        <pc:spChg chg="add del">
          <ac:chgData name="Diego" userId="6bcc413451e5fe01" providerId="LiveId" clId="{6DC20F6F-859E-4DB6-84FE-6D8FF0DE9CE3}" dt="2022-06-03T22:04:42.419" v="1540" actId="26606"/>
          <ac:spMkLst>
            <pc:docMk/>
            <pc:sldMk cId="3174615768" sldId="258"/>
            <ac:spMk id="12" creationId="{11AC88F6-55CB-496B-8AD8-9ABD2E6E3BFA}"/>
          </ac:spMkLst>
        </pc:spChg>
        <pc:spChg chg="add del">
          <ac:chgData name="Diego" userId="6bcc413451e5fe01" providerId="LiveId" clId="{6DC20F6F-859E-4DB6-84FE-6D8FF0DE9CE3}" dt="2022-06-03T22:04:42.419" v="1540" actId="26606"/>
          <ac:spMkLst>
            <pc:docMk/>
            <pc:sldMk cId="3174615768" sldId="258"/>
            <ac:spMk id="14" creationId="{6F53D3C3-F24F-4317-98B6-A05ECD30445C}"/>
          </ac:spMkLst>
        </pc:spChg>
        <pc:spChg chg="add del">
          <ac:chgData name="Diego" userId="6bcc413451e5fe01" providerId="LiveId" clId="{6DC20F6F-859E-4DB6-84FE-6D8FF0DE9CE3}" dt="2022-06-03T22:04:38.952" v="1535" actId="26606"/>
          <ac:spMkLst>
            <pc:docMk/>
            <pc:sldMk cId="3174615768" sldId="258"/>
            <ac:spMk id="19" creationId="{11AC88F6-55CB-496B-8AD8-9ABD2E6E3BFA}"/>
          </ac:spMkLst>
        </pc:spChg>
        <pc:spChg chg="add del">
          <ac:chgData name="Diego" userId="6bcc413451e5fe01" providerId="LiveId" clId="{6DC20F6F-859E-4DB6-84FE-6D8FF0DE9CE3}" dt="2022-06-03T22:04:38.952" v="1535" actId="26606"/>
          <ac:spMkLst>
            <pc:docMk/>
            <pc:sldMk cId="3174615768" sldId="258"/>
            <ac:spMk id="21" creationId="{969239DF-EAA4-47C3-B4E3-79C6BCB243F5}"/>
          </ac:spMkLst>
        </pc:spChg>
        <pc:spChg chg="add del">
          <ac:chgData name="Diego" userId="6bcc413451e5fe01" providerId="LiveId" clId="{6DC20F6F-859E-4DB6-84FE-6D8FF0DE9CE3}" dt="2022-06-03T22:04:41.279" v="1537" actId="26606"/>
          <ac:spMkLst>
            <pc:docMk/>
            <pc:sldMk cId="3174615768" sldId="258"/>
            <ac:spMk id="90" creationId="{CFB03654-F8D1-4066-85B5-5BA57499B18A}"/>
          </ac:spMkLst>
        </pc:spChg>
        <pc:spChg chg="add del">
          <ac:chgData name="Diego" userId="6bcc413451e5fe01" providerId="LiveId" clId="{6DC20F6F-859E-4DB6-84FE-6D8FF0DE9CE3}" dt="2022-06-03T22:04:41.279" v="1537" actId="26606"/>
          <ac:spMkLst>
            <pc:docMk/>
            <pc:sldMk cId="3174615768" sldId="258"/>
            <ac:spMk id="91" creationId="{7615BC76-014D-4BD0-A843-994E2D759826}"/>
          </ac:spMkLst>
        </pc:spChg>
        <pc:spChg chg="add del">
          <ac:chgData name="Diego" userId="6bcc413451e5fe01" providerId="LiveId" clId="{6DC20F6F-859E-4DB6-84FE-6D8FF0DE9CE3}" dt="2022-06-03T22:04:41.279" v="1537" actId="26606"/>
          <ac:spMkLst>
            <pc:docMk/>
            <pc:sldMk cId="3174615768" sldId="258"/>
            <ac:spMk id="133" creationId="{B1A3BF1A-EF96-468A-B04F-AFDF6621DEFB}"/>
          </ac:spMkLst>
        </pc:spChg>
        <pc:spChg chg="add del">
          <ac:chgData name="Diego" userId="6bcc413451e5fe01" providerId="LiveId" clId="{6DC20F6F-859E-4DB6-84FE-6D8FF0DE9CE3}" dt="2022-06-03T22:04:42.381" v="1539" actId="26606"/>
          <ac:spMkLst>
            <pc:docMk/>
            <pc:sldMk cId="3174615768" sldId="258"/>
            <ac:spMk id="149" creationId="{95697D25-3D98-4690-9E3D-C65732E5D818}"/>
          </ac:spMkLst>
        </pc:spChg>
        <pc:spChg chg="add del">
          <ac:chgData name="Diego" userId="6bcc413451e5fe01" providerId="LiveId" clId="{6DC20F6F-859E-4DB6-84FE-6D8FF0DE9CE3}" dt="2022-06-03T22:04:42.381" v="1539" actId="26606"/>
          <ac:spMkLst>
            <pc:docMk/>
            <pc:sldMk cId="3174615768" sldId="258"/>
            <ac:spMk id="150" creationId="{401FD7FC-C76E-45D6-95A9-D630E182012F}"/>
          </ac:spMkLst>
        </pc:spChg>
        <pc:spChg chg="add">
          <ac:chgData name="Diego" userId="6bcc413451e5fe01" providerId="LiveId" clId="{6DC20F6F-859E-4DB6-84FE-6D8FF0DE9CE3}" dt="2022-06-03T22:04:42.419" v="1540" actId="26606"/>
          <ac:spMkLst>
            <pc:docMk/>
            <pc:sldMk cId="3174615768" sldId="258"/>
            <ac:spMk id="195" creationId="{DA27A5CA-8322-4584-B42A-F269165282DA}"/>
          </ac:spMkLst>
        </pc:spChg>
        <pc:spChg chg="add">
          <ac:chgData name="Diego" userId="6bcc413451e5fe01" providerId="LiveId" clId="{6DC20F6F-859E-4DB6-84FE-6D8FF0DE9CE3}" dt="2022-06-03T22:04:42.419" v="1540" actId="26606"/>
          <ac:spMkLst>
            <pc:docMk/>
            <pc:sldMk cId="3174615768" sldId="258"/>
            <ac:spMk id="196" creationId="{FC989A5E-D171-4BB1-ACFF-6D1503FE576C}"/>
          </ac:spMkLst>
        </pc:spChg>
        <pc:spChg chg="add">
          <ac:chgData name="Diego" userId="6bcc413451e5fe01" providerId="LiveId" clId="{6DC20F6F-859E-4DB6-84FE-6D8FF0DE9CE3}" dt="2022-06-03T22:04:42.419" v="1540" actId="26606"/>
          <ac:spMkLst>
            <pc:docMk/>
            <pc:sldMk cId="3174615768" sldId="258"/>
            <ac:spMk id="197" creationId="{58E37D5E-2F40-4CD5-A0F2-04001FB75C37}"/>
          </ac:spMkLst>
        </pc:spChg>
        <pc:grpChg chg="add del">
          <ac:chgData name="Diego" userId="6bcc413451e5fe01" providerId="LiveId" clId="{6DC20F6F-859E-4DB6-84FE-6D8FF0DE9CE3}" dt="2022-06-03T22:04:38.952" v="1535" actId="26606"/>
          <ac:grpSpMkLst>
            <pc:docMk/>
            <pc:sldMk cId="3174615768" sldId="258"/>
            <ac:grpSpMk id="23" creationId="{3389B237-4CAB-4403-A95C-C04D71F4B420}"/>
          </ac:grpSpMkLst>
        </pc:grpChg>
        <pc:grpChg chg="add del">
          <ac:chgData name="Diego" userId="6bcc413451e5fe01" providerId="LiveId" clId="{6DC20F6F-859E-4DB6-84FE-6D8FF0DE9CE3}" dt="2022-06-03T22:04:41.279" v="1537" actId="26606"/>
          <ac:grpSpMkLst>
            <pc:docMk/>
            <pc:sldMk cId="3174615768" sldId="258"/>
            <ac:grpSpMk id="92" creationId="{39D2483B-7210-454A-B168-51DA3C1611E3}"/>
          </ac:grpSpMkLst>
        </pc:grpChg>
        <pc:grpChg chg="add del">
          <ac:chgData name="Diego" userId="6bcc413451e5fe01" providerId="LiveId" clId="{6DC20F6F-859E-4DB6-84FE-6D8FF0DE9CE3}" dt="2022-06-03T22:04:41.279" v="1537" actId="26606"/>
          <ac:grpSpMkLst>
            <pc:docMk/>
            <pc:sldMk cId="3174615768" sldId="258"/>
            <ac:grpSpMk id="134" creationId="{AC1582F5-FF93-46BF-A92F-D4490D6538CB}"/>
          </ac:grpSpMkLst>
        </pc:grpChg>
        <pc:grpChg chg="add del">
          <ac:chgData name="Diego" userId="6bcc413451e5fe01" providerId="LiveId" clId="{6DC20F6F-859E-4DB6-84FE-6D8FF0DE9CE3}" dt="2022-06-03T22:04:42.381" v="1539" actId="26606"/>
          <ac:grpSpMkLst>
            <pc:docMk/>
            <pc:sldMk cId="3174615768" sldId="258"/>
            <ac:grpSpMk id="151" creationId="{6A85DAAA-4828-42AD-A20E-A69A6FAE0579}"/>
          </ac:grpSpMkLst>
        </pc:grpChg>
        <pc:grpChg chg="add">
          <ac:chgData name="Diego" userId="6bcc413451e5fe01" providerId="LiveId" clId="{6DC20F6F-859E-4DB6-84FE-6D8FF0DE9CE3}" dt="2022-06-03T22:04:42.419" v="1540" actId="26606"/>
          <ac:grpSpMkLst>
            <pc:docMk/>
            <pc:sldMk cId="3174615768" sldId="258"/>
            <ac:grpSpMk id="198" creationId="{2DDC3E08-72B7-412C-A277-9F3CF8EB3A8E}"/>
          </ac:grpSpMkLst>
        </pc:grpChg>
        <pc:picChg chg="add mod ord">
          <ac:chgData name="Diego" userId="6bcc413451e5fe01" providerId="LiveId" clId="{6DC20F6F-859E-4DB6-84FE-6D8FF0DE9CE3}" dt="2022-06-03T22:04:42.419" v="1540" actId="26606"/>
          <ac:picMkLst>
            <pc:docMk/>
            <pc:sldMk cId="3174615768" sldId="258"/>
            <ac:picMk id="5" creationId="{0CA15231-8C74-53F4-1CE2-993893D01B63}"/>
          </ac:picMkLst>
        </pc:picChg>
      </pc:sldChg>
      <pc:sldChg chg="addSp delSp modSp new mod">
        <pc:chgData name="Diego" userId="6bcc413451e5fe01" providerId="LiveId" clId="{6DC20F6F-859E-4DB6-84FE-6D8FF0DE9CE3}" dt="2022-06-03T22:17:21.103" v="2211" actId="1076"/>
        <pc:sldMkLst>
          <pc:docMk/>
          <pc:sldMk cId="2605279200" sldId="259"/>
        </pc:sldMkLst>
        <pc:spChg chg="mod">
          <ac:chgData name="Diego" userId="6bcc413451e5fe01" providerId="LiveId" clId="{6DC20F6F-859E-4DB6-84FE-6D8FF0DE9CE3}" dt="2022-06-03T22:07:13.991" v="1617" actId="20577"/>
          <ac:spMkLst>
            <pc:docMk/>
            <pc:sldMk cId="2605279200" sldId="259"/>
            <ac:spMk id="2" creationId="{1268E864-B9A7-D01A-0A11-23DE2177804D}"/>
          </ac:spMkLst>
        </pc:spChg>
        <pc:spChg chg="del">
          <ac:chgData name="Diego" userId="6bcc413451e5fe01" providerId="LiveId" clId="{6DC20F6F-859E-4DB6-84FE-6D8FF0DE9CE3}" dt="2022-06-03T22:07:32.420" v="1618"/>
          <ac:spMkLst>
            <pc:docMk/>
            <pc:sldMk cId="2605279200" sldId="259"/>
            <ac:spMk id="3" creationId="{772DD6DF-5C63-1BF4-5B78-13876905AFC1}"/>
          </ac:spMkLst>
        </pc:spChg>
        <pc:spChg chg="add del mod">
          <ac:chgData name="Diego" userId="6bcc413451e5fe01" providerId="LiveId" clId="{6DC20F6F-859E-4DB6-84FE-6D8FF0DE9CE3}" dt="2022-06-03T22:10:24.732" v="1641" actId="478"/>
          <ac:spMkLst>
            <pc:docMk/>
            <pc:sldMk cId="2605279200" sldId="259"/>
            <ac:spMk id="6" creationId="{D65139DC-667B-FB6B-2192-B50C6F4C3670}"/>
          </ac:spMkLst>
        </pc:spChg>
        <pc:spChg chg="add del mod">
          <ac:chgData name="Diego" userId="6bcc413451e5fe01" providerId="LiveId" clId="{6DC20F6F-859E-4DB6-84FE-6D8FF0DE9CE3}" dt="2022-06-03T22:10:16.057" v="1638" actId="478"/>
          <ac:spMkLst>
            <pc:docMk/>
            <pc:sldMk cId="2605279200" sldId="259"/>
            <ac:spMk id="10" creationId="{5B39F36F-6B72-4EBA-ED01-F4DDEB68D957}"/>
          </ac:spMkLst>
        </pc:spChg>
        <pc:spChg chg="add del mod">
          <ac:chgData name="Diego" userId="6bcc413451e5fe01" providerId="LiveId" clId="{6DC20F6F-859E-4DB6-84FE-6D8FF0DE9CE3}" dt="2022-06-03T22:10:22.676" v="1640" actId="478"/>
          <ac:spMkLst>
            <pc:docMk/>
            <pc:sldMk cId="2605279200" sldId="259"/>
            <ac:spMk id="12" creationId="{E7E1A594-CE97-9CA5-426D-0AC3482D28E3}"/>
          </ac:spMkLst>
        </pc:spChg>
        <pc:spChg chg="add mod">
          <ac:chgData name="Diego" userId="6bcc413451e5fe01" providerId="LiveId" clId="{6DC20F6F-859E-4DB6-84FE-6D8FF0DE9CE3}" dt="2022-06-03T22:17:14.575" v="2208" actId="1076"/>
          <ac:spMkLst>
            <pc:docMk/>
            <pc:sldMk cId="2605279200" sldId="259"/>
            <ac:spMk id="13" creationId="{2A837B54-1E5C-A68C-EC3A-043A0839224F}"/>
          </ac:spMkLst>
        </pc:spChg>
        <pc:spChg chg="add mod">
          <ac:chgData name="Diego" userId="6bcc413451e5fe01" providerId="LiveId" clId="{6DC20F6F-859E-4DB6-84FE-6D8FF0DE9CE3}" dt="2022-06-03T22:17:18.311" v="2210" actId="1076"/>
          <ac:spMkLst>
            <pc:docMk/>
            <pc:sldMk cId="2605279200" sldId="259"/>
            <ac:spMk id="16" creationId="{42608330-958B-2EF2-B354-054F904CD5C7}"/>
          </ac:spMkLst>
        </pc:spChg>
        <pc:picChg chg="add del mod">
          <ac:chgData name="Diego" userId="6bcc413451e5fe01" providerId="LiveId" clId="{6DC20F6F-859E-4DB6-84FE-6D8FF0DE9CE3}" dt="2022-06-03T22:10:17.917" v="1639" actId="478"/>
          <ac:picMkLst>
            <pc:docMk/>
            <pc:sldMk cId="2605279200" sldId="259"/>
            <ac:picMk id="5" creationId="{22A01348-30DA-7965-B9AC-6D7C8D448C50}"/>
          </ac:picMkLst>
        </pc:picChg>
        <pc:picChg chg="add mod">
          <ac:chgData name="Diego" userId="6bcc413451e5fe01" providerId="LiveId" clId="{6DC20F6F-859E-4DB6-84FE-6D8FF0DE9CE3}" dt="2022-06-03T22:17:16.383" v="2209" actId="1076"/>
          <ac:picMkLst>
            <pc:docMk/>
            <pc:sldMk cId="2605279200" sldId="259"/>
            <ac:picMk id="8" creationId="{1FA8B545-A0CD-4565-958D-27D80FD73E8D}"/>
          </ac:picMkLst>
        </pc:picChg>
        <pc:picChg chg="add mod">
          <ac:chgData name="Diego" userId="6bcc413451e5fe01" providerId="LiveId" clId="{6DC20F6F-859E-4DB6-84FE-6D8FF0DE9CE3}" dt="2022-06-03T22:17:21.103" v="2211" actId="1076"/>
          <ac:picMkLst>
            <pc:docMk/>
            <pc:sldMk cId="2605279200" sldId="259"/>
            <ac:picMk id="1026" creationId="{8F8FAF7E-3164-361E-C441-A37A227E902E}"/>
          </ac:picMkLst>
        </pc:picChg>
        <pc:picChg chg="add del">
          <ac:chgData name="Diego" userId="6bcc413451e5fe01" providerId="LiveId" clId="{6DC20F6F-859E-4DB6-84FE-6D8FF0DE9CE3}" dt="2022-06-03T22:10:28.644" v="1643"/>
          <ac:picMkLst>
            <pc:docMk/>
            <pc:sldMk cId="2605279200" sldId="259"/>
            <ac:picMk id="1028" creationId="{554F3433-1CAA-C0C1-2AAF-ADB250FAE7E7}"/>
          </ac:picMkLst>
        </pc:picChg>
      </pc:sldChg>
      <pc:sldChg chg="addSp delSp modSp new mod modClrScheme chgLayout">
        <pc:chgData name="Diego" userId="6bcc413451e5fe01" providerId="LiveId" clId="{6DC20F6F-859E-4DB6-84FE-6D8FF0DE9CE3}" dt="2022-06-04T01:03:17.068" v="2839" actId="1076"/>
        <pc:sldMkLst>
          <pc:docMk/>
          <pc:sldMk cId="849732151" sldId="260"/>
        </pc:sldMkLst>
        <pc:spChg chg="del mod ord">
          <ac:chgData name="Diego" userId="6bcc413451e5fe01" providerId="LiveId" clId="{6DC20F6F-859E-4DB6-84FE-6D8FF0DE9CE3}" dt="2022-06-03T22:21:18.622" v="2216" actId="700"/>
          <ac:spMkLst>
            <pc:docMk/>
            <pc:sldMk cId="849732151" sldId="260"/>
            <ac:spMk id="2" creationId="{2425BCEF-B5C9-52CC-580B-D9F4C5AB2AFB}"/>
          </ac:spMkLst>
        </pc:spChg>
        <pc:spChg chg="del mod ord">
          <ac:chgData name="Diego" userId="6bcc413451e5fe01" providerId="LiveId" clId="{6DC20F6F-859E-4DB6-84FE-6D8FF0DE9CE3}" dt="2022-06-03T22:21:18.622" v="2216" actId="700"/>
          <ac:spMkLst>
            <pc:docMk/>
            <pc:sldMk cId="849732151" sldId="260"/>
            <ac:spMk id="3" creationId="{26B3A509-E4EE-71BE-BDA6-1E443531956F}"/>
          </ac:spMkLst>
        </pc:spChg>
        <pc:spChg chg="add mod ord">
          <ac:chgData name="Diego" userId="6bcc413451e5fe01" providerId="LiveId" clId="{6DC20F6F-859E-4DB6-84FE-6D8FF0DE9CE3}" dt="2022-06-04T01:03:13.420" v="2838" actId="1076"/>
          <ac:spMkLst>
            <pc:docMk/>
            <pc:sldMk cId="849732151" sldId="260"/>
            <ac:spMk id="4" creationId="{56F19EFC-BCB1-CAF2-CEF8-11318DEF0A60}"/>
          </ac:spMkLst>
        </pc:spChg>
        <pc:spChg chg="add mod ord">
          <ac:chgData name="Diego" userId="6bcc413451e5fe01" providerId="LiveId" clId="{6DC20F6F-859E-4DB6-84FE-6D8FF0DE9CE3}" dt="2022-06-03T23:07:34.572" v="2772" actId="1076"/>
          <ac:spMkLst>
            <pc:docMk/>
            <pc:sldMk cId="849732151" sldId="260"/>
            <ac:spMk id="5" creationId="{69BD86E5-9A3B-FE02-4141-383E6B11E1E3}"/>
          </ac:spMkLst>
        </pc:spChg>
        <pc:spChg chg="add mod ord">
          <ac:chgData name="Diego" userId="6bcc413451e5fe01" providerId="LiveId" clId="{6DC20F6F-859E-4DB6-84FE-6D8FF0DE9CE3}" dt="2022-06-04T01:03:17.068" v="2839" actId="1076"/>
          <ac:spMkLst>
            <pc:docMk/>
            <pc:sldMk cId="849732151" sldId="260"/>
            <ac:spMk id="6" creationId="{417CF6DA-3B65-32E7-82E5-C1D9F9D7758A}"/>
          </ac:spMkLst>
        </pc:spChg>
        <pc:spChg chg="add mod ord">
          <ac:chgData name="Diego" userId="6bcc413451e5fe01" providerId="LiveId" clId="{6DC20F6F-859E-4DB6-84FE-6D8FF0DE9CE3}" dt="2022-06-03T23:08:24.676" v="2787" actId="1076"/>
          <ac:spMkLst>
            <pc:docMk/>
            <pc:sldMk cId="849732151" sldId="260"/>
            <ac:spMk id="7" creationId="{3D102B22-83F6-3B55-0547-40C33E37373E}"/>
          </ac:spMkLst>
        </pc:spChg>
        <pc:spChg chg="add mod ord">
          <ac:chgData name="Diego" userId="6bcc413451e5fe01" providerId="LiveId" clId="{6DC20F6F-859E-4DB6-84FE-6D8FF0DE9CE3}" dt="2022-06-03T23:08:22.828" v="2786" actId="1076"/>
          <ac:spMkLst>
            <pc:docMk/>
            <pc:sldMk cId="849732151" sldId="260"/>
            <ac:spMk id="8" creationId="{9A5ABC93-B726-9362-5C15-ED1835B63723}"/>
          </ac:spMkLst>
        </pc:spChg>
        <pc:spChg chg="add mod">
          <ac:chgData name="Diego" userId="6bcc413451e5fe01" providerId="LiveId" clId="{6DC20F6F-859E-4DB6-84FE-6D8FF0DE9CE3}" dt="2022-06-04T01:03:13.420" v="2838" actId="1076"/>
          <ac:spMkLst>
            <pc:docMk/>
            <pc:sldMk cId="849732151" sldId="260"/>
            <ac:spMk id="9" creationId="{58BFCD1E-A83E-F13B-E44F-BD1510F59F8B}"/>
          </ac:spMkLst>
        </pc:spChg>
        <pc:picChg chg="add del mod">
          <ac:chgData name="Diego" userId="6bcc413451e5fe01" providerId="LiveId" clId="{6DC20F6F-859E-4DB6-84FE-6D8FF0DE9CE3}" dt="2022-06-04T01:02:26.516" v="2831" actId="478"/>
          <ac:picMkLst>
            <pc:docMk/>
            <pc:sldMk cId="849732151" sldId="260"/>
            <ac:picMk id="11" creationId="{9E9DC08F-5C0E-758F-4CA9-E14BF7FABB28}"/>
          </ac:picMkLst>
        </pc:picChg>
        <pc:picChg chg="add mod modCrop">
          <ac:chgData name="Diego" userId="6bcc413451e5fe01" providerId="LiveId" clId="{6DC20F6F-859E-4DB6-84FE-6D8FF0DE9CE3}" dt="2022-06-04T01:03:02.285" v="2837" actId="732"/>
          <ac:picMkLst>
            <pc:docMk/>
            <pc:sldMk cId="849732151" sldId="260"/>
            <ac:picMk id="13" creationId="{C2107CFF-1505-1D4D-CDF5-54C76C7F8D7A}"/>
          </ac:picMkLst>
        </pc:picChg>
      </pc:sldChg>
      <pc:sldChg chg="addSp delSp modSp new mod setBg modClrScheme chgLayout">
        <pc:chgData name="Diego" userId="6bcc413451e5fe01" providerId="LiveId" clId="{6DC20F6F-859E-4DB6-84FE-6D8FF0DE9CE3}" dt="2022-06-03T23:00:52.381" v="2509" actId="20577"/>
        <pc:sldMkLst>
          <pc:docMk/>
          <pc:sldMk cId="65166575" sldId="261"/>
        </pc:sldMkLst>
        <pc:spChg chg="del mod ord">
          <ac:chgData name="Diego" userId="6bcc413451e5fe01" providerId="LiveId" clId="{6DC20F6F-859E-4DB6-84FE-6D8FF0DE9CE3}" dt="2022-06-03T22:31:47.392" v="2411" actId="700"/>
          <ac:spMkLst>
            <pc:docMk/>
            <pc:sldMk cId="65166575" sldId="261"/>
            <ac:spMk id="2" creationId="{580373E1-F55A-A425-F60B-F3CC996EF26B}"/>
          </ac:spMkLst>
        </pc:spChg>
        <pc:spChg chg="del mod ord">
          <ac:chgData name="Diego" userId="6bcc413451e5fe01" providerId="LiveId" clId="{6DC20F6F-859E-4DB6-84FE-6D8FF0DE9CE3}" dt="2022-06-03T22:31:47.392" v="2411" actId="700"/>
          <ac:spMkLst>
            <pc:docMk/>
            <pc:sldMk cId="65166575" sldId="261"/>
            <ac:spMk id="3" creationId="{93E1817E-3FAC-08C2-60A3-FFE8151E73F2}"/>
          </ac:spMkLst>
        </pc:spChg>
        <pc:spChg chg="add mod ord">
          <ac:chgData name="Diego" userId="6bcc413451e5fe01" providerId="LiveId" clId="{6DC20F6F-859E-4DB6-84FE-6D8FF0DE9CE3}" dt="2022-06-03T22:32:44.804" v="2461" actId="26606"/>
          <ac:spMkLst>
            <pc:docMk/>
            <pc:sldMk cId="65166575" sldId="261"/>
            <ac:spMk id="4" creationId="{C5906749-2383-668A-E77E-402ED812FC23}"/>
          </ac:spMkLst>
        </pc:spChg>
        <pc:spChg chg="add mod ord">
          <ac:chgData name="Diego" userId="6bcc413451e5fe01" providerId="LiveId" clId="{6DC20F6F-859E-4DB6-84FE-6D8FF0DE9CE3}" dt="2022-06-03T23:00:52.381" v="2509" actId="20577"/>
          <ac:spMkLst>
            <pc:docMk/>
            <pc:sldMk cId="65166575" sldId="261"/>
            <ac:spMk id="5" creationId="{926EB38B-4F64-B10B-A1A4-8FFFE103E655}"/>
          </ac:spMkLst>
        </pc:spChg>
        <pc:spChg chg="add del mod ord">
          <ac:chgData name="Diego" userId="6bcc413451e5fe01" providerId="LiveId" clId="{6DC20F6F-859E-4DB6-84FE-6D8FF0DE9CE3}" dt="2022-06-03T22:32:19.502" v="2456"/>
          <ac:spMkLst>
            <pc:docMk/>
            <pc:sldMk cId="65166575" sldId="261"/>
            <ac:spMk id="6" creationId="{14A97CB1-7FFC-7917-359C-45D1C1AFFA21}"/>
          </ac:spMkLst>
        </pc:spChg>
        <pc:spChg chg="add del">
          <ac:chgData name="Diego" userId="6bcc413451e5fe01" providerId="LiveId" clId="{6DC20F6F-859E-4DB6-84FE-6D8FF0DE9CE3}" dt="2022-06-03T22:32:44.804" v="2461" actId="26606"/>
          <ac:spMkLst>
            <pc:docMk/>
            <pc:sldMk cId="65166575" sldId="261"/>
            <ac:spMk id="3138" creationId="{CFB03654-F8D1-4066-85B5-5BA57499B18A}"/>
          </ac:spMkLst>
        </pc:spChg>
        <pc:spChg chg="add del">
          <ac:chgData name="Diego" userId="6bcc413451e5fe01" providerId="LiveId" clId="{6DC20F6F-859E-4DB6-84FE-6D8FF0DE9CE3}" dt="2022-06-03T22:32:44.804" v="2461" actId="26606"/>
          <ac:spMkLst>
            <pc:docMk/>
            <pc:sldMk cId="65166575" sldId="261"/>
            <ac:spMk id="3140" creationId="{7615BC76-014D-4BD0-A843-994E2D759826}"/>
          </ac:spMkLst>
        </pc:spChg>
        <pc:spChg chg="add del">
          <ac:chgData name="Diego" userId="6bcc413451e5fe01" providerId="LiveId" clId="{6DC20F6F-859E-4DB6-84FE-6D8FF0DE9CE3}" dt="2022-06-03T22:32:44.804" v="2461" actId="26606"/>
          <ac:spMkLst>
            <pc:docMk/>
            <pc:sldMk cId="65166575" sldId="261"/>
            <ac:spMk id="3184" creationId="{B1A3BF1A-EF96-468A-B04F-AFDF6621DEFB}"/>
          </ac:spMkLst>
        </pc:spChg>
        <pc:grpChg chg="add del">
          <ac:chgData name="Diego" userId="6bcc413451e5fe01" providerId="LiveId" clId="{6DC20F6F-859E-4DB6-84FE-6D8FF0DE9CE3}" dt="2022-06-03T22:32:44.804" v="2461" actId="26606"/>
          <ac:grpSpMkLst>
            <pc:docMk/>
            <pc:sldMk cId="65166575" sldId="261"/>
            <ac:grpSpMk id="3079" creationId="{71AFD227-869A-489C-A9B5-3F0498DF3C0C}"/>
          </ac:grpSpMkLst>
        </pc:grpChg>
        <pc:grpChg chg="add del">
          <ac:chgData name="Diego" userId="6bcc413451e5fe01" providerId="LiveId" clId="{6DC20F6F-859E-4DB6-84FE-6D8FF0DE9CE3}" dt="2022-06-03T22:32:44.804" v="2461" actId="26606"/>
          <ac:grpSpMkLst>
            <pc:docMk/>
            <pc:sldMk cId="65166575" sldId="261"/>
            <ac:grpSpMk id="3142" creationId="{39D2483B-7210-454A-B168-51DA3C1611E3}"/>
          </ac:grpSpMkLst>
        </pc:grpChg>
        <pc:grpChg chg="add del">
          <ac:chgData name="Diego" userId="6bcc413451e5fe01" providerId="LiveId" clId="{6DC20F6F-859E-4DB6-84FE-6D8FF0DE9CE3}" dt="2022-06-03T22:32:44.804" v="2461" actId="26606"/>
          <ac:grpSpMkLst>
            <pc:docMk/>
            <pc:sldMk cId="65166575" sldId="261"/>
            <ac:grpSpMk id="3186" creationId="{AC1582F5-FF93-46BF-A92F-D4490D6538CB}"/>
          </ac:grpSpMkLst>
        </pc:grpChg>
        <pc:picChg chg="add mod">
          <ac:chgData name="Diego" userId="6bcc413451e5fe01" providerId="LiveId" clId="{6DC20F6F-859E-4DB6-84FE-6D8FF0DE9CE3}" dt="2022-06-03T22:32:44.804" v="2461" actId="26606"/>
          <ac:picMkLst>
            <pc:docMk/>
            <pc:sldMk cId="65166575" sldId="261"/>
            <ac:picMk id="3074" creationId="{1C9E5197-FABB-25FD-EFC5-7CCA66781713}"/>
          </ac:picMkLst>
        </pc:picChg>
      </pc:sldChg>
      <pc:sldMasterChg chg="del delSldLayout">
        <pc:chgData name="Diego" userId="6bcc413451e5fe01" providerId="LiveId" clId="{6DC20F6F-859E-4DB6-84FE-6D8FF0DE9CE3}" dt="2022-06-03T21:19:58.897" v="79" actId="26606"/>
        <pc:sldMasterMkLst>
          <pc:docMk/>
          <pc:sldMasterMk cId="3049544851" sldId="2147483648"/>
        </pc:sldMasterMkLst>
        <pc:sldLayoutChg chg="del">
          <pc:chgData name="Diego" userId="6bcc413451e5fe01" providerId="LiveId" clId="{6DC20F6F-859E-4DB6-84FE-6D8FF0DE9CE3}" dt="2022-06-03T21:19:58.897" v="79" actId="26606"/>
          <pc:sldLayoutMkLst>
            <pc:docMk/>
            <pc:sldMasterMk cId="3049544851" sldId="2147483648"/>
            <pc:sldLayoutMk cId="1891784530" sldId="2147483649"/>
          </pc:sldLayoutMkLst>
        </pc:sldLayoutChg>
        <pc:sldLayoutChg chg="del">
          <pc:chgData name="Diego" userId="6bcc413451e5fe01" providerId="LiveId" clId="{6DC20F6F-859E-4DB6-84FE-6D8FF0DE9CE3}" dt="2022-06-03T21:19:58.897" v="79" actId="26606"/>
          <pc:sldLayoutMkLst>
            <pc:docMk/>
            <pc:sldMasterMk cId="3049544851" sldId="2147483648"/>
            <pc:sldLayoutMk cId="3670532190" sldId="2147483650"/>
          </pc:sldLayoutMkLst>
        </pc:sldLayoutChg>
        <pc:sldLayoutChg chg="del">
          <pc:chgData name="Diego" userId="6bcc413451e5fe01" providerId="LiveId" clId="{6DC20F6F-859E-4DB6-84FE-6D8FF0DE9CE3}" dt="2022-06-03T21:19:58.897" v="79" actId="26606"/>
          <pc:sldLayoutMkLst>
            <pc:docMk/>
            <pc:sldMasterMk cId="3049544851" sldId="2147483648"/>
            <pc:sldLayoutMk cId="2645791981" sldId="2147483651"/>
          </pc:sldLayoutMkLst>
        </pc:sldLayoutChg>
        <pc:sldLayoutChg chg="del">
          <pc:chgData name="Diego" userId="6bcc413451e5fe01" providerId="LiveId" clId="{6DC20F6F-859E-4DB6-84FE-6D8FF0DE9CE3}" dt="2022-06-03T21:19:58.897" v="79" actId="26606"/>
          <pc:sldLayoutMkLst>
            <pc:docMk/>
            <pc:sldMasterMk cId="3049544851" sldId="2147483648"/>
            <pc:sldLayoutMk cId="2191231612" sldId="2147483652"/>
          </pc:sldLayoutMkLst>
        </pc:sldLayoutChg>
        <pc:sldLayoutChg chg="del">
          <pc:chgData name="Diego" userId="6bcc413451e5fe01" providerId="LiveId" clId="{6DC20F6F-859E-4DB6-84FE-6D8FF0DE9CE3}" dt="2022-06-03T21:19:58.897" v="79" actId="26606"/>
          <pc:sldLayoutMkLst>
            <pc:docMk/>
            <pc:sldMasterMk cId="3049544851" sldId="2147483648"/>
            <pc:sldLayoutMk cId="2718562321" sldId="2147483653"/>
          </pc:sldLayoutMkLst>
        </pc:sldLayoutChg>
        <pc:sldLayoutChg chg="del">
          <pc:chgData name="Diego" userId="6bcc413451e5fe01" providerId="LiveId" clId="{6DC20F6F-859E-4DB6-84FE-6D8FF0DE9CE3}" dt="2022-06-03T21:19:58.897" v="79" actId="26606"/>
          <pc:sldLayoutMkLst>
            <pc:docMk/>
            <pc:sldMasterMk cId="3049544851" sldId="2147483648"/>
            <pc:sldLayoutMk cId="314993376" sldId="2147483654"/>
          </pc:sldLayoutMkLst>
        </pc:sldLayoutChg>
        <pc:sldLayoutChg chg="del">
          <pc:chgData name="Diego" userId="6bcc413451e5fe01" providerId="LiveId" clId="{6DC20F6F-859E-4DB6-84FE-6D8FF0DE9CE3}" dt="2022-06-03T21:19:58.897" v="79" actId="26606"/>
          <pc:sldLayoutMkLst>
            <pc:docMk/>
            <pc:sldMasterMk cId="3049544851" sldId="2147483648"/>
            <pc:sldLayoutMk cId="3996150101" sldId="2147483655"/>
          </pc:sldLayoutMkLst>
        </pc:sldLayoutChg>
        <pc:sldLayoutChg chg="del">
          <pc:chgData name="Diego" userId="6bcc413451e5fe01" providerId="LiveId" clId="{6DC20F6F-859E-4DB6-84FE-6D8FF0DE9CE3}" dt="2022-06-03T21:19:58.897" v="79" actId="26606"/>
          <pc:sldLayoutMkLst>
            <pc:docMk/>
            <pc:sldMasterMk cId="3049544851" sldId="2147483648"/>
            <pc:sldLayoutMk cId="124753832" sldId="2147483656"/>
          </pc:sldLayoutMkLst>
        </pc:sldLayoutChg>
        <pc:sldLayoutChg chg="del">
          <pc:chgData name="Diego" userId="6bcc413451e5fe01" providerId="LiveId" clId="{6DC20F6F-859E-4DB6-84FE-6D8FF0DE9CE3}" dt="2022-06-03T21:19:58.897" v="79" actId="26606"/>
          <pc:sldLayoutMkLst>
            <pc:docMk/>
            <pc:sldMasterMk cId="3049544851" sldId="2147483648"/>
            <pc:sldLayoutMk cId="207954053" sldId="2147483657"/>
          </pc:sldLayoutMkLst>
        </pc:sldLayoutChg>
        <pc:sldLayoutChg chg="del">
          <pc:chgData name="Diego" userId="6bcc413451e5fe01" providerId="LiveId" clId="{6DC20F6F-859E-4DB6-84FE-6D8FF0DE9CE3}" dt="2022-06-03T21:19:58.897" v="79" actId="26606"/>
          <pc:sldLayoutMkLst>
            <pc:docMk/>
            <pc:sldMasterMk cId="3049544851" sldId="2147483648"/>
            <pc:sldLayoutMk cId="2253916238" sldId="2147483658"/>
          </pc:sldLayoutMkLst>
        </pc:sldLayoutChg>
        <pc:sldLayoutChg chg="del">
          <pc:chgData name="Diego" userId="6bcc413451e5fe01" providerId="LiveId" clId="{6DC20F6F-859E-4DB6-84FE-6D8FF0DE9CE3}" dt="2022-06-03T21:19:58.897" v="79" actId="26606"/>
          <pc:sldLayoutMkLst>
            <pc:docMk/>
            <pc:sldMasterMk cId="3049544851" sldId="2147483648"/>
            <pc:sldLayoutMk cId="4069938766" sldId="2147483659"/>
          </pc:sldLayoutMkLst>
        </pc:sldLayoutChg>
      </pc:sldMasterChg>
      <pc:sldMasterChg chg="add addSldLayout">
        <pc:chgData name="Diego" userId="6bcc413451e5fe01" providerId="LiveId" clId="{6DC20F6F-859E-4DB6-84FE-6D8FF0DE9CE3}" dt="2022-06-03T21:19:58.897" v="79" actId="26606"/>
        <pc:sldMasterMkLst>
          <pc:docMk/>
          <pc:sldMasterMk cId="2189931357" sldId="2147483712"/>
        </pc:sldMasterMkLst>
        <pc:sldLayoutChg chg="add">
          <pc:chgData name="Diego" userId="6bcc413451e5fe01" providerId="LiveId" clId="{6DC20F6F-859E-4DB6-84FE-6D8FF0DE9CE3}" dt="2022-06-03T21:19:58.897" v="79" actId="26606"/>
          <pc:sldLayoutMkLst>
            <pc:docMk/>
            <pc:sldMasterMk cId="2189931357" sldId="2147483712"/>
            <pc:sldLayoutMk cId="227938465" sldId="2147483701"/>
          </pc:sldLayoutMkLst>
        </pc:sldLayoutChg>
        <pc:sldLayoutChg chg="add">
          <pc:chgData name="Diego" userId="6bcc413451e5fe01" providerId="LiveId" clId="{6DC20F6F-859E-4DB6-84FE-6D8FF0DE9CE3}" dt="2022-06-03T21:19:58.897" v="79" actId="26606"/>
          <pc:sldLayoutMkLst>
            <pc:docMk/>
            <pc:sldMasterMk cId="2189931357" sldId="2147483712"/>
            <pc:sldLayoutMk cId="3402468809" sldId="2147483702"/>
          </pc:sldLayoutMkLst>
        </pc:sldLayoutChg>
        <pc:sldLayoutChg chg="add">
          <pc:chgData name="Diego" userId="6bcc413451e5fe01" providerId="LiveId" clId="{6DC20F6F-859E-4DB6-84FE-6D8FF0DE9CE3}" dt="2022-06-03T21:19:58.897" v="79" actId="26606"/>
          <pc:sldLayoutMkLst>
            <pc:docMk/>
            <pc:sldMasterMk cId="2189931357" sldId="2147483712"/>
            <pc:sldLayoutMk cId="660070815" sldId="2147483703"/>
          </pc:sldLayoutMkLst>
        </pc:sldLayoutChg>
        <pc:sldLayoutChg chg="add">
          <pc:chgData name="Diego" userId="6bcc413451e5fe01" providerId="LiveId" clId="{6DC20F6F-859E-4DB6-84FE-6D8FF0DE9CE3}" dt="2022-06-03T21:19:58.897" v="79" actId="26606"/>
          <pc:sldLayoutMkLst>
            <pc:docMk/>
            <pc:sldMasterMk cId="2189931357" sldId="2147483712"/>
            <pc:sldLayoutMk cId="4260670033" sldId="2147483704"/>
          </pc:sldLayoutMkLst>
        </pc:sldLayoutChg>
        <pc:sldLayoutChg chg="add">
          <pc:chgData name="Diego" userId="6bcc413451e5fe01" providerId="LiveId" clId="{6DC20F6F-859E-4DB6-84FE-6D8FF0DE9CE3}" dt="2022-06-03T21:19:58.897" v="79" actId="26606"/>
          <pc:sldLayoutMkLst>
            <pc:docMk/>
            <pc:sldMasterMk cId="2189931357" sldId="2147483712"/>
            <pc:sldLayoutMk cId="698832823" sldId="2147483705"/>
          </pc:sldLayoutMkLst>
        </pc:sldLayoutChg>
        <pc:sldLayoutChg chg="add">
          <pc:chgData name="Diego" userId="6bcc413451e5fe01" providerId="LiveId" clId="{6DC20F6F-859E-4DB6-84FE-6D8FF0DE9CE3}" dt="2022-06-03T21:19:58.897" v="79" actId="26606"/>
          <pc:sldLayoutMkLst>
            <pc:docMk/>
            <pc:sldMasterMk cId="2189931357" sldId="2147483712"/>
            <pc:sldLayoutMk cId="3855429730" sldId="2147483706"/>
          </pc:sldLayoutMkLst>
        </pc:sldLayoutChg>
        <pc:sldLayoutChg chg="add">
          <pc:chgData name="Diego" userId="6bcc413451e5fe01" providerId="LiveId" clId="{6DC20F6F-859E-4DB6-84FE-6D8FF0DE9CE3}" dt="2022-06-03T21:19:58.897" v="79" actId="26606"/>
          <pc:sldLayoutMkLst>
            <pc:docMk/>
            <pc:sldMasterMk cId="2189931357" sldId="2147483712"/>
            <pc:sldLayoutMk cId="1534228280" sldId="2147483707"/>
          </pc:sldLayoutMkLst>
        </pc:sldLayoutChg>
        <pc:sldLayoutChg chg="add">
          <pc:chgData name="Diego" userId="6bcc413451e5fe01" providerId="LiveId" clId="{6DC20F6F-859E-4DB6-84FE-6D8FF0DE9CE3}" dt="2022-06-03T21:19:58.897" v="79" actId="26606"/>
          <pc:sldLayoutMkLst>
            <pc:docMk/>
            <pc:sldMasterMk cId="2189931357" sldId="2147483712"/>
            <pc:sldLayoutMk cId="3375931362" sldId="2147483708"/>
          </pc:sldLayoutMkLst>
        </pc:sldLayoutChg>
        <pc:sldLayoutChg chg="add">
          <pc:chgData name="Diego" userId="6bcc413451e5fe01" providerId="LiveId" clId="{6DC20F6F-859E-4DB6-84FE-6D8FF0DE9CE3}" dt="2022-06-03T21:19:58.897" v="79" actId="26606"/>
          <pc:sldLayoutMkLst>
            <pc:docMk/>
            <pc:sldMasterMk cId="2189931357" sldId="2147483712"/>
            <pc:sldLayoutMk cId="3939752141" sldId="2147483709"/>
          </pc:sldLayoutMkLst>
        </pc:sldLayoutChg>
        <pc:sldLayoutChg chg="add">
          <pc:chgData name="Diego" userId="6bcc413451e5fe01" providerId="LiveId" clId="{6DC20F6F-859E-4DB6-84FE-6D8FF0DE9CE3}" dt="2022-06-03T21:19:58.897" v="79" actId="26606"/>
          <pc:sldLayoutMkLst>
            <pc:docMk/>
            <pc:sldMasterMk cId="2189931357" sldId="2147483712"/>
            <pc:sldLayoutMk cId="3927481757" sldId="2147483710"/>
          </pc:sldLayoutMkLst>
        </pc:sldLayoutChg>
        <pc:sldLayoutChg chg="add">
          <pc:chgData name="Diego" userId="6bcc413451e5fe01" providerId="LiveId" clId="{6DC20F6F-859E-4DB6-84FE-6D8FF0DE9CE3}" dt="2022-06-03T21:19:58.897" v="79" actId="26606"/>
          <pc:sldLayoutMkLst>
            <pc:docMk/>
            <pc:sldMasterMk cId="2189931357" sldId="2147483712"/>
            <pc:sldLayoutMk cId="4138001665" sldId="21474837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44896-BBF3-462D-A668-78F62923AD5B}" type="datetimeFigureOut">
              <a:rPr lang="en-US" smtClean="0"/>
              <a:t>12/1/2022</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0D706-3010-4497-93BE-761CE34F17BF}" type="slidenum">
              <a:rPr lang="en-US" smtClean="0"/>
              <a:t>‹Nº›</a:t>
            </a:fld>
            <a:endParaRPr lang="en-US" dirty="0"/>
          </a:p>
        </p:txBody>
      </p:sp>
    </p:spTree>
    <p:extLst>
      <p:ext uri="{BB962C8B-B14F-4D97-AF65-F5344CB8AC3E}">
        <p14:creationId xmlns:p14="http://schemas.microsoft.com/office/powerpoint/2010/main" val="4019676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410D706-3010-4497-93BE-761CE34F17BF}" type="slidenum">
              <a:rPr lang="en-US" smtClean="0"/>
              <a:t>2</a:t>
            </a:fld>
            <a:endParaRPr lang="en-US" dirty="0"/>
          </a:p>
        </p:txBody>
      </p:sp>
    </p:spTree>
    <p:extLst>
      <p:ext uri="{BB962C8B-B14F-4D97-AF65-F5344CB8AC3E}">
        <p14:creationId xmlns:p14="http://schemas.microsoft.com/office/powerpoint/2010/main" val="408247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337593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69883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153422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393975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392748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413800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2279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385542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340246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66007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12/1/2022</a:t>
            </a:fld>
            <a:endParaRPr lang="en-US" dirty="0"/>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426067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12/1/2022</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‹Nº›</a:t>
            </a:fld>
            <a:endParaRPr lang="en-US" dirty="0"/>
          </a:p>
        </p:txBody>
      </p:sp>
    </p:spTree>
    <p:extLst>
      <p:ext uri="{BB962C8B-B14F-4D97-AF65-F5344CB8AC3E}">
        <p14:creationId xmlns:p14="http://schemas.microsoft.com/office/powerpoint/2010/main" val="21899313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ressenza.com/es/2020/03/armero-una-catastrofe-casi-olvidad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Procuraduría General de la Nación, República de Colombia">
            <a:extLst>
              <a:ext uri="{FF2B5EF4-FFF2-40B4-BE49-F238E27FC236}">
                <a16:creationId xmlns:a16="http://schemas.microsoft.com/office/drawing/2014/main" id="{9FCF73BB-7FD1-276F-32BA-D57CD38AB8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12"/>
          <a:stretch/>
        </p:blipFill>
        <p:spPr bwMode="auto">
          <a:xfrm>
            <a:off x="-2"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7E0C296-2B1B-4589-84EA-239D87849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175" y="2279176"/>
            <a:ext cx="5199894" cy="2585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49CD27E-8637-FC57-FEE3-C83E6CCDAC21}"/>
              </a:ext>
            </a:extLst>
          </p:cNvPr>
          <p:cNvSpPr>
            <a:spLocks noGrp="1"/>
          </p:cNvSpPr>
          <p:nvPr>
            <p:ph type="ctrTitle"/>
          </p:nvPr>
        </p:nvSpPr>
        <p:spPr>
          <a:xfrm>
            <a:off x="3785812" y="2522070"/>
            <a:ext cx="4606621" cy="499935"/>
          </a:xfrm>
        </p:spPr>
        <p:txBody>
          <a:bodyPr>
            <a:normAutofit fontScale="90000"/>
          </a:bodyPr>
          <a:lstStyle/>
          <a:p>
            <a:pPr>
              <a:lnSpc>
                <a:spcPct val="90000"/>
              </a:lnSpc>
            </a:pPr>
            <a:r>
              <a:rPr lang="en-US" sz="3400" dirty="0"/>
              <a:t>Presentación</a:t>
            </a:r>
          </a:p>
        </p:txBody>
      </p:sp>
      <p:sp>
        <p:nvSpPr>
          <p:cNvPr id="3" name="Subtítulo 2">
            <a:extLst>
              <a:ext uri="{FF2B5EF4-FFF2-40B4-BE49-F238E27FC236}">
                <a16:creationId xmlns:a16="http://schemas.microsoft.com/office/drawing/2014/main" id="{0C475922-2906-2BE1-8804-883E7E28DBCC}"/>
              </a:ext>
            </a:extLst>
          </p:cNvPr>
          <p:cNvSpPr>
            <a:spLocks noGrp="1"/>
          </p:cNvSpPr>
          <p:nvPr>
            <p:ph type="subTitle" idx="1"/>
          </p:nvPr>
        </p:nvSpPr>
        <p:spPr>
          <a:xfrm>
            <a:off x="3848867" y="2994646"/>
            <a:ext cx="4490112" cy="269318"/>
          </a:xfrm>
        </p:spPr>
        <p:txBody>
          <a:bodyPr>
            <a:normAutofit fontScale="92500" lnSpcReduction="20000"/>
          </a:bodyPr>
          <a:lstStyle/>
          <a:p>
            <a:pPr>
              <a:lnSpc>
                <a:spcPct val="140000"/>
              </a:lnSpc>
            </a:pPr>
            <a:r>
              <a:rPr lang="en-US" sz="1100" spc="0" dirty="0"/>
              <a:t>Por Diego Bravo A. y Daisy Johana Saldarriaga</a:t>
            </a:r>
          </a:p>
        </p:txBody>
      </p:sp>
      <p:grpSp>
        <p:nvGrpSpPr>
          <p:cNvPr id="13" name="Group 12">
            <a:extLst>
              <a:ext uri="{FF2B5EF4-FFF2-40B4-BE49-F238E27FC236}">
                <a16:creationId xmlns:a16="http://schemas.microsoft.com/office/drawing/2014/main" id="{3CDD339A-0D5C-435F-B70C-6498DB974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552" y="3022005"/>
            <a:ext cx="12161561" cy="1033163"/>
            <a:chOff x="23552" y="3022005"/>
            <a:chExt cx="12161561" cy="1033163"/>
          </a:xfrm>
        </p:grpSpPr>
        <p:sp>
          <p:nvSpPr>
            <p:cNvPr id="14" name="Freeform 6">
              <a:extLst>
                <a:ext uri="{FF2B5EF4-FFF2-40B4-BE49-F238E27FC236}">
                  <a16:creationId xmlns:a16="http://schemas.microsoft.com/office/drawing/2014/main" id="{21D7864D-9CC0-4345-A8ED-01EEC9C57B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33426" y="3820899"/>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3">
              <a:extLst>
                <a:ext uri="{FF2B5EF4-FFF2-40B4-BE49-F238E27FC236}">
                  <a16:creationId xmlns:a16="http://schemas.microsoft.com/office/drawing/2014/main" id="{F9F23CAB-0676-4AC7-8CA8-7B5BF73E2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12632" y="3146103"/>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5">
              <a:extLst>
                <a:ext uri="{FF2B5EF4-FFF2-40B4-BE49-F238E27FC236}">
                  <a16:creationId xmlns:a16="http://schemas.microsoft.com/office/drawing/2014/main" id="{EB1A7EF0-FD1E-4431-AA12-061658B27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8308" y="3186235"/>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6">
              <a:extLst>
                <a:ext uri="{FF2B5EF4-FFF2-40B4-BE49-F238E27FC236}">
                  <a16:creationId xmlns:a16="http://schemas.microsoft.com/office/drawing/2014/main" id="{AAA8D351-4D5D-43CA-9EA3-3A209DBA7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19141" y="3199239"/>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67">
              <a:extLst>
                <a:ext uri="{FF2B5EF4-FFF2-40B4-BE49-F238E27FC236}">
                  <a16:creationId xmlns:a16="http://schemas.microsoft.com/office/drawing/2014/main" id="{AEB482CE-8502-400F-A587-CEA8BF6680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79147" y="3203103"/>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69">
              <a:extLst>
                <a:ext uri="{FF2B5EF4-FFF2-40B4-BE49-F238E27FC236}">
                  <a16:creationId xmlns:a16="http://schemas.microsoft.com/office/drawing/2014/main" id="{B86FDE7E-057E-44EF-9209-38C5CD45C1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45413" y="3206968"/>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70">
              <a:extLst>
                <a:ext uri="{FF2B5EF4-FFF2-40B4-BE49-F238E27FC236}">
                  <a16:creationId xmlns:a16="http://schemas.microsoft.com/office/drawing/2014/main" id="{9DAEC7B8-1258-418C-8918-40304A03F2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32571" y="3278457"/>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71">
              <a:extLst>
                <a:ext uri="{FF2B5EF4-FFF2-40B4-BE49-F238E27FC236}">
                  <a16:creationId xmlns:a16="http://schemas.microsoft.com/office/drawing/2014/main" id="{7B3E59D7-9F28-4FEB-8725-3474C434C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24344" y="3213730"/>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72">
              <a:extLst>
                <a:ext uri="{FF2B5EF4-FFF2-40B4-BE49-F238E27FC236}">
                  <a16:creationId xmlns:a16="http://schemas.microsoft.com/office/drawing/2014/main" id="{FB6EF793-0487-49E6-ACD6-A61029C0A8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55774" y="3217593"/>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73">
              <a:extLst>
                <a:ext uri="{FF2B5EF4-FFF2-40B4-BE49-F238E27FC236}">
                  <a16:creationId xmlns:a16="http://schemas.microsoft.com/office/drawing/2014/main" id="{98ABF759-8FA6-48D5-B872-D9CEECD39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66180" y="3221457"/>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Freeform 74">
              <a:extLst>
                <a:ext uri="{FF2B5EF4-FFF2-40B4-BE49-F238E27FC236}">
                  <a16:creationId xmlns:a16="http://schemas.microsoft.com/office/drawing/2014/main" id="{DDB8BBFA-C9D7-4F60-A252-7ED1743E47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9313" y="3228221"/>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85">
              <a:extLst>
                <a:ext uri="{FF2B5EF4-FFF2-40B4-BE49-F238E27FC236}">
                  <a16:creationId xmlns:a16="http://schemas.microsoft.com/office/drawing/2014/main" id="{A0FF6E41-0C56-4070-B2E2-2B584C578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9669" y="3263964"/>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87">
              <a:extLst>
                <a:ext uri="{FF2B5EF4-FFF2-40B4-BE49-F238E27FC236}">
                  <a16:creationId xmlns:a16="http://schemas.microsoft.com/office/drawing/2014/main" id="{BF2AC548-3795-4AF1-B887-1983F7F8A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25650" y="3278455"/>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8">
              <a:extLst>
                <a:ext uri="{FF2B5EF4-FFF2-40B4-BE49-F238E27FC236}">
                  <a16:creationId xmlns:a16="http://schemas.microsoft.com/office/drawing/2014/main" id="{2BDFC7FA-5D85-4F31-B712-6E0C0D7B04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23043" y="3285217"/>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94">
              <a:extLst>
                <a:ext uri="{FF2B5EF4-FFF2-40B4-BE49-F238E27FC236}">
                  <a16:creationId xmlns:a16="http://schemas.microsoft.com/office/drawing/2014/main" id="{DD1464FA-ADAE-4DB6-A9A6-A809763A3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0139" y="358038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97">
              <a:extLst>
                <a:ext uri="{FF2B5EF4-FFF2-40B4-BE49-F238E27FC236}">
                  <a16:creationId xmlns:a16="http://schemas.microsoft.com/office/drawing/2014/main" id="{A247191C-2FEA-4AA3-9B1B-4F1602D26A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5064" y="3539291"/>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98">
              <a:extLst>
                <a:ext uri="{FF2B5EF4-FFF2-40B4-BE49-F238E27FC236}">
                  <a16:creationId xmlns:a16="http://schemas.microsoft.com/office/drawing/2014/main" id="{92676367-B42C-46BC-BF52-A543723C2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1835" y="3539292"/>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99">
              <a:extLst>
                <a:ext uri="{FF2B5EF4-FFF2-40B4-BE49-F238E27FC236}">
                  <a16:creationId xmlns:a16="http://schemas.microsoft.com/office/drawing/2014/main" id="{F96083BD-2E2F-43C1-B5B8-90A19ECB2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20539" y="3539289"/>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100">
              <a:extLst>
                <a:ext uri="{FF2B5EF4-FFF2-40B4-BE49-F238E27FC236}">
                  <a16:creationId xmlns:a16="http://schemas.microsoft.com/office/drawing/2014/main" id="{36D49EC8-F959-4206-9496-81C1FCE95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9800" y="3539291"/>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01">
              <a:extLst>
                <a:ext uri="{FF2B5EF4-FFF2-40B4-BE49-F238E27FC236}">
                  <a16:creationId xmlns:a16="http://schemas.microsoft.com/office/drawing/2014/main" id="{0D1F9B54-5650-4ADE-8769-818D5AD39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4341" y="3569721"/>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102">
              <a:extLst>
                <a:ext uri="{FF2B5EF4-FFF2-40B4-BE49-F238E27FC236}">
                  <a16:creationId xmlns:a16="http://schemas.microsoft.com/office/drawing/2014/main" id="{1208F64B-D1E2-4308-A921-2791E4D90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59349" y="3594839"/>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03">
              <a:extLst>
                <a:ext uri="{FF2B5EF4-FFF2-40B4-BE49-F238E27FC236}">
                  <a16:creationId xmlns:a16="http://schemas.microsoft.com/office/drawing/2014/main" id="{DD5592E3-A816-49FE-824E-AF5845C51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71682" y="355764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113">
              <a:extLst>
                <a:ext uri="{FF2B5EF4-FFF2-40B4-BE49-F238E27FC236}">
                  <a16:creationId xmlns:a16="http://schemas.microsoft.com/office/drawing/2014/main" id="{048AF30C-3E40-4065-A7E2-A78D26B059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3811" y="3611744"/>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115">
              <a:extLst>
                <a:ext uri="{FF2B5EF4-FFF2-40B4-BE49-F238E27FC236}">
                  <a16:creationId xmlns:a16="http://schemas.microsoft.com/office/drawing/2014/main" id="{F6E9CB87-8280-47D0-88C8-BAC285D5DE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8190" y="361850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17">
              <a:extLst>
                <a:ext uri="{FF2B5EF4-FFF2-40B4-BE49-F238E27FC236}">
                  <a16:creationId xmlns:a16="http://schemas.microsoft.com/office/drawing/2014/main" id="{C126D247-0C11-4EAB-BE52-A4D807955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5118" y="3633000"/>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118">
              <a:extLst>
                <a:ext uri="{FF2B5EF4-FFF2-40B4-BE49-F238E27FC236}">
                  <a16:creationId xmlns:a16="http://schemas.microsoft.com/office/drawing/2014/main" id="{A15D480B-DA3E-4F00-BDEA-52E018D2CE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636863"/>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119">
              <a:extLst>
                <a:ext uri="{FF2B5EF4-FFF2-40B4-BE49-F238E27FC236}">
                  <a16:creationId xmlns:a16="http://schemas.microsoft.com/office/drawing/2014/main" id="{171F133F-A692-4513-A861-47BDCCC8F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25942" y="3622374"/>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120">
              <a:extLst>
                <a:ext uri="{FF2B5EF4-FFF2-40B4-BE49-F238E27FC236}">
                  <a16:creationId xmlns:a16="http://schemas.microsoft.com/office/drawing/2014/main" id="{38207A8D-8E7E-463D-9992-9844A78082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06294" y="3832973"/>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127">
              <a:extLst>
                <a:ext uri="{FF2B5EF4-FFF2-40B4-BE49-F238E27FC236}">
                  <a16:creationId xmlns:a16="http://schemas.microsoft.com/office/drawing/2014/main" id="{7BA77B91-9626-4DFA-A5D2-86BE3EAC8F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2096" y="3868719"/>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129">
              <a:extLst>
                <a:ext uri="{FF2B5EF4-FFF2-40B4-BE49-F238E27FC236}">
                  <a16:creationId xmlns:a16="http://schemas.microsoft.com/office/drawing/2014/main" id="{E160D945-C924-441B-827A-C27206D1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34415" y="3872581"/>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133">
              <a:extLst>
                <a:ext uri="{FF2B5EF4-FFF2-40B4-BE49-F238E27FC236}">
                  <a16:creationId xmlns:a16="http://schemas.microsoft.com/office/drawing/2014/main" id="{034D50E5-CC96-47EA-909D-9CC6ABA24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05710" y="3883209"/>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36">
              <a:extLst>
                <a:ext uri="{FF2B5EF4-FFF2-40B4-BE49-F238E27FC236}">
                  <a16:creationId xmlns:a16="http://schemas.microsoft.com/office/drawing/2014/main" id="{CE529D6B-DA12-4C21-8816-B7C0655DCA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33368" y="395837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137">
              <a:extLst>
                <a:ext uri="{FF2B5EF4-FFF2-40B4-BE49-F238E27FC236}">
                  <a16:creationId xmlns:a16="http://schemas.microsoft.com/office/drawing/2014/main" id="{8BD20D1C-AFD2-46C5-B874-E1E6575AB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06887" y="3901564"/>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138">
              <a:extLst>
                <a:ext uri="{FF2B5EF4-FFF2-40B4-BE49-F238E27FC236}">
                  <a16:creationId xmlns:a16="http://schemas.microsoft.com/office/drawing/2014/main" id="{1553F3A5-DAE1-4BE4-A62C-DC0B2B0765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7894" y="3904464"/>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39">
              <a:extLst>
                <a:ext uri="{FF2B5EF4-FFF2-40B4-BE49-F238E27FC236}">
                  <a16:creationId xmlns:a16="http://schemas.microsoft.com/office/drawing/2014/main" id="{7248432C-E709-4AB9-B196-B17BABF54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912191"/>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42">
              <a:extLst>
                <a:ext uri="{FF2B5EF4-FFF2-40B4-BE49-F238E27FC236}">
                  <a16:creationId xmlns:a16="http://schemas.microsoft.com/office/drawing/2014/main" id="{87579DF1-0CD1-48D7-9B6C-2B437C7B0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2046" y="3947935"/>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143">
              <a:extLst>
                <a:ext uri="{FF2B5EF4-FFF2-40B4-BE49-F238E27FC236}">
                  <a16:creationId xmlns:a16="http://schemas.microsoft.com/office/drawing/2014/main" id="{51C5165A-A8BD-4E8A-BB51-96ADB4E0C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7955" y="3951797"/>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44">
              <a:extLst>
                <a:ext uri="{FF2B5EF4-FFF2-40B4-BE49-F238E27FC236}">
                  <a16:creationId xmlns:a16="http://schemas.microsoft.com/office/drawing/2014/main" id="{3318A639-15FE-47E4-883D-24F0DAF6B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5833" y="3947935"/>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145">
              <a:extLst>
                <a:ext uri="{FF2B5EF4-FFF2-40B4-BE49-F238E27FC236}">
                  <a16:creationId xmlns:a16="http://schemas.microsoft.com/office/drawing/2014/main" id="{B03EC112-0D5C-48DA-93EE-940B74A62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4469" y="3954698"/>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10">
              <a:extLst>
                <a:ext uri="{FF2B5EF4-FFF2-40B4-BE49-F238E27FC236}">
                  <a16:creationId xmlns:a16="http://schemas.microsoft.com/office/drawing/2014/main" id="{982DB46C-F13E-4ED7-90F3-47B25A085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8264" y="3024903"/>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15">
              <a:extLst>
                <a:ext uri="{FF2B5EF4-FFF2-40B4-BE49-F238E27FC236}">
                  <a16:creationId xmlns:a16="http://schemas.microsoft.com/office/drawing/2014/main" id="{FF698AC9-5CD1-4A7F-8D25-5787F7E8E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7792" y="3039394"/>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18">
              <a:extLst>
                <a:ext uri="{FF2B5EF4-FFF2-40B4-BE49-F238E27FC236}">
                  <a16:creationId xmlns:a16="http://schemas.microsoft.com/office/drawing/2014/main" id="{580965AB-01A6-476C-8F50-ED2350820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7259" y="3022005"/>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19">
              <a:extLst>
                <a:ext uri="{FF2B5EF4-FFF2-40B4-BE49-F238E27FC236}">
                  <a16:creationId xmlns:a16="http://schemas.microsoft.com/office/drawing/2014/main" id="{E3C0DF2F-3170-4A79-ADAA-4BC015B2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6843" y="3047122"/>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20">
              <a:extLst>
                <a:ext uri="{FF2B5EF4-FFF2-40B4-BE49-F238E27FC236}">
                  <a16:creationId xmlns:a16="http://schemas.microsoft.com/office/drawing/2014/main" id="{69010010-E67A-4065-8312-BE392BB1C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3941" y="3057748"/>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22">
              <a:extLst>
                <a:ext uri="{FF2B5EF4-FFF2-40B4-BE49-F238E27FC236}">
                  <a16:creationId xmlns:a16="http://schemas.microsoft.com/office/drawing/2014/main" id="{631A2BD3-8DA4-49DA-961C-2A84252D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8079" y="3068377"/>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3">
              <a:extLst>
                <a:ext uri="{FF2B5EF4-FFF2-40B4-BE49-F238E27FC236}">
                  <a16:creationId xmlns:a16="http://schemas.microsoft.com/office/drawing/2014/main" id="{B3462A74-8748-4CC2-A7DC-0F765B7342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247" y="3072240"/>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6">
              <a:extLst>
                <a:ext uri="{FF2B5EF4-FFF2-40B4-BE49-F238E27FC236}">
                  <a16:creationId xmlns:a16="http://schemas.microsoft.com/office/drawing/2014/main" id="{3FD72CB2-5280-4C42-ABD9-AC2202E75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30154" y="3093493"/>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7">
              <a:extLst>
                <a:ext uri="{FF2B5EF4-FFF2-40B4-BE49-F238E27FC236}">
                  <a16:creationId xmlns:a16="http://schemas.microsoft.com/office/drawing/2014/main" id="{7BB6BA01-F7D6-431B-97F7-2DAD44DF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54702" y="3093493"/>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Freeform 28">
              <a:extLst>
                <a:ext uri="{FF2B5EF4-FFF2-40B4-BE49-F238E27FC236}">
                  <a16:creationId xmlns:a16="http://schemas.microsoft.com/office/drawing/2014/main" id="{6CBFA44B-13FA-4E01-8EC8-3C2E03DC7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78791" y="3125373"/>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 name="Freeform 30">
              <a:extLst>
                <a:ext uri="{FF2B5EF4-FFF2-40B4-BE49-F238E27FC236}">
                  <a16:creationId xmlns:a16="http://schemas.microsoft.com/office/drawing/2014/main" id="{0B5F8AEE-90EF-4529-B573-77F764D89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9975" y="3143729"/>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43">
              <a:extLst>
                <a:ext uri="{FF2B5EF4-FFF2-40B4-BE49-F238E27FC236}">
                  <a16:creationId xmlns:a16="http://schemas.microsoft.com/office/drawing/2014/main" id="{56BAE621-EB8E-4E88-9B1A-F840BFE658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6006" y="3362058"/>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51">
              <a:extLst>
                <a:ext uri="{FF2B5EF4-FFF2-40B4-BE49-F238E27FC236}">
                  <a16:creationId xmlns:a16="http://schemas.microsoft.com/office/drawing/2014/main" id="{14B4DED6-A4BF-4F3B-B1FC-82825676B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4777" y="3401668"/>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52">
              <a:extLst>
                <a:ext uri="{FF2B5EF4-FFF2-40B4-BE49-F238E27FC236}">
                  <a16:creationId xmlns:a16="http://schemas.microsoft.com/office/drawing/2014/main" id="{E93A246E-C93F-4DCB-8EB4-8AE46BC81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156" y="3408428"/>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53">
              <a:extLst>
                <a:ext uri="{FF2B5EF4-FFF2-40B4-BE49-F238E27FC236}">
                  <a16:creationId xmlns:a16="http://schemas.microsoft.com/office/drawing/2014/main" id="{2D8ABAA9-E978-42EE-9895-4A97F33EA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45" y="3415192"/>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54">
              <a:extLst>
                <a:ext uri="{FF2B5EF4-FFF2-40B4-BE49-F238E27FC236}">
                  <a16:creationId xmlns:a16="http://schemas.microsoft.com/office/drawing/2014/main" id="{1BDBC350-8F9F-44B7-8860-EE05E4556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17434" y="3412293"/>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55">
              <a:extLst>
                <a:ext uri="{FF2B5EF4-FFF2-40B4-BE49-F238E27FC236}">
                  <a16:creationId xmlns:a16="http://schemas.microsoft.com/office/drawing/2014/main" id="{8CC1825B-07E8-4D9A-99FC-AF22F9D705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3589" y="3419055"/>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56">
              <a:extLst>
                <a:ext uri="{FF2B5EF4-FFF2-40B4-BE49-F238E27FC236}">
                  <a16:creationId xmlns:a16="http://schemas.microsoft.com/office/drawing/2014/main" id="{E208343E-229A-4E39-AF3B-DAE8625D5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7596" y="3450937"/>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7">
              <a:extLst>
                <a:ext uri="{FF2B5EF4-FFF2-40B4-BE49-F238E27FC236}">
                  <a16:creationId xmlns:a16="http://schemas.microsoft.com/office/drawing/2014/main" id="{C48670A5-7175-4E13-BCF9-70B92BFB75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0620" y="3415192"/>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59">
              <a:extLst>
                <a:ext uri="{FF2B5EF4-FFF2-40B4-BE49-F238E27FC236}">
                  <a16:creationId xmlns:a16="http://schemas.microsoft.com/office/drawing/2014/main" id="{F4203D1F-0C38-4CC7-9667-06D91693C8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3108" y="3458664"/>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0">
              <a:extLst>
                <a:ext uri="{FF2B5EF4-FFF2-40B4-BE49-F238E27FC236}">
                  <a16:creationId xmlns:a16="http://schemas.microsoft.com/office/drawing/2014/main" id="{7C6039CA-A1B7-4086-B035-CF1A0B147A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23943" y="3465427"/>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1">
              <a:extLst>
                <a:ext uri="{FF2B5EF4-FFF2-40B4-BE49-F238E27FC236}">
                  <a16:creationId xmlns:a16="http://schemas.microsoft.com/office/drawing/2014/main" id="{BCF25F37-4F50-4174-88D1-A3A43F614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5592" y="3483783"/>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78">
              <a:extLst>
                <a:ext uri="{FF2B5EF4-FFF2-40B4-BE49-F238E27FC236}">
                  <a16:creationId xmlns:a16="http://schemas.microsoft.com/office/drawing/2014/main" id="{F076F369-289A-4E93-BF39-B4C99E16B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49" y="370597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79">
              <a:extLst>
                <a:ext uri="{FF2B5EF4-FFF2-40B4-BE49-F238E27FC236}">
                  <a16:creationId xmlns:a16="http://schemas.microsoft.com/office/drawing/2014/main" id="{F014AE29-4A4C-418D-8D72-233AECCE70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456" y="370887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0">
              <a:extLst>
                <a:ext uri="{FF2B5EF4-FFF2-40B4-BE49-F238E27FC236}">
                  <a16:creationId xmlns:a16="http://schemas.microsoft.com/office/drawing/2014/main" id="{169B666F-51A1-4D47-851D-BF226C536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81515" y="371660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81">
              <a:extLst>
                <a:ext uri="{FF2B5EF4-FFF2-40B4-BE49-F238E27FC236}">
                  <a16:creationId xmlns:a16="http://schemas.microsoft.com/office/drawing/2014/main" id="{1D47E7BB-91A2-4C01-848C-7528FB8DC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5883" y="371273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E8C443E6-6590-4FA5-9143-C734D59DC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7313" y="372336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3">
              <a:extLst>
                <a:ext uri="{FF2B5EF4-FFF2-40B4-BE49-F238E27FC236}">
                  <a16:creationId xmlns:a16="http://schemas.microsoft.com/office/drawing/2014/main" id="{8AE369CB-90BC-49E0-84E4-E46339759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95241" y="370211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4">
              <a:extLst>
                <a:ext uri="{FF2B5EF4-FFF2-40B4-BE49-F238E27FC236}">
                  <a16:creationId xmlns:a16="http://schemas.microsoft.com/office/drawing/2014/main" id="{DC1D6E23-7CDE-45A3-B8E0-2C5D1BDE76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3642" y="373012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86">
              <a:extLst>
                <a:ext uri="{FF2B5EF4-FFF2-40B4-BE49-F238E27FC236}">
                  <a16:creationId xmlns:a16="http://schemas.microsoft.com/office/drawing/2014/main" id="{AF542CA1-45D2-4197-B34E-0A63A758B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30" y="3737922"/>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89">
              <a:extLst>
                <a:ext uri="{FF2B5EF4-FFF2-40B4-BE49-F238E27FC236}">
                  <a16:creationId xmlns:a16="http://schemas.microsoft.com/office/drawing/2014/main" id="{5ED5642D-E343-41C8-8FF3-3368A86601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1490" y="3709999"/>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90">
              <a:extLst>
                <a:ext uri="{FF2B5EF4-FFF2-40B4-BE49-F238E27FC236}">
                  <a16:creationId xmlns:a16="http://schemas.microsoft.com/office/drawing/2014/main" id="{BDD03E24-B855-4A54-9C06-9665F8E964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9434" y="380257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5">
              <a:extLst>
                <a:ext uri="{FF2B5EF4-FFF2-40B4-BE49-F238E27FC236}">
                  <a16:creationId xmlns:a16="http://schemas.microsoft.com/office/drawing/2014/main" id="{92A5ABF9-C9AB-440A-9046-57769BAA7F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7751" y="3076723"/>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
              <a:extLst>
                <a:ext uri="{FF2B5EF4-FFF2-40B4-BE49-F238E27FC236}">
                  <a16:creationId xmlns:a16="http://schemas.microsoft.com/office/drawing/2014/main" id="{20CCFA26-8B22-4B64-A21B-01B13BE5B9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19939" y="3091214"/>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40">
              <a:extLst>
                <a:ext uri="{FF2B5EF4-FFF2-40B4-BE49-F238E27FC236}">
                  <a16:creationId xmlns:a16="http://schemas.microsoft.com/office/drawing/2014/main" id="{7034E999-C5DC-41C3-93CF-5AA4288924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52129" y="3460249"/>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46">
              <a:extLst>
                <a:ext uri="{FF2B5EF4-FFF2-40B4-BE49-F238E27FC236}">
                  <a16:creationId xmlns:a16="http://schemas.microsoft.com/office/drawing/2014/main" id="{1A197C36-622D-4B69-91BB-4C6D3D209E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35385" y="3453485"/>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4">
              <a:extLst>
                <a:ext uri="{FF2B5EF4-FFF2-40B4-BE49-F238E27FC236}">
                  <a16:creationId xmlns:a16="http://schemas.microsoft.com/office/drawing/2014/main" id="{2B41BCF4-897C-4C73-A9C9-92A909F18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05696" y="37156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5">
              <a:extLst>
                <a:ext uri="{FF2B5EF4-FFF2-40B4-BE49-F238E27FC236}">
                  <a16:creationId xmlns:a16="http://schemas.microsoft.com/office/drawing/2014/main" id="{406FB574-90F0-417D-ABCD-95DDE91A29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69586" y="371818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
              <a:extLst>
                <a:ext uri="{FF2B5EF4-FFF2-40B4-BE49-F238E27FC236}">
                  <a16:creationId xmlns:a16="http://schemas.microsoft.com/office/drawing/2014/main" id="{4B98C702-29E3-4C5E-AA82-64BAC1F2A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552" y="342354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136">
              <a:extLst>
                <a:ext uri="{FF2B5EF4-FFF2-40B4-BE49-F238E27FC236}">
                  <a16:creationId xmlns:a16="http://schemas.microsoft.com/office/drawing/2014/main" id="{943DBA82-CBF2-40C6-A535-C02BA2F1E7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7107" y="358421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64">
              <a:extLst>
                <a:ext uri="{FF2B5EF4-FFF2-40B4-BE49-F238E27FC236}">
                  <a16:creationId xmlns:a16="http://schemas.microsoft.com/office/drawing/2014/main" id="{5A1CC399-638B-44DB-80A7-401D797A9A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8048" y="369386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4" name="Subtítulo 2">
            <a:extLst>
              <a:ext uri="{FF2B5EF4-FFF2-40B4-BE49-F238E27FC236}">
                <a16:creationId xmlns:a16="http://schemas.microsoft.com/office/drawing/2014/main" id="{F59D2DE8-F03D-E0B7-BD5F-227975EED812}"/>
              </a:ext>
            </a:extLst>
          </p:cNvPr>
          <p:cNvSpPr txBox="1">
            <a:spLocks/>
          </p:cNvSpPr>
          <p:nvPr/>
        </p:nvSpPr>
        <p:spPr>
          <a:xfrm>
            <a:off x="3840989" y="3319980"/>
            <a:ext cx="4490112" cy="28166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50000"/>
              </a:lnSpc>
              <a:spcBef>
                <a:spcPts val="1000"/>
              </a:spcBef>
              <a:buClr>
                <a:schemeClr val="bg2">
                  <a:lumMod val="75000"/>
                </a:schemeClr>
              </a:buClr>
              <a:buFont typeface="Arial" panose="020B0604020202020204" pitchFamily="34" charset="0"/>
              <a:buNone/>
              <a:defRPr sz="1400" kern="1200" cap="all" spc="600" baseline="0">
                <a:solidFill>
                  <a:schemeClr val="tx2"/>
                </a:solidFill>
                <a:latin typeface="+mn-lt"/>
                <a:ea typeface="+mn-ea"/>
                <a:cs typeface="+mn-cs"/>
              </a:defRPr>
            </a:lvl1pPr>
            <a:lvl2pPr marL="457200" indent="0" algn="ctr" defTabSz="914400" rtl="0" eaLnBrk="1" latinLnBrk="0" hangingPunct="1">
              <a:lnSpc>
                <a:spcPct val="150000"/>
              </a:lnSpc>
              <a:spcBef>
                <a:spcPts val="500"/>
              </a:spcBef>
              <a:buClr>
                <a:schemeClr val="bg2">
                  <a:lumMod val="75000"/>
                </a:schemeClr>
              </a:buClr>
              <a:buFontTx/>
              <a:buNone/>
              <a:defRPr sz="2000" kern="1200">
                <a:solidFill>
                  <a:schemeClr val="tx2"/>
                </a:solidFill>
                <a:latin typeface="+mn-lt"/>
                <a:ea typeface="+mn-ea"/>
                <a:cs typeface="+mn-cs"/>
              </a:defRPr>
            </a:lvl2pPr>
            <a:lvl3pPr marL="914400" indent="0" algn="ctr" defTabSz="914400" rtl="0" eaLnBrk="1" latinLnBrk="0" hangingPunct="1">
              <a:lnSpc>
                <a:spcPct val="150000"/>
              </a:lnSpc>
              <a:spcBef>
                <a:spcPts val="500"/>
              </a:spcBef>
              <a:buClr>
                <a:schemeClr val="bg2">
                  <a:lumMod val="75000"/>
                </a:schemeClr>
              </a:buClr>
              <a:buFont typeface="Arial" panose="020B0604020202020204" pitchFamily="34" charset="0"/>
              <a:buNone/>
              <a:defRPr sz="1800" b="1" kern="1200">
                <a:solidFill>
                  <a:schemeClr val="tx2"/>
                </a:solidFill>
                <a:latin typeface="+mn-lt"/>
                <a:ea typeface="+mn-ea"/>
                <a:cs typeface="+mn-cs"/>
              </a:defRPr>
            </a:lvl3pPr>
            <a:lvl4pPr marL="1371600" indent="0" algn="ctr" defTabSz="914400" rtl="0" eaLnBrk="1" latinLnBrk="0" hangingPunct="1">
              <a:lnSpc>
                <a:spcPct val="150000"/>
              </a:lnSpc>
              <a:spcBef>
                <a:spcPts val="500"/>
              </a:spcBef>
              <a:buClr>
                <a:schemeClr val="bg2">
                  <a:lumMod val="75000"/>
                </a:schemeClr>
              </a:buClr>
              <a:buFontTx/>
              <a:buNone/>
              <a:defRPr sz="1600" kern="1200">
                <a:solidFill>
                  <a:schemeClr val="tx2"/>
                </a:solidFill>
                <a:latin typeface="+mn-lt"/>
                <a:ea typeface="+mn-ea"/>
                <a:cs typeface="+mn-cs"/>
              </a:defRPr>
            </a:lvl4pPr>
            <a:lvl5pPr marL="1828800" indent="0" algn="ctr" defTabSz="914400" rtl="0" eaLnBrk="1" latinLnBrk="0" hangingPunct="1">
              <a:lnSpc>
                <a:spcPct val="150000"/>
              </a:lnSpc>
              <a:spcBef>
                <a:spcPts val="5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40000"/>
              </a:lnSpc>
            </a:pPr>
            <a:r>
              <a:rPr lang="en-US" sz="1100" spc="0" dirty="0"/>
              <a:t>Analisis y Desarrollo de software</a:t>
            </a:r>
          </a:p>
        </p:txBody>
      </p:sp>
      <p:sp>
        <p:nvSpPr>
          <p:cNvPr id="95" name="Subtítulo 2">
            <a:extLst>
              <a:ext uri="{FF2B5EF4-FFF2-40B4-BE49-F238E27FC236}">
                <a16:creationId xmlns:a16="http://schemas.microsoft.com/office/drawing/2014/main" id="{60683885-1D34-0026-DE52-CBA723E7FAE2}"/>
              </a:ext>
            </a:extLst>
          </p:cNvPr>
          <p:cNvSpPr txBox="1">
            <a:spLocks/>
          </p:cNvSpPr>
          <p:nvPr/>
        </p:nvSpPr>
        <p:spPr>
          <a:xfrm>
            <a:off x="3838347" y="3636241"/>
            <a:ext cx="4490112" cy="28166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50000"/>
              </a:lnSpc>
              <a:spcBef>
                <a:spcPts val="1000"/>
              </a:spcBef>
              <a:buClr>
                <a:schemeClr val="bg2">
                  <a:lumMod val="75000"/>
                </a:schemeClr>
              </a:buClr>
              <a:buFont typeface="Arial" panose="020B0604020202020204" pitchFamily="34" charset="0"/>
              <a:buNone/>
              <a:defRPr sz="1400" kern="1200" cap="all" spc="600" baseline="0">
                <a:solidFill>
                  <a:schemeClr val="tx2"/>
                </a:solidFill>
                <a:latin typeface="+mn-lt"/>
                <a:ea typeface="+mn-ea"/>
                <a:cs typeface="+mn-cs"/>
              </a:defRPr>
            </a:lvl1pPr>
            <a:lvl2pPr marL="457200" indent="0" algn="ctr" defTabSz="914400" rtl="0" eaLnBrk="1" latinLnBrk="0" hangingPunct="1">
              <a:lnSpc>
                <a:spcPct val="150000"/>
              </a:lnSpc>
              <a:spcBef>
                <a:spcPts val="500"/>
              </a:spcBef>
              <a:buClr>
                <a:schemeClr val="bg2">
                  <a:lumMod val="75000"/>
                </a:schemeClr>
              </a:buClr>
              <a:buFontTx/>
              <a:buNone/>
              <a:defRPr sz="2000" kern="1200">
                <a:solidFill>
                  <a:schemeClr val="tx2"/>
                </a:solidFill>
                <a:latin typeface="+mn-lt"/>
                <a:ea typeface="+mn-ea"/>
                <a:cs typeface="+mn-cs"/>
              </a:defRPr>
            </a:lvl2pPr>
            <a:lvl3pPr marL="914400" indent="0" algn="ctr" defTabSz="914400" rtl="0" eaLnBrk="1" latinLnBrk="0" hangingPunct="1">
              <a:lnSpc>
                <a:spcPct val="150000"/>
              </a:lnSpc>
              <a:spcBef>
                <a:spcPts val="500"/>
              </a:spcBef>
              <a:buClr>
                <a:schemeClr val="bg2">
                  <a:lumMod val="75000"/>
                </a:schemeClr>
              </a:buClr>
              <a:buFont typeface="Arial" panose="020B0604020202020204" pitchFamily="34" charset="0"/>
              <a:buNone/>
              <a:defRPr sz="1800" b="1" kern="1200">
                <a:solidFill>
                  <a:schemeClr val="tx2"/>
                </a:solidFill>
                <a:latin typeface="+mn-lt"/>
                <a:ea typeface="+mn-ea"/>
                <a:cs typeface="+mn-cs"/>
              </a:defRPr>
            </a:lvl3pPr>
            <a:lvl4pPr marL="1371600" indent="0" algn="ctr" defTabSz="914400" rtl="0" eaLnBrk="1" latinLnBrk="0" hangingPunct="1">
              <a:lnSpc>
                <a:spcPct val="150000"/>
              </a:lnSpc>
              <a:spcBef>
                <a:spcPts val="500"/>
              </a:spcBef>
              <a:buClr>
                <a:schemeClr val="bg2">
                  <a:lumMod val="75000"/>
                </a:schemeClr>
              </a:buClr>
              <a:buFontTx/>
              <a:buNone/>
              <a:defRPr sz="1600" kern="1200">
                <a:solidFill>
                  <a:schemeClr val="tx2"/>
                </a:solidFill>
                <a:latin typeface="+mn-lt"/>
                <a:ea typeface="+mn-ea"/>
                <a:cs typeface="+mn-cs"/>
              </a:defRPr>
            </a:lvl4pPr>
            <a:lvl5pPr marL="1828800" indent="0" algn="ctr" defTabSz="914400" rtl="0" eaLnBrk="1" latinLnBrk="0" hangingPunct="1">
              <a:lnSpc>
                <a:spcPct val="150000"/>
              </a:lnSpc>
              <a:spcBef>
                <a:spcPts val="5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40000"/>
              </a:lnSpc>
            </a:pPr>
            <a:r>
              <a:rPr lang="en-US" sz="1100" spc="0" dirty="0"/>
              <a:t>Instructora Adriana Yaneth Charry</a:t>
            </a:r>
          </a:p>
        </p:txBody>
      </p:sp>
      <p:sp>
        <p:nvSpPr>
          <p:cNvPr id="96" name="Subtítulo 2">
            <a:extLst>
              <a:ext uri="{FF2B5EF4-FFF2-40B4-BE49-F238E27FC236}">
                <a16:creationId xmlns:a16="http://schemas.microsoft.com/office/drawing/2014/main" id="{DF2F6711-5309-7C19-EC99-64E29202CBEE}"/>
              </a:ext>
            </a:extLst>
          </p:cNvPr>
          <p:cNvSpPr txBox="1">
            <a:spLocks/>
          </p:cNvSpPr>
          <p:nvPr/>
        </p:nvSpPr>
        <p:spPr>
          <a:xfrm>
            <a:off x="3822798" y="3978879"/>
            <a:ext cx="4490112" cy="28166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50000"/>
              </a:lnSpc>
              <a:spcBef>
                <a:spcPts val="1000"/>
              </a:spcBef>
              <a:buClr>
                <a:schemeClr val="bg2">
                  <a:lumMod val="75000"/>
                </a:schemeClr>
              </a:buClr>
              <a:buFont typeface="Arial" panose="020B0604020202020204" pitchFamily="34" charset="0"/>
              <a:buNone/>
              <a:defRPr sz="1400" kern="1200" cap="all" spc="600" baseline="0">
                <a:solidFill>
                  <a:schemeClr val="tx2"/>
                </a:solidFill>
                <a:latin typeface="+mn-lt"/>
                <a:ea typeface="+mn-ea"/>
                <a:cs typeface="+mn-cs"/>
              </a:defRPr>
            </a:lvl1pPr>
            <a:lvl2pPr marL="457200" indent="0" algn="ctr" defTabSz="914400" rtl="0" eaLnBrk="1" latinLnBrk="0" hangingPunct="1">
              <a:lnSpc>
                <a:spcPct val="150000"/>
              </a:lnSpc>
              <a:spcBef>
                <a:spcPts val="500"/>
              </a:spcBef>
              <a:buClr>
                <a:schemeClr val="bg2">
                  <a:lumMod val="75000"/>
                </a:schemeClr>
              </a:buClr>
              <a:buFontTx/>
              <a:buNone/>
              <a:defRPr sz="2000" kern="1200">
                <a:solidFill>
                  <a:schemeClr val="tx2"/>
                </a:solidFill>
                <a:latin typeface="+mn-lt"/>
                <a:ea typeface="+mn-ea"/>
                <a:cs typeface="+mn-cs"/>
              </a:defRPr>
            </a:lvl2pPr>
            <a:lvl3pPr marL="914400" indent="0" algn="ctr" defTabSz="914400" rtl="0" eaLnBrk="1" latinLnBrk="0" hangingPunct="1">
              <a:lnSpc>
                <a:spcPct val="150000"/>
              </a:lnSpc>
              <a:spcBef>
                <a:spcPts val="500"/>
              </a:spcBef>
              <a:buClr>
                <a:schemeClr val="bg2">
                  <a:lumMod val="75000"/>
                </a:schemeClr>
              </a:buClr>
              <a:buFont typeface="Arial" panose="020B0604020202020204" pitchFamily="34" charset="0"/>
              <a:buNone/>
              <a:defRPr sz="1800" b="1" kern="1200">
                <a:solidFill>
                  <a:schemeClr val="tx2"/>
                </a:solidFill>
                <a:latin typeface="+mn-lt"/>
                <a:ea typeface="+mn-ea"/>
                <a:cs typeface="+mn-cs"/>
              </a:defRPr>
            </a:lvl3pPr>
            <a:lvl4pPr marL="1371600" indent="0" algn="ctr" defTabSz="914400" rtl="0" eaLnBrk="1" latinLnBrk="0" hangingPunct="1">
              <a:lnSpc>
                <a:spcPct val="150000"/>
              </a:lnSpc>
              <a:spcBef>
                <a:spcPts val="500"/>
              </a:spcBef>
              <a:buClr>
                <a:schemeClr val="bg2">
                  <a:lumMod val="75000"/>
                </a:schemeClr>
              </a:buClr>
              <a:buFontTx/>
              <a:buNone/>
              <a:defRPr sz="1600" kern="1200">
                <a:solidFill>
                  <a:schemeClr val="tx2"/>
                </a:solidFill>
                <a:latin typeface="+mn-lt"/>
                <a:ea typeface="+mn-ea"/>
                <a:cs typeface="+mn-cs"/>
              </a:defRPr>
            </a:lvl4pPr>
            <a:lvl5pPr marL="1828800" indent="0" algn="ctr" defTabSz="914400" rtl="0" eaLnBrk="1" latinLnBrk="0" hangingPunct="1">
              <a:lnSpc>
                <a:spcPct val="150000"/>
              </a:lnSpc>
              <a:spcBef>
                <a:spcPts val="500"/>
              </a:spcBef>
              <a:buClr>
                <a:schemeClr val="bg2">
                  <a:lumMod val="7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40000"/>
              </a:lnSpc>
            </a:pPr>
            <a:r>
              <a:rPr lang="en-US" sz="1100" spc="0" dirty="0"/>
              <a:t>Evidencia GA2-240202501-AA2-EV02</a:t>
            </a:r>
          </a:p>
        </p:txBody>
      </p:sp>
    </p:spTree>
    <p:extLst>
      <p:ext uri="{BB962C8B-B14F-4D97-AF65-F5344CB8AC3E}">
        <p14:creationId xmlns:p14="http://schemas.microsoft.com/office/powerpoint/2010/main" val="42370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useBgFill="1">
        <p:nvSpPr>
          <p:cNvPr id="70" name="Rectangle 69">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a:extLst>
              <a:ext uri="{FF2B5EF4-FFF2-40B4-BE49-F238E27FC236}">
                <a16:creationId xmlns:a16="http://schemas.microsoft.com/office/drawing/2014/main" id="{D3A07420-AAB3-B790-3673-B925E1416EF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5425" b="10305"/>
          <a:stretch/>
        </p:blipFill>
        <p:spPr>
          <a:xfrm>
            <a:off x="20" y="10"/>
            <a:ext cx="12191980" cy="6857990"/>
          </a:xfrm>
          <a:prstGeom prst="rect">
            <a:avLst/>
          </a:prstGeom>
        </p:spPr>
      </p:pic>
      <p:sp>
        <p:nvSpPr>
          <p:cNvPr id="72" name="Rectangle 71">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ángulo 6">
            <a:extLst>
              <a:ext uri="{FF2B5EF4-FFF2-40B4-BE49-F238E27FC236}">
                <a16:creationId xmlns:a16="http://schemas.microsoft.com/office/drawing/2014/main" id="{4AF344F5-086F-5A17-F3E7-251915490873}"/>
              </a:ext>
            </a:extLst>
          </p:cNvPr>
          <p:cNvSpPr/>
          <p:nvPr/>
        </p:nvSpPr>
        <p:spPr>
          <a:xfrm>
            <a:off x="932425" y="431898"/>
            <a:ext cx="10283949" cy="594427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19A2776-2352-9F29-954B-81B862D6AC71}"/>
              </a:ext>
            </a:extLst>
          </p:cNvPr>
          <p:cNvSpPr>
            <a:spLocks noGrp="1"/>
          </p:cNvSpPr>
          <p:nvPr>
            <p:ph type="title"/>
          </p:nvPr>
        </p:nvSpPr>
        <p:spPr>
          <a:xfrm>
            <a:off x="1809750" y="573741"/>
            <a:ext cx="8572500" cy="1733178"/>
          </a:xfrm>
        </p:spPr>
        <p:txBody>
          <a:bodyPr vert="horz" lIns="91440" tIns="45720" rIns="91440" bIns="45720" rtlCol="0" anchor="b">
            <a:normAutofit/>
          </a:bodyPr>
          <a:lstStyle/>
          <a:p>
            <a:pPr algn="ctr"/>
            <a:r>
              <a:rPr lang="en-US" sz="5400" dirty="0">
                <a:solidFill>
                  <a:srgbClr val="FFFFFF"/>
                </a:solidFill>
              </a:rPr>
              <a:t>Armero Ruins</a:t>
            </a:r>
          </a:p>
        </p:txBody>
      </p:sp>
      <p:sp>
        <p:nvSpPr>
          <p:cNvPr id="3" name="Marcador de contenido 2">
            <a:extLst>
              <a:ext uri="{FF2B5EF4-FFF2-40B4-BE49-F238E27FC236}">
                <a16:creationId xmlns:a16="http://schemas.microsoft.com/office/drawing/2014/main" id="{C4C81305-EFB3-CEA0-BED6-FF10DDE0770B}"/>
              </a:ext>
            </a:extLst>
          </p:cNvPr>
          <p:cNvSpPr>
            <a:spLocks noGrp="1"/>
          </p:cNvSpPr>
          <p:nvPr>
            <p:ph idx="1"/>
          </p:nvPr>
        </p:nvSpPr>
        <p:spPr>
          <a:xfrm>
            <a:off x="3067246" y="2135003"/>
            <a:ext cx="6131858" cy="503955"/>
          </a:xfrm>
        </p:spPr>
        <p:txBody>
          <a:bodyPr vert="horz" lIns="91440" tIns="45720" rIns="91440" bIns="45720" rtlCol="0" anchor="t">
            <a:normAutofit fontScale="25000" lnSpcReduction="20000"/>
          </a:bodyPr>
          <a:lstStyle/>
          <a:p>
            <a:pPr marL="0" indent="0" algn="ctr">
              <a:buNone/>
            </a:pPr>
            <a:endParaRPr lang="en-US" sz="1400" cap="all" spc="600" dirty="0">
              <a:solidFill>
                <a:srgbClr val="FFFFFF"/>
              </a:solidFill>
            </a:endParaRPr>
          </a:p>
          <a:p>
            <a:pPr marL="0" indent="0" algn="ctr">
              <a:lnSpc>
                <a:spcPct val="120000"/>
              </a:lnSpc>
              <a:buNone/>
            </a:pPr>
            <a:r>
              <a:rPr lang="en-US" sz="7200" cap="all" spc="600" dirty="0">
                <a:solidFill>
                  <a:srgbClr val="FFFFFF"/>
                </a:solidFill>
              </a:rPr>
              <a:t>memories of a tragedy</a:t>
            </a:r>
          </a:p>
        </p:txBody>
      </p:sp>
      <p:sp>
        <p:nvSpPr>
          <p:cNvPr id="8" name="CuadroTexto 7">
            <a:extLst>
              <a:ext uri="{FF2B5EF4-FFF2-40B4-BE49-F238E27FC236}">
                <a16:creationId xmlns:a16="http://schemas.microsoft.com/office/drawing/2014/main" id="{CFD67740-97DE-3DB6-EF4F-85AB6EA262C0}"/>
              </a:ext>
            </a:extLst>
          </p:cNvPr>
          <p:cNvSpPr txBox="1"/>
          <p:nvPr/>
        </p:nvSpPr>
        <p:spPr>
          <a:xfrm>
            <a:off x="2576435" y="2945099"/>
            <a:ext cx="7423669" cy="2031325"/>
          </a:xfrm>
          <a:prstGeom prst="rect">
            <a:avLst/>
          </a:prstGeom>
          <a:noFill/>
        </p:spPr>
        <p:txBody>
          <a:bodyPr wrap="square" rtlCol="0">
            <a:spAutoFit/>
          </a:bodyPr>
          <a:lstStyle/>
          <a:p>
            <a:r>
              <a:rPr lang="en-US" dirty="0">
                <a:solidFill>
                  <a:schemeClr val="bg1"/>
                </a:solidFill>
              </a:rPr>
              <a:t>Armero ruins are in northern Tolima department, in Armero-Guayabal municipality. The main economical activity in town was agriculture and its population was approximately 45,000 inhabitants. It has 4 rivers crossing through it: Sabandija, Cuamo, Magdalena and Lagunilla. In November 1985 after an eruption of the Nevado del Ruiz volcano, a combination of rocky debris and water destructed the whole city, relocating all the people in Guayabal town</a:t>
            </a:r>
          </a:p>
        </p:txBody>
      </p:sp>
    </p:spTree>
    <p:extLst>
      <p:ext uri="{BB962C8B-B14F-4D97-AF65-F5344CB8AC3E}">
        <p14:creationId xmlns:p14="http://schemas.microsoft.com/office/powerpoint/2010/main" val="246616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5" name="Rectangle 18">
            <a:extLst>
              <a:ext uri="{FF2B5EF4-FFF2-40B4-BE49-F238E27FC236}">
                <a16:creationId xmlns:a16="http://schemas.microsoft.com/office/drawing/2014/main" id="{DA27A5CA-8322-4584-B42A-F2691652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20">
            <a:extLst>
              <a:ext uri="{FF2B5EF4-FFF2-40B4-BE49-F238E27FC236}">
                <a16:creationId xmlns:a16="http://schemas.microsoft.com/office/drawing/2014/main" id="{FC989A5E-D171-4BB1-ACFF-6D1503FE5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22">
            <a:extLst>
              <a:ext uri="{FF2B5EF4-FFF2-40B4-BE49-F238E27FC236}">
                <a16:creationId xmlns:a16="http://schemas.microsoft.com/office/drawing/2014/main" id="{58E37D5E-2F40-4CD5-A0F2-04001FB75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799" y="871105"/>
            <a:ext cx="7120054" cy="511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2005B56-39D6-F46B-595D-0C04E1A23027}"/>
              </a:ext>
            </a:extLst>
          </p:cNvPr>
          <p:cNvSpPr>
            <a:spLocks noGrp="1"/>
          </p:cNvSpPr>
          <p:nvPr>
            <p:ph type="title"/>
          </p:nvPr>
        </p:nvSpPr>
        <p:spPr>
          <a:xfrm>
            <a:off x="1790700" y="1141507"/>
            <a:ext cx="5823323" cy="1099670"/>
          </a:xfrm>
        </p:spPr>
        <p:txBody>
          <a:bodyPr>
            <a:normAutofit/>
          </a:bodyPr>
          <a:lstStyle/>
          <a:p>
            <a:pPr>
              <a:lnSpc>
                <a:spcPct val="90000"/>
              </a:lnSpc>
            </a:pPr>
            <a:r>
              <a:rPr lang="en-US" sz="3400" dirty="0"/>
              <a:t>Inside the ruins of a ghost town</a:t>
            </a:r>
          </a:p>
        </p:txBody>
      </p:sp>
      <p:sp>
        <p:nvSpPr>
          <p:cNvPr id="9" name="Content Placeholder 8">
            <a:extLst>
              <a:ext uri="{FF2B5EF4-FFF2-40B4-BE49-F238E27FC236}">
                <a16:creationId xmlns:a16="http://schemas.microsoft.com/office/drawing/2014/main" id="{B139505A-5A01-241D-B01B-9855D46B0CB1}"/>
              </a:ext>
            </a:extLst>
          </p:cNvPr>
          <p:cNvSpPr>
            <a:spLocks noGrp="1"/>
          </p:cNvSpPr>
          <p:nvPr>
            <p:ph idx="1"/>
          </p:nvPr>
        </p:nvSpPr>
        <p:spPr>
          <a:xfrm>
            <a:off x="1790699" y="2348753"/>
            <a:ext cx="5823323" cy="3199061"/>
          </a:xfrm>
        </p:spPr>
        <p:txBody>
          <a:bodyPr>
            <a:normAutofit/>
          </a:bodyPr>
          <a:lstStyle/>
          <a:p>
            <a:pPr>
              <a:lnSpc>
                <a:spcPct val="140000"/>
              </a:lnSpc>
            </a:pPr>
            <a:r>
              <a:rPr lang="en-US" dirty="0"/>
              <a:t>As related to today’s Armero ruins, they are spread over a huge area. Some of the building are just part of walls and some others still conserves the original color they had before the tragedy. The most conserved building is the San Lorenzo hospital, and one of the most unaffected area was the graveyard.</a:t>
            </a:r>
          </a:p>
        </p:txBody>
      </p:sp>
      <p:grpSp>
        <p:nvGrpSpPr>
          <p:cNvPr id="198" name="Group 24">
            <a:extLst>
              <a:ext uri="{FF2B5EF4-FFF2-40B4-BE49-F238E27FC236}">
                <a16:creationId xmlns:a16="http://schemas.microsoft.com/office/drawing/2014/main" id="{2DDC3E08-72B7-412C-A277-9F3CF8EB3A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4164" y="-37765"/>
            <a:ext cx="1829755" cy="6918658"/>
            <a:chOff x="9314164" y="-37765"/>
            <a:chExt cx="1829755" cy="6918658"/>
          </a:xfrm>
        </p:grpSpPr>
        <p:sp>
          <p:nvSpPr>
            <p:cNvPr id="199" name="Freeform 78">
              <a:extLst>
                <a:ext uri="{FF2B5EF4-FFF2-40B4-BE49-F238E27FC236}">
                  <a16:creationId xmlns:a16="http://schemas.microsoft.com/office/drawing/2014/main" id="{6E393635-9ABA-4EE9-8984-D5B554D94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2387" y="631652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0" name="Freeform 79">
              <a:extLst>
                <a:ext uri="{FF2B5EF4-FFF2-40B4-BE49-F238E27FC236}">
                  <a16:creationId xmlns:a16="http://schemas.microsoft.com/office/drawing/2014/main" id="{2A5EAEA1-79EC-462F-A08B-6139634F7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4759" y="654757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1" name="Freeform 80">
              <a:extLst>
                <a:ext uri="{FF2B5EF4-FFF2-40B4-BE49-F238E27FC236}">
                  <a16:creationId xmlns:a16="http://schemas.microsoft.com/office/drawing/2014/main" id="{1D2E5290-45AD-48B0-B9A0-7AE0A908BF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9418" y="67853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2" name="Freeform 84">
              <a:extLst>
                <a:ext uri="{FF2B5EF4-FFF2-40B4-BE49-F238E27FC236}">
                  <a16:creationId xmlns:a16="http://schemas.microsoft.com/office/drawing/2014/main" id="{E13C4831-440C-418E-9302-DDD9BFE382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3877" y="61119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3" name="Freeform 106">
              <a:extLst>
                <a:ext uri="{FF2B5EF4-FFF2-40B4-BE49-F238E27FC236}">
                  <a16:creationId xmlns:a16="http://schemas.microsoft.com/office/drawing/2014/main" id="{42B526D9-7E5C-4A67-9B1C-9E92092EA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59545" y="623010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4" name="Freeform 108">
              <a:extLst>
                <a:ext uri="{FF2B5EF4-FFF2-40B4-BE49-F238E27FC236}">
                  <a16:creationId xmlns:a16="http://schemas.microsoft.com/office/drawing/2014/main" id="{DFA07926-5610-463F-BB98-6659FBA4C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57216" y="6657917"/>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5" name="Freeform 110">
              <a:extLst>
                <a:ext uri="{FF2B5EF4-FFF2-40B4-BE49-F238E27FC236}">
                  <a16:creationId xmlns:a16="http://schemas.microsoft.com/office/drawing/2014/main" id="{827A238B-BA0C-4EBD-92EB-57B575487F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7269" y="598227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6" name="Freeform 112">
              <a:extLst>
                <a:ext uri="{FF2B5EF4-FFF2-40B4-BE49-F238E27FC236}">
                  <a16:creationId xmlns:a16="http://schemas.microsoft.com/office/drawing/2014/main" id="{0CC3E394-72A8-46B8-B333-9A4801153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7971" y="64913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7" name="Freeform 130">
              <a:extLst>
                <a:ext uri="{FF2B5EF4-FFF2-40B4-BE49-F238E27FC236}">
                  <a16:creationId xmlns:a16="http://schemas.microsoft.com/office/drawing/2014/main" id="{C2F2B81F-CCBD-4D75-A268-529C27BEB4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03634" y="604518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8" name="Freeform 131">
              <a:extLst>
                <a:ext uri="{FF2B5EF4-FFF2-40B4-BE49-F238E27FC236}">
                  <a16:creationId xmlns:a16="http://schemas.microsoft.com/office/drawing/2014/main" id="{248273A6-4595-4B49-870D-93184B2BCC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7308" y="6516876"/>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9" name="Freeform 135">
              <a:extLst>
                <a:ext uri="{FF2B5EF4-FFF2-40B4-BE49-F238E27FC236}">
                  <a16:creationId xmlns:a16="http://schemas.microsoft.com/office/drawing/2014/main" id="{613F679C-C6B7-45E2-AB85-06F11D01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04647" y="628721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0" name="Freeform 141">
              <a:extLst>
                <a:ext uri="{FF2B5EF4-FFF2-40B4-BE49-F238E27FC236}">
                  <a16:creationId xmlns:a16="http://schemas.microsoft.com/office/drawing/2014/main" id="{AD733645-CE3B-4C6D-98E4-1C01A1C3F8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65399" y="666710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1" name="Freeform 15">
              <a:extLst>
                <a:ext uri="{FF2B5EF4-FFF2-40B4-BE49-F238E27FC236}">
                  <a16:creationId xmlns:a16="http://schemas.microsoft.com/office/drawing/2014/main" id="{CC6A862F-C126-4979-9572-943E0EFA1E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14090" y="637012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2" name="Freeform 18">
              <a:extLst>
                <a:ext uri="{FF2B5EF4-FFF2-40B4-BE49-F238E27FC236}">
                  <a16:creationId xmlns:a16="http://schemas.microsoft.com/office/drawing/2014/main" id="{D810D816-815F-4A09-A3E5-451D74A23A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3683" y="610095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3" name="Freeform 22">
              <a:extLst>
                <a:ext uri="{FF2B5EF4-FFF2-40B4-BE49-F238E27FC236}">
                  <a16:creationId xmlns:a16="http://schemas.microsoft.com/office/drawing/2014/main" id="{297ABCD3-B369-4690-81A8-2627F24E4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41" y="6035328"/>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4" name="Freeform 23">
              <a:extLst>
                <a:ext uri="{FF2B5EF4-FFF2-40B4-BE49-F238E27FC236}">
                  <a16:creationId xmlns:a16="http://schemas.microsoft.com/office/drawing/2014/main" id="{A2F71286-5332-4172-A372-755A472F3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75211" y="6615097"/>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5" name="Freeform 43">
              <a:extLst>
                <a:ext uri="{FF2B5EF4-FFF2-40B4-BE49-F238E27FC236}">
                  <a16:creationId xmlns:a16="http://schemas.microsoft.com/office/drawing/2014/main" id="{B5108B37-F44A-47A4-A995-524197C47E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237" y="656430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6" name="Freeform 51">
              <a:extLst>
                <a:ext uri="{FF2B5EF4-FFF2-40B4-BE49-F238E27FC236}">
                  <a16:creationId xmlns:a16="http://schemas.microsoft.com/office/drawing/2014/main" id="{B4CEC1A4-E49B-426A-A335-FBB8D54341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1075" y="675511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7" name="Freeform 54">
              <a:extLst>
                <a:ext uri="{FF2B5EF4-FFF2-40B4-BE49-F238E27FC236}">
                  <a16:creationId xmlns:a16="http://schemas.microsoft.com/office/drawing/2014/main" id="{A877D66C-F031-4FD3-A679-013BBD597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3283" y="636585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8" name="Freeform 78">
              <a:extLst>
                <a:ext uri="{FF2B5EF4-FFF2-40B4-BE49-F238E27FC236}">
                  <a16:creationId xmlns:a16="http://schemas.microsoft.com/office/drawing/2014/main" id="{204EE8DB-CB6A-4043-8892-547496A838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6517" y="642473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9" name="Freeform 79">
              <a:extLst>
                <a:ext uri="{FF2B5EF4-FFF2-40B4-BE49-F238E27FC236}">
                  <a16:creationId xmlns:a16="http://schemas.microsoft.com/office/drawing/2014/main" id="{D41334E9-5983-47FA-8F3F-E023DE88C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8889" y="665577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0" name="Freeform 84">
              <a:extLst>
                <a:ext uri="{FF2B5EF4-FFF2-40B4-BE49-F238E27FC236}">
                  <a16:creationId xmlns:a16="http://schemas.microsoft.com/office/drawing/2014/main" id="{6FA6CD72-6404-4323-BFB5-E3C38E38E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8007" y="622014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1" name="Freeform 86">
              <a:extLst>
                <a:ext uri="{FF2B5EF4-FFF2-40B4-BE49-F238E27FC236}">
                  <a16:creationId xmlns:a16="http://schemas.microsoft.com/office/drawing/2014/main" id="{8A621A24-4735-44CF-99C1-BC39C2B71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28155" y="59963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Freeform 106">
              <a:extLst>
                <a:ext uri="{FF2B5EF4-FFF2-40B4-BE49-F238E27FC236}">
                  <a16:creationId xmlns:a16="http://schemas.microsoft.com/office/drawing/2014/main" id="{C55F2697-EFEC-4C5E-9D88-7F77747352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70443" y="639203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3" name="Freeform 110">
              <a:extLst>
                <a:ext uri="{FF2B5EF4-FFF2-40B4-BE49-F238E27FC236}">
                  <a16:creationId xmlns:a16="http://schemas.microsoft.com/office/drawing/2014/main" id="{3E74E34E-E8B2-43CF-A574-E562761D2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3167" y="616975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4" name="Freeform 112">
              <a:extLst>
                <a:ext uri="{FF2B5EF4-FFF2-40B4-BE49-F238E27FC236}">
                  <a16:creationId xmlns:a16="http://schemas.microsoft.com/office/drawing/2014/main" id="{4FCC862A-0E3B-42C2-9B61-40EE412F2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7620" y="67395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5" name="Freeform 8">
              <a:extLst>
                <a:ext uri="{FF2B5EF4-FFF2-40B4-BE49-F238E27FC236}">
                  <a16:creationId xmlns:a16="http://schemas.microsoft.com/office/drawing/2014/main" id="{6A4FFCDE-0207-482A-B5D1-757A0E0FA6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4683" y="597571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6" name="Freeform 43">
              <a:extLst>
                <a:ext uri="{FF2B5EF4-FFF2-40B4-BE49-F238E27FC236}">
                  <a16:creationId xmlns:a16="http://schemas.microsoft.com/office/drawing/2014/main" id="{4729E6D2-3822-40F6-8EB5-86F31EF1E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53019" y="37542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7" name="Freeform 51">
              <a:extLst>
                <a:ext uri="{FF2B5EF4-FFF2-40B4-BE49-F238E27FC236}">
                  <a16:creationId xmlns:a16="http://schemas.microsoft.com/office/drawing/2014/main" id="{C8B35183-6EB6-4558-9788-CE8F0594D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23577" y="23465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8" name="Freeform 53">
              <a:extLst>
                <a:ext uri="{FF2B5EF4-FFF2-40B4-BE49-F238E27FC236}">
                  <a16:creationId xmlns:a16="http://schemas.microsoft.com/office/drawing/2014/main" id="{B875E16E-F2DF-4A3D-A535-311A1886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7474" y="78685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9" name="Freeform 54">
              <a:extLst>
                <a:ext uri="{FF2B5EF4-FFF2-40B4-BE49-F238E27FC236}">
                  <a16:creationId xmlns:a16="http://schemas.microsoft.com/office/drawing/2014/main" id="{273178BC-B163-42C8-8AA3-E6015091DD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8672" y="615309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0" name="Freeform 78">
              <a:extLst>
                <a:ext uri="{FF2B5EF4-FFF2-40B4-BE49-F238E27FC236}">
                  <a16:creationId xmlns:a16="http://schemas.microsoft.com/office/drawing/2014/main" id="{3F715015-E0A6-4A26-9FD6-8150DDF1CE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2223" y="27277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1" name="Freeform 79">
              <a:extLst>
                <a:ext uri="{FF2B5EF4-FFF2-40B4-BE49-F238E27FC236}">
                  <a16:creationId xmlns:a16="http://schemas.microsoft.com/office/drawing/2014/main" id="{0EE0F506-CF28-4919-843E-96C438CCD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4595" y="503821"/>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2" name="Freeform 80">
              <a:extLst>
                <a:ext uri="{FF2B5EF4-FFF2-40B4-BE49-F238E27FC236}">
                  <a16:creationId xmlns:a16="http://schemas.microsoft.com/office/drawing/2014/main" id="{ABF621B4-0B01-43A4-A7D1-413915B371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9253" y="72371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3" name="Freeform 84">
              <a:extLst>
                <a:ext uri="{FF2B5EF4-FFF2-40B4-BE49-F238E27FC236}">
                  <a16:creationId xmlns:a16="http://schemas.microsoft.com/office/drawing/2014/main" id="{11CEF3FD-9334-449D-9A0D-A874158347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3713" y="68190"/>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4" name="Freeform 106">
              <a:extLst>
                <a:ext uri="{FF2B5EF4-FFF2-40B4-BE49-F238E27FC236}">
                  <a16:creationId xmlns:a16="http://schemas.microsoft.com/office/drawing/2014/main" id="{9FB3FAF8-148B-46ED-9715-58CFE79023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5733" y="2167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5" name="Freeform 108">
              <a:extLst>
                <a:ext uri="{FF2B5EF4-FFF2-40B4-BE49-F238E27FC236}">
                  <a16:creationId xmlns:a16="http://schemas.microsoft.com/office/drawing/2014/main" id="{410E3435-0683-4EF2-9185-B5CADDD60F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2450" y="6890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6" name="Freeform 110">
              <a:extLst>
                <a:ext uri="{FF2B5EF4-FFF2-40B4-BE49-F238E27FC236}">
                  <a16:creationId xmlns:a16="http://schemas.microsoft.com/office/drawing/2014/main" id="{FC146718-F493-4688-93D1-D3C4DBB663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23457" y="-310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7" name="Freeform 112">
              <a:extLst>
                <a:ext uri="{FF2B5EF4-FFF2-40B4-BE49-F238E27FC236}">
                  <a16:creationId xmlns:a16="http://schemas.microsoft.com/office/drawing/2014/main" id="{1C18D603-D7E6-4574-B11F-2C2462E3C7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8029" y="54210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8" name="Freeform 130">
              <a:extLst>
                <a:ext uri="{FF2B5EF4-FFF2-40B4-BE49-F238E27FC236}">
                  <a16:creationId xmlns:a16="http://schemas.microsoft.com/office/drawing/2014/main" id="{39BAC9E3-0ED4-4E15-9E08-A51F84874F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9678" y="6144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9" name="Freeform 131">
              <a:extLst>
                <a:ext uri="{FF2B5EF4-FFF2-40B4-BE49-F238E27FC236}">
                  <a16:creationId xmlns:a16="http://schemas.microsoft.com/office/drawing/2014/main" id="{731CC313-61BB-44C9-9BE8-6CFF0F2B03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03496" y="61642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0" name="Freeform 135">
              <a:extLst>
                <a:ext uri="{FF2B5EF4-FFF2-40B4-BE49-F238E27FC236}">
                  <a16:creationId xmlns:a16="http://schemas.microsoft.com/office/drawing/2014/main" id="{55944B1A-48F3-4273-A87D-B12B35F8E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26567" y="4001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1" name="Freeform 10">
              <a:extLst>
                <a:ext uri="{FF2B5EF4-FFF2-40B4-BE49-F238E27FC236}">
                  <a16:creationId xmlns:a16="http://schemas.microsoft.com/office/drawing/2014/main" id="{2C030015-13DB-4AAA-B2C5-0DB11B17B6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76243" y="2767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2" name="Freeform 15">
              <a:extLst>
                <a:ext uri="{FF2B5EF4-FFF2-40B4-BE49-F238E27FC236}">
                  <a16:creationId xmlns:a16="http://schemas.microsoft.com/office/drawing/2014/main" id="{4CCDA4CA-802B-4060-84E8-3A5BCC2535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80173" y="54187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3" name="Freeform 18">
              <a:extLst>
                <a:ext uri="{FF2B5EF4-FFF2-40B4-BE49-F238E27FC236}">
                  <a16:creationId xmlns:a16="http://schemas.microsoft.com/office/drawing/2014/main" id="{4AFB2596-28AD-4968-AC8C-0C89D5F830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83587" y="28512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4" name="Freeform 22">
              <a:extLst>
                <a:ext uri="{FF2B5EF4-FFF2-40B4-BE49-F238E27FC236}">
                  <a16:creationId xmlns:a16="http://schemas.microsoft.com/office/drawing/2014/main" id="{2877C19B-C85A-43A8-9D22-E3555757E6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325" y="655973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5" name="Freeform 23">
              <a:extLst>
                <a:ext uri="{FF2B5EF4-FFF2-40B4-BE49-F238E27FC236}">
                  <a16:creationId xmlns:a16="http://schemas.microsoft.com/office/drawing/2014/main" id="{86BB8A06-3A72-4664-906D-A764FD3C89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41294" y="78683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6" name="Freeform 30">
              <a:extLst>
                <a:ext uri="{FF2B5EF4-FFF2-40B4-BE49-F238E27FC236}">
                  <a16:creationId xmlns:a16="http://schemas.microsoft.com/office/drawing/2014/main" id="{13A6CBDF-A71E-4C76-90F5-F93EC0472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81328" y="102815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7" name="Freeform 43">
              <a:extLst>
                <a:ext uri="{FF2B5EF4-FFF2-40B4-BE49-F238E27FC236}">
                  <a16:creationId xmlns:a16="http://schemas.microsoft.com/office/drawing/2014/main" id="{CDDE2395-D4D4-4B16-998E-BA136879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5320" y="73604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8" name="Freeform 52">
              <a:extLst>
                <a:ext uri="{FF2B5EF4-FFF2-40B4-BE49-F238E27FC236}">
                  <a16:creationId xmlns:a16="http://schemas.microsoft.com/office/drawing/2014/main" id="{0C4C9822-221D-4DFD-A8F0-88BDB960D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32603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9" name="Freeform 54">
              <a:extLst>
                <a:ext uri="{FF2B5EF4-FFF2-40B4-BE49-F238E27FC236}">
                  <a16:creationId xmlns:a16="http://schemas.microsoft.com/office/drawing/2014/main" id="{75210329-C983-4B1D-8573-5EB689CF4C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2222" y="4896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0" name="Freeform 59">
              <a:extLst>
                <a:ext uri="{FF2B5EF4-FFF2-40B4-BE49-F238E27FC236}">
                  <a16:creationId xmlns:a16="http://schemas.microsoft.com/office/drawing/2014/main" id="{12078099-9836-4B34-B3F8-123577D27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6208" y="9460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1" name="Freeform 78">
              <a:extLst>
                <a:ext uri="{FF2B5EF4-FFF2-40B4-BE49-F238E27FC236}">
                  <a16:creationId xmlns:a16="http://schemas.microsoft.com/office/drawing/2014/main" id="{DDC4164A-CF54-4258-93D9-E2985D837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2600" y="59647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2" name="Freeform 79">
              <a:extLst>
                <a:ext uri="{FF2B5EF4-FFF2-40B4-BE49-F238E27FC236}">
                  <a16:creationId xmlns:a16="http://schemas.microsoft.com/office/drawing/2014/main" id="{5757C01C-EDE3-4DA2-A988-C56F92676C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14972" y="82751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3" name="Freeform 84">
              <a:extLst>
                <a:ext uri="{FF2B5EF4-FFF2-40B4-BE49-F238E27FC236}">
                  <a16:creationId xmlns:a16="http://schemas.microsoft.com/office/drawing/2014/main" id="{3DFE3A5E-CE1B-44A3-90D9-F7ECC6F8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84090" y="39188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6">
              <a:extLst>
                <a:ext uri="{FF2B5EF4-FFF2-40B4-BE49-F238E27FC236}">
                  <a16:creationId xmlns:a16="http://schemas.microsoft.com/office/drawing/2014/main" id="{96392746-AF8E-4EC4-ABD1-04C4AB9DE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94059" y="4587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106">
              <a:extLst>
                <a:ext uri="{FF2B5EF4-FFF2-40B4-BE49-F238E27FC236}">
                  <a16:creationId xmlns:a16="http://schemas.microsoft.com/office/drawing/2014/main" id="{63B0352C-E450-4B7D-826D-25B95A158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29758" y="4644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110">
              <a:extLst>
                <a:ext uri="{FF2B5EF4-FFF2-40B4-BE49-F238E27FC236}">
                  <a16:creationId xmlns:a16="http://schemas.microsoft.com/office/drawing/2014/main" id="{291D0AEA-30E5-47FC-9CBD-F59E92418A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07482" y="21666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112">
              <a:extLst>
                <a:ext uri="{FF2B5EF4-FFF2-40B4-BE49-F238E27FC236}">
                  <a16:creationId xmlns:a16="http://schemas.microsoft.com/office/drawing/2014/main" id="{5D3E4E8D-958E-4303-B0DC-F363C1256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8184" y="78550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
              <a:extLst>
                <a:ext uri="{FF2B5EF4-FFF2-40B4-BE49-F238E27FC236}">
                  <a16:creationId xmlns:a16="http://schemas.microsoft.com/office/drawing/2014/main" id="{D496ABB3-10B3-42C9-B3B5-8AE46C11AB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9874" y="325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5" name="Marcador de contenido 4" descr="Un grupo de personas caminando en un camino de piedra&#10;&#10;Descripción generada automáticamente con confianza baja">
            <a:extLst>
              <a:ext uri="{FF2B5EF4-FFF2-40B4-BE49-F238E27FC236}">
                <a16:creationId xmlns:a16="http://schemas.microsoft.com/office/drawing/2014/main" id="{0CA15231-8C74-53F4-1CE2-993893D01B63}"/>
              </a:ext>
            </a:extLst>
          </p:cNvPr>
          <p:cNvPicPr>
            <a:picLocks noChangeAspect="1"/>
          </p:cNvPicPr>
          <p:nvPr/>
        </p:nvPicPr>
        <p:blipFill rotWithShape="1">
          <a:blip r:embed="rId2">
            <a:extLst>
              <a:ext uri="{28A0092B-C50C-407E-A947-70E740481C1C}">
                <a14:useLocalDpi xmlns:a14="http://schemas.microsoft.com/office/drawing/2010/main" val="0"/>
              </a:ext>
            </a:extLst>
          </a:blip>
          <a:srcRect l="28982" r="26288" b="1"/>
          <a:stretch/>
        </p:blipFill>
        <p:spPr>
          <a:xfrm>
            <a:off x="8127999" y="871105"/>
            <a:ext cx="4064001" cy="5110594"/>
          </a:xfrm>
          <a:prstGeom prst="rect">
            <a:avLst/>
          </a:prstGeom>
        </p:spPr>
      </p:pic>
    </p:spTree>
    <p:extLst>
      <p:ext uri="{BB962C8B-B14F-4D97-AF65-F5344CB8AC3E}">
        <p14:creationId xmlns:p14="http://schemas.microsoft.com/office/powerpoint/2010/main" val="31746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8E864-B9A7-D01A-0A11-23DE2177804D}"/>
              </a:ext>
            </a:extLst>
          </p:cNvPr>
          <p:cNvSpPr>
            <a:spLocks noGrp="1"/>
          </p:cNvSpPr>
          <p:nvPr>
            <p:ph type="title"/>
          </p:nvPr>
        </p:nvSpPr>
        <p:spPr/>
        <p:txBody>
          <a:bodyPr/>
          <a:lstStyle/>
          <a:p>
            <a:r>
              <a:rPr lang="en-US" dirty="0"/>
              <a:t>Some points of interest</a:t>
            </a:r>
          </a:p>
        </p:txBody>
      </p:sp>
      <p:pic>
        <p:nvPicPr>
          <p:cNvPr id="1026" name="Picture 2" descr="Hospital San Lorenzo in Armero, Tolima, Colombia">
            <a:extLst>
              <a:ext uri="{FF2B5EF4-FFF2-40B4-BE49-F238E27FC236}">
                <a16:creationId xmlns:a16="http://schemas.microsoft.com/office/drawing/2014/main" id="{8F8FAF7E-3164-361E-C441-A37A227E9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338" y="3869935"/>
            <a:ext cx="3045714" cy="202160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descr="Casa en medio de un camino&#10;&#10;Descripción generada automáticamente con confianza media">
            <a:extLst>
              <a:ext uri="{FF2B5EF4-FFF2-40B4-BE49-F238E27FC236}">
                <a16:creationId xmlns:a16="http://schemas.microsoft.com/office/drawing/2014/main" id="{1FA8B545-A0CD-4565-958D-27D80FD73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372" y="1596183"/>
            <a:ext cx="3328416" cy="2205942"/>
          </a:xfrm>
          <a:prstGeom prst="rect">
            <a:avLst/>
          </a:prstGeom>
        </p:spPr>
      </p:pic>
      <p:sp>
        <p:nvSpPr>
          <p:cNvPr id="13" name="CuadroTexto 12">
            <a:extLst>
              <a:ext uri="{FF2B5EF4-FFF2-40B4-BE49-F238E27FC236}">
                <a16:creationId xmlns:a16="http://schemas.microsoft.com/office/drawing/2014/main" id="{2A837B54-1E5C-A68C-EC3A-043A0839224F}"/>
              </a:ext>
            </a:extLst>
          </p:cNvPr>
          <p:cNvSpPr txBox="1"/>
          <p:nvPr/>
        </p:nvSpPr>
        <p:spPr>
          <a:xfrm>
            <a:off x="1069848" y="2098990"/>
            <a:ext cx="4297680" cy="1200329"/>
          </a:xfrm>
          <a:prstGeom prst="rect">
            <a:avLst/>
          </a:prstGeom>
          <a:noFill/>
        </p:spPr>
        <p:txBody>
          <a:bodyPr wrap="square" rtlCol="0">
            <a:spAutoFit/>
          </a:bodyPr>
          <a:lstStyle/>
          <a:p>
            <a:pPr algn="just"/>
            <a:r>
              <a:rPr lang="en-US" dirty="0"/>
              <a:t>Los Fundadores Park and Monument: Located in the center of the ruins, There’s a monument in memorial of the town and the victims.</a:t>
            </a:r>
          </a:p>
        </p:txBody>
      </p:sp>
      <p:sp>
        <p:nvSpPr>
          <p:cNvPr id="16" name="CuadroTexto 15">
            <a:extLst>
              <a:ext uri="{FF2B5EF4-FFF2-40B4-BE49-F238E27FC236}">
                <a16:creationId xmlns:a16="http://schemas.microsoft.com/office/drawing/2014/main" id="{42608330-958B-2EF2-B354-054F904CD5C7}"/>
              </a:ext>
            </a:extLst>
          </p:cNvPr>
          <p:cNvSpPr txBox="1"/>
          <p:nvPr/>
        </p:nvSpPr>
        <p:spPr>
          <a:xfrm>
            <a:off x="5668068" y="4003577"/>
            <a:ext cx="4236720" cy="1754326"/>
          </a:xfrm>
          <a:prstGeom prst="rect">
            <a:avLst/>
          </a:prstGeom>
          <a:noFill/>
        </p:spPr>
        <p:txBody>
          <a:bodyPr wrap="square" rtlCol="0">
            <a:spAutoFit/>
          </a:bodyPr>
          <a:lstStyle/>
          <a:p>
            <a:pPr algn="just"/>
            <a:r>
              <a:rPr lang="en-US" dirty="0"/>
              <a:t>San Lorenzo hospital: the biggest and best conservated structure in the ruins. The part we see through the highway is the second floor, and inside the building you can see the damaged walls and building. </a:t>
            </a:r>
          </a:p>
        </p:txBody>
      </p:sp>
    </p:spTree>
    <p:extLst>
      <p:ext uri="{BB962C8B-B14F-4D97-AF65-F5344CB8AC3E}">
        <p14:creationId xmlns:p14="http://schemas.microsoft.com/office/powerpoint/2010/main" val="260527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080"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2"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3"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4"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5"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6"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7"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8"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89"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0"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1"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2"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3"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4"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5"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6"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7"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8"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99"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0"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1"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2"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3"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4"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5"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6"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7"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8"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09"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0"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1"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2"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3"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4"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5"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6"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7"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8"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19"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0"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1"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2"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3"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4"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5"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6"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7"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8"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29"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30"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31"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32"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33"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34"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35"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36"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useBgFill="1">
        <p:nvSpPr>
          <p:cNvPr id="3138" name="Rectangle 3137">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C5906749-2383-668A-E77E-402ED812FC23}"/>
              </a:ext>
            </a:extLst>
          </p:cNvPr>
          <p:cNvSpPr>
            <a:spLocks noGrp="1"/>
          </p:cNvSpPr>
          <p:nvPr>
            <p:ph type="title"/>
          </p:nvPr>
        </p:nvSpPr>
        <p:spPr>
          <a:xfrm>
            <a:off x="1073810" y="696226"/>
            <a:ext cx="8675712" cy="981892"/>
          </a:xfrm>
        </p:spPr>
        <p:txBody>
          <a:bodyPr vert="horz" lIns="91440" tIns="45720" rIns="91440" bIns="45720" rtlCol="0" anchor="ctr">
            <a:normAutofit/>
          </a:bodyPr>
          <a:lstStyle/>
          <a:p>
            <a:r>
              <a:rPr lang="en-US" sz="3700" kern="1200" dirty="0">
                <a:solidFill>
                  <a:schemeClr val="tx2"/>
                </a:solidFill>
                <a:latin typeface="+mj-lt"/>
                <a:ea typeface="+mj-ea"/>
                <a:cs typeface="+mj-cs"/>
              </a:rPr>
              <a:t>Interesting landmark: Bank’s Vault</a:t>
            </a:r>
          </a:p>
        </p:txBody>
      </p:sp>
      <p:sp>
        <p:nvSpPr>
          <p:cNvPr id="3140" name="Rectangle 3139">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42" name="Group 3141">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3143"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44"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45"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46"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47"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48"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49"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0"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1"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2"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3"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4"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5"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6"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7"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8"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59"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0"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1"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2"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3"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4"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5"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6"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7"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8"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69"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0"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1"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2"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3"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4"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5"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6"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7"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8"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79"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80"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81"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82"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184"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Marcador de contenido 4">
            <a:extLst>
              <a:ext uri="{FF2B5EF4-FFF2-40B4-BE49-F238E27FC236}">
                <a16:creationId xmlns:a16="http://schemas.microsoft.com/office/drawing/2014/main" id="{926EB38B-4F64-B10B-A1A4-8FFFE103E655}"/>
              </a:ext>
            </a:extLst>
          </p:cNvPr>
          <p:cNvSpPr>
            <a:spLocks noGrp="1"/>
          </p:cNvSpPr>
          <p:nvPr>
            <p:ph sz="half" idx="1"/>
          </p:nvPr>
        </p:nvSpPr>
        <p:spPr>
          <a:xfrm>
            <a:off x="1086357" y="2342775"/>
            <a:ext cx="5009643" cy="3197413"/>
          </a:xfrm>
        </p:spPr>
        <p:txBody>
          <a:bodyPr vert="horz" lIns="91440" tIns="45720" rIns="91440" bIns="45720" rtlCol="0">
            <a:normAutofit/>
          </a:bodyPr>
          <a:lstStyle/>
          <a:p>
            <a:pPr>
              <a:lnSpc>
                <a:spcPct val="140000"/>
              </a:lnSpc>
            </a:pPr>
            <a:r>
              <a:rPr lang="en-US" sz="1700" dirty="0"/>
              <a:t>A branch of Banco de Colombia, now Bancolombia, was also on Founders Park. Nothing is left but the vault, which survived the disaster completely intact. Thieves came the day after to try and break into it but they failed. Eventually, equipment was flown in from the United States and all the money was recovered by the bank.</a:t>
            </a:r>
          </a:p>
        </p:txBody>
      </p:sp>
      <p:grpSp>
        <p:nvGrpSpPr>
          <p:cNvPr id="3186" name="Group 3185">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3187"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88"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89"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0"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1"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2"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3"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4"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5"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6"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7"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8"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99"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0"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1"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2"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3"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4"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5"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6"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7"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08"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074" name="Picture 2" descr="Vault in Armero, Tolima, Colombia">
            <a:extLst>
              <a:ext uri="{FF2B5EF4-FFF2-40B4-BE49-F238E27FC236}">
                <a16:creationId xmlns:a16="http://schemas.microsoft.com/office/drawing/2014/main" id="{1C9E5197-FABB-25FD-EFC5-7CCA66781713}"/>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6869" r="2643" b="-2"/>
          <a:stretch/>
        </p:blipFill>
        <p:spPr bwMode="auto">
          <a:xfrm>
            <a:off x="6586071" y="1879643"/>
            <a:ext cx="5613519" cy="410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6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F19EFC-BCB1-CAF2-CEF8-11318DEF0A60}"/>
              </a:ext>
            </a:extLst>
          </p:cNvPr>
          <p:cNvSpPr>
            <a:spLocks noGrp="1"/>
          </p:cNvSpPr>
          <p:nvPr>
            <p:ph type="title"/>
          </p:nvPr>
        </p:nvSpPr>
        <p:spPr>
          <a:xfrm>
            <a:off x="3604486" y="656226"/>
            <a:ext cx="7572692" cy="229235"/>
          </a:xfrm>
        </p:spPr>
        <p:txBody>
          <a:bodyPr>
            <a:normAutofit fontScale="90000"/>
          </a:bodyPr>
          <a:lstStyle/>
          <a:p>
            <a:r>
              <a:rPr lang="en-US" dirty="0"/>
              <a:t>What do you feel about that place?</a:t>
            </a:r>
          </a:p>
        </p:txBody>
      </p:sp>
      <p:sp>
        <p:nvSpPr>
          <p:cNvPr id="5" name="Marcador de texto 4">
            <a:extLst>
              <a:ext uri="{FF2B5EF4-FFF2-40B4-BE49-F238E27FC236}">
                <a16:creationId xmlns:a16="http://schemas.microsoft.com/office/drawing/2014/main" id="{69BD86E5-9A3B-FE02-4141-383E6B11E1E3}"/>
              </a:ext>
            </a:extLst>
          </p:cNvPr>
          <p:cNvSpPr>
            <a:spLocks noGrp="1"/>
          </p:cNvSpPr>
          <p:nvPr>
            <p:ph type="body" idx="1"/>
          </p:nvPr>
        </p:nvSpPr>
        <p:spPr>
          <a:xfrm>
            <a:off x="917621" y="1327469"/>
            <a:ext cx="4872132" cy="363219"/>
          </a:xfrm>
        </p:spPr>
        <p:txBody>
          <a:bodyPr/>
          <a:lstStyle/>
          <a:p>
            <a:r>
              <a:rPr lang="en-US" dirty="0"/>
              <a:t>Diego says:</a:t>
            </a:r>
          </a:p>
        </p:txBody>
      </p:sp>
      <p:sp>
        <p:nvSpPr>
          <p:cNvPr id="6" name="Marcador de contenido 5">
            <a:extLst>
              <a:ext uri="{FF2B5EF4-FFF2-40B4-BE49-F238E27FC236}">
                <a16:creationId xmlns:a16="http://schemas.microsoft.com/office/drawing/2014/main" id="{417CF6DA-3B65-32E7-82E5-C1D9F9D7758A}"/>
              </a:ext>
            </a:extLst>
          </p:cNvPr>
          <p:cNvSpPr>
            <a:spLocks noGrp="1"/>
          </p:cNvSpPr>
          <p:nvPr>
            <p:ph sz="half" idx="2"/>
          </p:nvPr>
        </p:nvSpPr>
        <p:spPr>
          <a:xfrm>
            <a:off x="3682321" y="1499253"/>
            <a:ext cx="6050107" cy="823911"/>
          </a:xfrm>
        </p:spPr>
        <p:txBody>
          <a:bodyPr>
            <a:normAutofit fontScale="85000" lnSpcReduction="20000"/>
          </a:bodyPr>
          <a:lstStyle/>
          <a:p>
            <a:r>
              <a:rPr lang="en-US" sz="1400" dirty="0"/>
              <a:t>This is a very depressing place, full of ruins makes me very sad for the people who lived here, it’s terrific being there at nights but also is mysterious and makes me want to explore most of it.</a:t>
            </a:r>
          </a:p>
        </p:txBody>
      </p:sp>
      <p:sp>
        <p:nvSpPr>
          <p:cNvPr id="7" name="Marcador de texto 6">
            <a:extLst>
              <a:ext uri="{FF2B5EF4-FFF2-40B4-BE49-F238E27FC236}">
                <a16:creationId xmlns:a16="http://schemas.microsoft.com/office/drawing/2014/main" id="{3D102B22-83F6-3B55-0547-40C33E37373E}"/>
              </a:ext>
            </a:extLst>
          </p:cNvPr>
          <p:cNvSpPr>
            <a:spLocks noGrp="1"/>
          </p:cNvSpPr>
          <p:nvPr>
            <p:ph type="body" sz="quarter" idx="3"/>
          </p:nvPr>
        </p:nvSpPr>
        <p:spPr>
          <a:xfrm>
            <a:off x="839786" y="3685032"/>
            <a:ext cx="1894270" cy="372745"/>
          </a:xfrm>
        </p:spPr>
        <p:txBody>
          <a:bodyPr/>
          <a:lstStyle/>
          <a:p>
            <a:r>
              <a:rPr lang="en-US" dirty="0"/>
              <a:t>Daisy Says:</a:t>
            </a:r>
          </a:p>
        </p:txBody>
      </p:sp>
      <p:sp>
        <p:nvSpPr>
          <p:cNvPr id="8" name="Marcador de contenido 7">
            <a:extLst>
              <a:ext uri="{FF2B5EF4-FFF2-40B4-BE49-F238E27FC236}">
                <a16:creationId xmlns:a16="http://schemas.microsoft.com/office/drawing/2014/main" id="{9A5ABC93-B726-9362-5C15-ED1835B63723}"/>
              </a:ext>
            </a:extLst>
          </p:cNvPr>
          <p:cNvSpPr>
            <a:spLocks noGrp="1"/>
          </p:cNvSpPr>
          <p:nvPr>
            <p:ph sz="quarter" idx="4"/>
          </p:nvPr>
        </p:nvSpPr>
        <p:spPr>
          <a:xfrm>
            <a:off x="839786" y="4057777"/>
            <a:ext cx="4872134" cy="1192688"/>
          </a:xfrm>
        </p:spPr>
        <p:txBody>
          <a:bodyPr>
            <a:normAutofit fontScale="85000" lnSpcReduction="20000"/>
          </a:bodyPr>
          <a:lstStyle/>
          <a:p>
            <a:r>
              <a:rPr lang="en-US" dirty="0"/>
              <a:t>asdasdasdasd</a:t>
            </a:r>
          </a:p>
        </p:txBody>
      </p:sp>
      <p:sp>
        <p:nvSpPr>
          <p:cNvPr id="9" name="Título 3">
            <a:extLst>
              <a:ext uri="{FF2B5EF4-FFF2-40B4-BE49-F238E27FC236}">
                <a16:creationId xmlns:a16="http://schemas.microsoft.com/office/drawing/2014/main" id="{58BFCD1E-A83E-F13B-E44F-BD1510F59F8B}"/>
              </a:ext>
            </a:extLst>
          </p:cNvPr>
          <p:cNvSpPr txBox="1">
            <a:spLocks/>
          </p:cNvSpPr>
          <p:nvPr/>
        </p:nvSpPr>
        <p:spPr>
          <a:xfrm>
            <a:off x="3682321" y="2921492"/>
            <a:ext cx="7572692" cy="229235"/>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sz="14400" dirty="0"/>
              <a:t>Why did you choose that place?</a:t>
            </a:r>
            <a:endParaRPr lang="en-US" dirty="0"/>
          </a:p>
        </p:txBody>
      </p:sp>
      <p:pic>
        <p:nvPicPr>
          <p:cNvPr id="13" name="Imagen 12" descr="Imagen en blanco y negro de una roca&#10;&#10;Descripción generada automáticamente con confianza baja">
            <a:extLst>
              <a:ext uri="{FF2B5EF4-FFF2-40B4-BE49-F238E27FC236}">
                <a16:creationId xmlns:a16="http://schemas.microsoft.com/office/drawing/2014/main" id="{C2107CFF-1505-1D4D-CDF5-54C76C7F8D7A}"/>
              </a:ext>
            </a:extLst>
          </p:cNvPr>
          <p:cNvPicPr>
            <a:picLocks noChangeAspect="1"/>
          </p:cNvPicPr>
          <p:nvPr/>
        </p:nvPicPr>
        <p:blipFill rotWithShape="1">
          <a:blip r:embed="rId2">
            <a:extLst>
              <a:ext uri="{28A0092B-C50C-407E-A947-70E740481C1C}">
                <a14:useLocalDpi xmlns:a14="http://schemas.microsoft.com/office/drawing/2010/main" val="0"/>
              </a:ext>
            </a:extLst>
          </a:blip>
          <a:srcRect r="71050"/>
          <a:stretch/>
        </p:blipFill>
        <p:spPr>
          <a:xfrm>
            <a:off x="-1" y="0"/>
            <a:ext cx="3529585" cy="6858000"/>
          </a:xfrm>
          <a:prstGeom prst="rect">
            <a:avLst/>
          </a:prstGeom>
        </p:spPr>
      </p:pic>
      <p:sp>
        <p:nvSpPr>
          <p:cNvPr id="10" name="Marcador de contenido 5">
            <a:extLst>
              <a:ext uri="{FF2B5EF4-FFF2-40B4-BE49-F238E27FC236}">
                <a16:creationId xmlns:a16="http://schemas.microsoft.com/office/drawing/2014/main" id="{CFB9064D-93A8-50AA-8A69-F67982E9F084}"/>
              </a:ext>
            </a:extLst>
          </p:cNvPr>
          <p:cNvSpPr txBox="1">
            <a:spLocks/>
          </p:cNvSpPr>
          <p:nvPr/>
        </p:nvSpPr>
        <p:spPr>
          <a:xfrm>
            <a:off x="3682321" y="3337099"/>
            <a:ext cx="6050107" cy="8239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b="1"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0"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Because its story is the memory of each one of us and in all of us and all places and corners of Colombia. And will remain always in the people lived that catastrophe and what connects that such a painful event for all parents. </a:t>
            </a:r>
          </a:p>
        </p:txBody>
      </p:sp>
    </p:spTree>
    <p:extLst>
      <p:ext uri="{BB962C8B-B14F-4D97-AF65-F5344CB8AC3E}">
        <p14:creationId xmlns:p14="http://schemas.microsoft.com/office/powerpoint/2010/main" val="849732151"/>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301B27"/>
      </a:dk2>
      <a:lt2>
        <a:srgbClr val="F1F0F3"/>
      </a:lt2>
      <a:accent1>
        <a:srgbClr val="75AF1F"/>
      </a:accent1>
      <a:accent2>
        <a:srgbClr val="A7A512"/>
      </a:accent2>
      <a:accent3>
        <a:srgbClr val="DF8F25"/>
      </a:accent3>
      <a:accent4>
        <a:srgbClr val="D53417"/>
      </a:accent4>
      <a:accent5>
        <a:srgbClr val="E7295B"/>
      </a:accent5>
      <a:accent6>
        <a:srgbClr val="D51799"/>
      </a:accent6>
      <a:hlink>
        <a:srgbClr val="8154C6"/>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418</Words>
  <Application>Microsoft Office PowerPoint</Application>
  <PresentationFormat>Panorámica</PresentationFormat>
  <Paragraphs>24</Paragraphs>
  <Slides>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Avenir Next LT Pro</vt:lpstr>
      <vt:lpstr>Calibri</vt:lpstr>
      <vt:lpstr>Modern Love</vt:lpstr>
      <vt:lpstr>BohemianVTI</vt:lpstr>
      <vt:lpstr>Presentación</vt:lpstr>
      <vt:lpstr>Armero Ruins</vt:lpstr>
      <vt:lpstr>Inside the ruins of a ghost town</vt:lpstr>
      <vt:lpstr>Some points of interest</vt:lpstr>
      <vt:lpstr>Interesting landmark: Bank’s Vault</vt:lpstr>
      <vt:lpstr>What do you feel about that place?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Diego</dc:creator>
  <cp:lastModifiedBy>Diego Nicolas Bravo Arias</cp:lastModifiedBy>
  <cp:revision>2</cp:revision>
  <dcterms:created xsi:type="dcterms:W3CDTF">2022-06-03T21:06:28Z</dcterms:created>
  <dcterms:modified xsi:type="dcterms:W3CDTF">2022-12-02T00:37:19Z</dcterms:modified>
</cp:coreProperties>
</file>