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9B00-1CBA-1D3A-455B-7459B31E9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E31E-8ACB-31D9-D26D-BCD22BDB0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FD70-D9BB-953A-8740-60E49C2D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B068-4787-7C48-0A11-EF224D6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4690-978E-7FB7-A4AD-8004D07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3AE7-A31D-FAC0-E5D4-1F1C57C4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908B0-590E-734D-CD51-B4414AF1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7DEA-A687-FE70-0D11-CABC6C97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521B-025E-E164-529C-0FC04286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DEA6-4644-EA3A-DA8A-DAEC20BA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978EE-B94C-9378-6640-BA0D480B3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04F2-CA12-82CE-8CB7-817D68DC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D6D4-C8F6-1CE9-C7A8-B8272E90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9AE6-61B2-9B89-64D3-69C2E2A8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F501-53C4-97AA-EA4C-91571C5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43F6-92A6-104A-D891-D5E161B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0BB8-11C1-FFCE-1182-8319DA6F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9DE9-77C2-6FA2-A056-848E2909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2A21-845C-AF63-C143-14F32A71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24FA-B04D-100C-8FA2-331F4E8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089A-0496-5E4A-DCF3-8DC41435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370E-DE99-3A38-022E-E3EE9C5E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9449-097F-8424-18ED-F1DABBF9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0FCA-025D-F097-BEA2-3106BF8D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F187-2CE4-64DB-8EC0-E7396012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3690-0D79-BC87-3FD6-47258C41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FBF0-9648-29CC-7C92-97A1E5445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C34AA-62E5-32B1-2A22-DBFC7EE6A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E7FA5-83DB-E428-8732-C0447177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46AC-FD0C-35BB-B826-C09261C7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8CEF-5573-3147-B57D-5ECEF6B4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19FB-69B2-E2D7-A7B0-F8CD4E5D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307E-2D5E-A034-7870-69B75B52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DCF9-39CB-8D9B-8185-6967E70D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80920-E5A4-DD1E-F3FD-0179367C7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9D17E-718D-3CB9-B294-A5B57F3FD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11CC1-3BCF-0CB1-8BF6-319E2E30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FDE75-42A6-53C4-D50A-3DC78504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EBF6C-079B-7CCD-93E2-06E613C4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ED9-C53B-4A4B-F3E2-442DC16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57770-34FB-04C1-9ABE-DB10F5A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7718-F93E-2FF3-FC2A-ABD265A4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AD530-DFE5-E6BC-E033-AD85AEA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C49A2-D37E-D0A5-E214-9E48475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962C6-6A9D-443E-9F45-4880FE76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7792-276E-BC99-9EC1-43D6309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5654-3BD8-7B7F-1CE4-45AEB13E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90C2-A021-E6CC-0445-2C2986AC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0AB7C-63D5-3F47-71C2-F5B06A8F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2BC7-44F6-8ED1-5E2E-5D2EFD70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BFB38-46B6-EBD4-2AE7-E1777377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5888-8C8B-F566-F0B1-C5169A40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A4B6-CC5D-AC42-1EC6-D6820C8E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24BBB-11CB-9BC8-7596-134FC71EA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D1300-C432-4DB0-5690-DC833D32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23BF5-B1FA-3CC1-1AB8-B0EAB7A6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3B4A-2894-09BA-A4E3-FEF36E23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B55AF-03A8-A7CA-EAE7-CF16690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8C667-FFD1-9296-8935-2A7D5899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1A8-E1E7-2A37-9E0B-B66B581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8655-43D0-A712-26B4-5EF4989F1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BE140-65DF-4C7E-89A7-D2F2F3839F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6D64-3FB6-832A-A8A8-7FA454B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4603-8562-64F7-352A-618FE92A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C985E-74A8-452A-AB91-019715D9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B7394-C49A-AB92-9CBA-048A10E2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3806275"/>
            <a:ext cx="3115110" cy="169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FA4E8-47B6-0759-4ECA-381D8A45498F}"/>
              </a:ext>
            </a:extLst>
          </p:cNvPr>
          <p:cNvSpPr txBox="1"/>
          <p:nvPr/>
        </p:nvSpPr>
        <p:spPr>
          <a:xfrm>
            <a:off x="3480046" y="4589498"/>
            <a:ext cx="3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830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B7394-C49A-AB92-9CBA-048A10E2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3806275"/>
            <a:ext cx="3115110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C3863-6898-331A-570C-627C02EC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23698" y="2524983"/>
            <a:ext cx="743054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FA4E8-47B6-0759-4ECA-381D8A45498F}"/>
              </a:ext>
            </a:extLst>
          </p:cNvPr>
          <p:cNvSpPr txBox="1"/>
          <p:nvPr/>
        </p:nvSpPr>
        <p:spPr>
          <a:xfrm>
            <a:off x="3480046" y="4589498"/>
            <a:ext cx="3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1080-B42C-4411-A764-A8A88435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41" y="3917892"/>
            <a:ext cx="632568" cy="169568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9DCD94F-AB21-2F00-AFEF-154ED5E10B07}"/>
              </a:ext>
            </a:extLst>
          </p:cNvPr>
          <p:cNvSpPr/>
          <p:nvPr/>
        </p:nvSpPr>
        <p:spPr>
          <a:xfrm>
            <a:off x="4626549" y="3429000"/>
            <a:ext cx="337351" cy="17644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B7394-C49A-AB92-9CBA-048A10E2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3806275"/>
            <a:ext cx="3115110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C3863-6898-331A-570C-627C02EC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91146" y="5077303"/>
            <a:ext cx="743054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FA4E8-47B6-0759-4ECA-381D8A45498F}"/>
              </a:ext>
            </a:extLst>
          </p:cNvPr>
          <p:cNvSpPr txBox="1"/>
          <p:nvPr/>
        </p:nvSpPr>
        <p:spPr>
          <a:xfrm>
            <a:off x="3480046" y="4589498"/>
            <a:ext cx="3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1080-B42C-4411-A764-A8A88435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41" y="3917892"/>
            <a:ext cx="632568" cy="169568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9DCD94F-AB21-2F00-AFEF-154ED5E10B07}"/>
              </a:ext>
            </a:extLst>
          </p:cNvPr>
          <p:cNvSpPr/>
          <p:nvPr/>
        </p:nvSpPr>
        <p:spPr>
          <a:xfrm rot="5400000">
            <a:off x="3866077" y="4287657"/>
            <a:ext cx="337351" cy="94103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8B381-C624-CB7B-A843-13062548A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624" y="3714986"/>
            <a:ext cx="876422" cy="193384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E51C242-9535-F987-538F-3BE621015C62}"/>
              </a:ext>
            </a:extLst>
          </p:cNvPr>
          <p:cNvSpPr/>
          <p:nvPr/>
        </p:nvSpPr>
        <p:spPr>
          <a:xfrm>
            <a:off x="4626549" y="3429000"/>
            <a:ext cx="337351" cy="256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B7394-C49A-AB92-9CBA-048A10E2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3806275"/>
            <a:ext cx="3115110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C3863-6898-331A-570C-627C02EC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91146" y="5077303"/>
            <a:ext cx="743054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FA4E8-47B6-0759-4ECA-381D8A45498F}"/>
              </a:ext>
            </a:extLst>
          </p:cNvPr>
          <p:cNvSpPr txBox="1"/>
          <p:nvPr/>
        </p:nvSpPr>
        <p:spPr>
          <a:xfrm>
            <a:off x="3480046" y="4589498"/>
            <a:ext cx="3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1080-B42C-4411-A764-A8A88435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41" y="3917892"/>
            <a:ext cx="632568" cy="1695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8B381-C624-CB7B-A843-13062548A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624" y="3714986"/>
            <a:ext cx="876422" cy="1933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42A56B-D0A8-1556-70C2-EE3BE0950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447513" y="2235511"/>
            <a:ext cx="695422" cy="182905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A45A500-8C95-03B8-D8D8-4E512AB0A1E1}"/>
              </a:ext>
            </a:extLst>
          </p:cNvPr>
          <p:cNvSpPr/>
          <p:nvPr/>
        </p:nvSpPr>
        <p:spPr>
          <a:xfrm>
            <a:off x="4638434" y="3674426"/>
            <a:ext cx="337351" cy="17644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D0C3B1-70AA-F5F8-0A14-E4FFAFCB2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989" y="3714986"/>
            <a:ext cx="1044445" cy="1872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AD06D-52CC-E1CB-38FD-66764DA46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728" y="4353249"/>
            <a:ext cx="81926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B7394-C49A-AB92-9CBA-048A10E2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3806275"/>
            <a:ext cx="3115110" cy="169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FA4E8-47B6-0759-4ECA-381D8A45498F}"/>
              </a:ext>
            </a:extLst>
          </p:cNvPr>
          <p:cNvSpPr txBox="1"/>
          <p:nvPr/>
        </p:nvSpPr>
        <p:spPr>
          <a:xfrm>
            <a:off x="3480046" y="4589498"/>
            <a:ext cx="3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1080-B42C-4411-A764-A8A88435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41" y="3917892"/>
            <a:ext cx="632568" cy="1695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668FD-CE63-6FC1-7DD6-30058C4B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728" y="3946470"/>
            <a:ext cx="1200318" cy="1667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967FB-85B2-8B83-AA17-E5ACCF3DF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155402" y="5278093"/>
            <a:ext cx="1333686" cy="1781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D0C3B1-70AA-F5F8-0A14-E4FFAFCB2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989" y="3714986"/>
            <a:ext cx="1044445" cy="1872774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8EE6C7D-BC13-7AF7-3946-BA9F8CE3680A}"/>
              </a:ext>
            </a:extLst>
          </p:cNvPr>
          <p:cNvSpPr/>
          <p:nvPr/>
        </p:nvSpPr>
        <p:spPr>
          <a:xfrm rot="5400000">
            <a:off x="3866077" y="4287657"/>
            <a:ext cx="337351" cy="94103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1F5D2-C3E9-B0EC-052C-E61EEB12D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925" y="4322714"/>
            <a:ext cx="819264" cy="65731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91EA3D7-AA44-7FB1-235F-AEAA909247D9}"/>
              </a:ext>
            </a:extLst>
          </p:cNvPr>
          <p:cNvSpPr/>
          <p:nvPr/>
        </p:nvSpPr>
        <p:spPr>
          <a:xfrm>
            <a:off x="4626549" y="3429000"/>
            <a:ext cx="337351" cy="256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B7394-C49A-AB92-9CBA-048A10E2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29" y="3806275"/>
            <a:ext cx="3115110" cy="169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FA4E8-47B6-0759-4ECA-381D8A45498F}"/>
              </a:ext>
            </a:extLst>
          </p:cNvPr>
          <p:cNvSpPr txBox="1"/>
          <p:nvPr/>
        </p:nvSpPr>
        <p:spPr>
          <a:xfrm>
            <a:off x="3480046" y="4589498"/>
            <a:ext cx="3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1080-B42C-4411-A764-A8A88435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41" y="3917892"/>
            <a:ext cx="632568" cy="1695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668FD-CE63-6FC1-7DD6-30058C4B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728" y="3946470"/>
            <a:ext cx="1200318" cy="1667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D0C3B1-70AA-F5F8-0A14-E4FFAFCB2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89" y="3714986"/>
            <a:ext cx="1044445" cy="1872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1F5D2-C3E9-B0EC-052C-E61EEB12D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925" y="4322714"/>
            <a:ext cx="81926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</cp:revision>
  <dcterms:created xsi:type="dcterms:W3CDTF">2024-05-11T05:04:07Z</dcterms:created>
  <dcterms:modified xsi:type="dcterms:W3CDTF">2024-05-17T23:22:10Z</dcterms:modified>
</cp:coreProperties>
</file>