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9" r:id="rId16"/>
    <p:sldId id="275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E8F28-2F22-460C-ACD8-10E554C514C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AD58D-B403-469D-8410-5EA4F8C83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23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77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76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30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f1d74a8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f1d74a8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7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Google Shape;5259;gf1d74a861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0" name="Google Shape;5260;gf1d74a861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434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Google Shape;5259;gf1d74a861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0" name="Google Shape;5260;gf1d74a861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29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f1d74a8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f1d74a8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186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6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1" name="Google Shape;3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f1d74a8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f1d74a8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43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41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f1d74a8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f1d74a8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14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3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57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f1d74a86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f1d74a861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293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f1d74a8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f1d74a8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4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47033" y="1487424"/>
            <a:ext cx="6437200" cy="2536000"/>
          </a:xfrm>
          <a:prstGeom prst="rect">
            <a:avLst/>
          </a:prstGeom>
          <a:effectLst>
            <a:outerShdw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33">
                <a:latin typeface="Cherry Cream Soda"/>
                <a:ea typeface="Cherry Cream Soda"/>
                <a:cs typeface="Cherry Cream Soda"/>
                <a:sym typeface="Cherry Cream Sod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74080" y="4279392"/>
            <a:ext cx="50964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38101" y="1"/>
            <a:ext cx="919079" cy="1031844"/>
            <a:chOff x="289713" y="0"/>
            <a:chExt cx="847025" cy="950950"/>
          </a:xfrm>
        </p:grpSpPr>
        <p:sp>
          <p:nvSpPr>
            <p:cNvPr id="12" name="Google Shape;12;p2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014626" y="1"/>
            <a:ext cx="919079" cy="1031844"/>
            <a:chOff x="289713" y="0"/>
            <a:chExt cx="847025" cy="950950"/>
          </a:xfrm>
        </p:grpSpPr>
        <p:sp>
          <p:nvSpPr>
            <p:cNvPr id="22" name="Google Shape;22;p2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9191151" y="1"/>
            <a:ext cx="919079" cy="1031844"/>
            <a:chOff x="289713" y="0"/>
            <a:chExt cx="847025" cy="950950"/>
          </a:xfrm>
        </p:grpSpPr>
        <p:sp>
          <p:nvSpPr>
            <p:cNvPr id="32" name="Google Shape;32;p2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778005" y="781329"/>
            <a:ext cx="2122495" cy="700969"/>
            <a:chOff x="583503" y="585996"/>
            <a:chExt cx="1591871" cy="525727"/>
          </a:xfrm>
        </p:grpSpPr>
        <p:sp>
          <p:nvSpPr>
            <p:cNvPr id="42" name="Google Shape;42;p2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3200683" y="511321"/>
            <a:ext cx="959477" cy="1574332"/>
            <a:chOff x="2458449" y="383490"/>
            <a:chExt cx="719608" cy="1180749"/>
          </a:xfrm>
        </p:grpSpPr>
        <p:sp>
          <p:nvSpPr>
            <p:cNvPr id="69" name="Google Shape;69;p2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369799" y="802227"/>
            <a:ext cx="1072904" cy="1242880"/>
            <a:chOff x="3335286" y="601670"/>
            <a:chExt cx="804678" cy="932160"/>
          </a:xfrm>
        </p:grpSpPr>
        <p:sp>
          <p:nvSpPr>
            <p:cNvPr id="104" name="Google Shape;104;p2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10760268" y="5011967"/>
            <a:ext cx="2188033" cy="1746533"/>
            <a:chOff x="8060675" y="3682775"/>
            <a:chExt cx="1641025" cy="1309900"/>
          </a:xfrm>
        </p:grpSpPr>
        <p:sp>
          <p:nvSpPr>
            <p:cNvPr id="120" name="Google Shape;120;p2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2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122" name="Google Shape;122;p2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8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3"/>
          <p:cNvSpPr txBox="1">
            <a:spLocks noGrp="1"/>
          </p:cNvSpPr>
          <p:nvPr>
            <p:ph type="title"/>
          </p:nvPr>
        </p:nvSpPr>
        <p:spPr>
          <a:xfrm>
            <a:off x="2461033" y="2112149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77" name="Google Shape;1377;p13"/>
          <p:cNvSpPr txBox="1">
            <a:spLocks noGrp="1"/>
          </p:cNvSpPr>
          <p:nvPr>
            <p:ph type="subTitle" idx="1"/>
          </p:nvPr>
        </p:nvSpPr>
        <p:spPr>
          <a:xfrm>
            <a:off x="2461033" y="2590264"/>
            <a:ext cx="33164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13"/>
          <p:cNvSpPr txBox="1">
            <a:spLocks noGrp="1"/>
          </p:cNvSpPr>
          <p:nvPr>
            <p:ph type="title" idx="2"/>
          </p:nvPr>
        </p:nvSpPr>
        <p:spPr>
          <a:xfrm>
            <a:off x="7621825" y="2112149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79" name="Google Shape;1379;p13"/>
          <p:cNvSpPr txBox="1">
            <a:spLocks noGrp="1"/>
          </p:cNvSpPr>
          <p:nvPr>
            <p:ph type="subTitle" idx="3"/>
          </p:nvPr>
        </p:nvSpPr>
        <p:spPr>
          <a:xfrm>
            <a:off x="7621825" y="2590264"/>
            <a:ext cx="33164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13"/>
          <p:cNvSpPr txBox="1">
            <a:spLocks noGrp="1"/>
          </p:cNvSpPr>
          <p:nvPr>
            <p:ph type="title" idx="4"/>
          </p:nvPr>
        </p:nvSpPr>
        <p:spPr>
          <a:xfrm>
            <a:off x="2461033" y="4350316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81" name="Google Shape;1381;p13"/>
          <p:cNvSpPr txBox="1">
            <a:spLocks noGrp="1"/>
          </p:cNvSpPr>
          <p:nvPr>
            <p:ph type="subTitle" idx="5"/>
          </p:nvPr>
        </p:nvSpPr>
        <p:spPr>
          <a:xfrm>
            <a:off x="2461033" y="4822513"/>
            <a:ext cx="33164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13"/>
          <p:cNvSpPr txBox="1">
            <a:spLocks noGrp="1"/>
          </p:cNvSpPr>
          <p:nvPr>
            <p:ph type="title" idx="6"/>
          </p:nvPr>
        </p:nvSpPr>
        <p:spPr>
          <a:xfrm>
            <a:off x="7621825" y="4350316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83" name="Google Shape;1383;p13"/>
          <p:cNvSpPr txBox="1">
            <a:spLocks noGrp="1"/>
          </p:cNvSpPr>
          <p:nvPr>
            <p:ph type="subTitle" idx="7"/>
          </p:nvPr>
        </p:nvSpPr>
        <p:spPr>
          <a:xfrm>
            <a:off x="7621825" y="4822513"/>
            <a:ext cx="33164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13"/>
          <p:cNvSpPr txBox="1">
            <a:spLocks noGrp="1"/>
          </p:cNvSpPr>
          <p:nvPr>
            <p:ph type="title" idx="8" hasCustomPrompt="1"/>
          </p:nvPr>
        </p:nvSpPr>
        <p:spPr>
          <a:xfrm>
            <a:off x="1300427" y="2473205"/>
            <a:ext cx="979600" cy="487600"/>
          </a:xfrm>
          <a:prstGeom prst="rect">
            <a:avLst/>
          </a:prstGeom>
          <a:effectLst>
            <a:outerShdw dist="47625" dir="42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5" name="Google Shape;1385;p13"/>
          <p:cNvSpPr txBox="1">
            <a:spLocks noGrp="1"/>
          </p:cNvSpPr>
          <p:nvPr>
            <p:ph type="title" idx="9" hasCustomPrompt="1"/>
          </p:nvPr>
        </p:nvSpPr>
        <p:spPr>
          <a:xfrm>
            <a:off x="1300427" y="4708420"/>
            <a:ext cx="979600" cy="487600"/>
          </a:xfrm>
          <a:prstGeom prst="rect">
            <a:avLst/>
          </a:prstGeom>
          <a:effectLst>
            <a:outerShdw dist="47625" dir="42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6" name="Google Shape;1386;p13"/>
          <p:cNvSpPr txBox="1">
            <a:spLocks noGrp="1"/>
          </p:cNvSpPr>
          <p:nvPr>
            <p:ph type="title" idx="13" hasCustomPrompt="1"/>
          </p:nvPr>
        </p:nvSpPr>
        <p:spPr>
          <a:xfrm>
            <a:off x="6482027" y="2473205"/>
            <a:ext cx="979600" cy="487600"/>
          </a:xfrm>
          <a:prstGeom prst="rect">
            <a:avLst/>
          </a:prstGeom>
          <a:effectLst>
            <a:outerShdw dist="47625" dir="42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7" name="Google Shape;1387;p13"/>
          <p:cNvSpPr txBox="1">
            <a:spLocks noGrp="1"/>
          </p:cNvSpPr>
          <p:nvPr>
            <p:ph type="title" idx="14" hasCustomPrompt="1"/>
          </p:nvPr>
        </p:nvSpPr>
        <p:spPr>
          <a:xfrm>
            <a:off x="6482027" y="4708420"/>
            <a:ext cx="979600" cy="487600"/>
          </a:xfrm>
          <a:prstGeom prst="rect">
            <a:avLst/>
          </a:prstGeom>
          <a:effectLst>
            <a:outerShdw dist="47625" dir="42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8" name="Google Shape;1388;p13"/>
          <p:cNvSpPr txBox="1">
            <a:spLocks noGrp="1"/>
          </p:cNvSpPr>
          <p:nvPr>
            <p:ph type="title" idx="15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89" name="Google Shape;1389;p13"/>
          <p:cNvGrpSpPr/>
          <p:nvPr/>
        </p:nvGrpSpPr>
        <p:grpSpPr>
          <a:xfrm>
            <a:off x="10179787" y="868729"/>
            <a:ext cx="2122495" cy="700969"/>
            <a:chOff x="583503" y="585996"/>
            <a:chExt cx="1591871" cy="525727"/>
          </a:xfrm>
        </p:grpSpPr>
        <p:sp>
          <p:nvSpPr>
            <p:cNvPr id="1390" name="Google Shape;1390;p13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p13"/>
          <p:cNvGrpSpPr/>
          <p:nvPr/>
        </p:nvGrpSpPr>
        <p:grpSpPr>
          <a:xfrm flipH="1">
            <a:off x="11444234" y="3043675"/>
            <a:ext cx="1044167" cy="1576867"/>
            <a:chOff x="11447475" y="-511450"/>
            <a:chExt cx="783125" cy="1182650"/>
          </a:xfrm>
        </p:grpSpPr>
        <p:sp>
          <p:nvSpPr>
            <p:cNvPr id="1417" name="Google Shape;1417;p13"/>
            <p:cNvSpPr/>
            <p:nvPr/>
          </p:nvSpPr>
          <p:spPr>
            <a:xfrm>
              <a:off x="11716500" y="-511450"/>
              <a:ext cx="127875" cy="117200"/>
            </a:xfrm>
            <a:custGeom>
              <a:avLst/>
              <a:gdLst/>
              <a:ahLst/>
              <a:cxnLst/>
              <a:rect l="l" t="t" r="r" b="b"/>
              <a:pathLst>
                <a:path w="5115" h="4688" extrusionOk="0">
                  <a:moveTo>
                    <a:pt x="2451" y="0"/>
                  </a:moveTo>
                  <a:lnTo>
                    <a:pt x="1599" y="107"/>
                  </a:lnTo>
                  <a:lnTo>
                    <a:pt x="960" y="320"/>
                  </a:lnTo>
                  <a:lnTo>
                    <a:pt x="640" y="533"/>
                  </a:lnTo>
                  <a:lnTo>
                    <a:pt x="320" y="852"/>
                  </a:lnTo>
                  <a:lnTo>
                    <a:pt x="214" y="1172"/>
                  </a:lnTo>
                  <a:lnTo>
                    <a:pt x="1" y="1492"/>
                  </a:lnTo>
                  <a:lnTo>
                    <a:pt x="1" y="2131"/>
                  </a:lnTo>
                  <a:lnTo>
                    <a:pt x="1" y="2770"/>
                  </a:lnTo>
                  <a:lnTo>
                    <a:pt x="214" y="3303"/>
                  </a:lnTo>
                  <a:lnTo>
                    <a:pt x="746" y="4262"/>
                  </a:lnTo>
                  <a:lnTo>
                    <a:pt x="1066" y="4688"/>
                  </a:lnTo>
                  <a:lnTo>
                    <a:pt x="3517" y="2024"/>
                  </a:lnTo>
                  <a:lnTo>
                    <a:pt x="5115" y="426"/>
                  </a:lnTo>
                  <a:lnTo>
                    <a:pt x="4582" y="213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11735150" y="-508800"/>
              <a:ext cx="495450" cy="471475"/>
            </a:xfrm>
            <a:custGeom>
              <a:avLst/>
              <a:gdLst/>
              <a:ahLst/>
              <a:cxnLst/>
              <a:rect l="l" t="t" r="r" b="b"/>
              <a:pathLst>
                <a:path w="19818" h="18859" extrusionOk="0">
                  <a:moveTo>
                    <a:pt x="6180" y="1"/>
                  </a:moveTo>
                  <a:lnTo>
                    <a:pt x="5541" y="107"/>
                  </a:lnTo>
                  <a:lnTo>
                    <a:pt x="4795" y="214"/>
                  </a:lnTo>
                  <a:lnTo>
                    <a:pt x="4049" y="427"/>
                  </a:lnTo>
                  <a:lnTo>
                    <a:pt x="3410" y="746"/>
                  </a:lnTo>
                  <a:lnTo>
                    <a:pt x="2771" y="1173"/>
                  </a:lnTo>
                  <a:lnTo>
                    <a:pt x="2131" y="1599"/>
                  </a:lnTo>
                  <a:lnTo>
                    <a:pt x="1599" y="2238"/>
                  </a:lnTo>
                  <a:lnTo>
                    <a:pt x="1066" y="2877"/>
                  </a:lnTo>
                  <a:lnTo>
                    <a:pt x="640" y="3623"/>
                  </a:lnTo>
                  <a:lnTo>
                    <a:pt x="427" y="4262"/>
                  </a:lnTo>
                  <a:lnTo>
                    <a:pt x="214" y="4902"/>
                  </a:lnTo>
                  <a:lnTo>
                    <a:pt x="107" y="5647"/>
                  </a:lnTo>
                  <a:lnTo>
                    <a:pt x="0" y="6393"/>
                  </a:lnTo>
                  <a:lnTo>
                    <a:pt x="107" y="7032"/>
                  </a:lnTo>
                  <a:lnTo>
                    <a:pt x="214" y="7778"/>
                  </a:lnTo>
                  <a:lnTo>
                    <a:pt x="640" y="9163"/>
                  </a:lnTo>
                  <a:lnTo>
                    <a:pt x="1279" y="10548"/>
                  </a:lnTo>
                  <a:lnTo>
                    <a:pt x="2131" y="11933"/>
                  </a:lnTo>
                  <a:lnTo>
                    <a:pt x="3090" y="13105"/>
                  </a:lnTo>
                  <a:lnTo>
                    <a:pt x="4049" y="14384"/>
                  </a:lnTo>
                  <a:lnTo>
                    <a:pt x="5115" y="15449"/>
                  </a:lnTo>
                  <a:lnTo>
                    <a:pt x="7032" y="17261"/>
                  </a:lnTo>
                  <a:lnTo>
                    <a:pt x="8524" y="18433"/>
                  </a:lnTo>
                  <a:lnTo>
                    <a:pt x="9057" y="18859"/>
                  </a:lnTo>
                  <a:lnTo>
                    <a:pt x="11294" y="15769"/>
                  </a:lnTo>
                  <a:lnTo>
                    <a:pt x="13425" y="13212"/>
                  </a:lnTo>
                  <a:lnTo>
                    <a:pt x="15236" y="11188"/>
                  </a:lnTo>
                  <a:lnTo>
                    <a:pt x="16728" y="9483"/>
                  </a:lnTo>
                  <a:lnTo>
                    <a:pt x="18006" y="8311"/>
                  </a:lnTo>
                  <a:lnTo>
                    <a:pt x="18965" y="7565"/>
                  </a:lnTo>
                  <a:lnTo>
                    <a:pt x="19818" y="6926"/>
                  </a:lnTo>
                  <a:lnTo>
                    <a:pt x="19178" y="6500"/>
                  </a:lnTo>
                  <a:lnTo>
                    <a:pt x="17793" y="5221"/>
                  </a:lnTo>
                  <a:lnTo>
                    <a:pt x="15556" y="3623"/>
                  </a:lnTo>
                  <a:lnTo>
                    <a:pt x="14277" y="2771"/>
                  </a:lnTo>
                  <a:lnTo>
                    <a:pt x="12892" y="1918"/>
                  </a:lnTo>
                  <a:lnTo>
                    <a:pt x="11507" y="1279"/>
                  </a:lnTo>
                  <a:lnTo>
                    <a:pt x="10016" y="640"/>
                  </a:lnTo>
                  <a:lnTo>
                    <a:pt x="8417" y="21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11913600" y="-495475"/>
              <a:ext cx="133225" cy="53300"/>
            </a:xfrm>
            <a:custGeom>
              <a:avLst/>
              <a:gdLst/>
              <a:ahLst/>
              <a:cxnLst/>
              <a:rect l="l" t="t" r="r" b="b"/>
              <a:pathLst>
                <a:path w="5329" h="2132" extrusionOk="0">
                  <a:moveTo>
                    <a:pt x="1" y="0"/>
                  </a:moveTo>
                  <a:lnTo>
                    <a:pt x="427" y="427"/>
                  </a:lnTo>
                  <a:lnTo>
                    <a:pt x="1066" y="746"/>
                  </a:lnTo>
                  <a:lnTo>
                    <a:pt x="1706" y="1279"/>
                  </a:lnTo>
                  <a:lnTo>
                    <a:pt x="2558" y="1705"/>
                  </a:lnTo>
                  <a:lnTo>
                    <a:pt x="3410" y="2025"/>
                  </a:lnTo>
                  <a:lnTo>
                    <a:pt x="4369" y="2131"/>
                  </a:lnTo>
                  <a:lnTo>
                    <a:pt x="4902" y="2131"/>
                  </a:lnTo>
                  <a:lnTo>
                    <a:pt x="5328" y="2025"/>
                  </a:lnTo>
                  <a:lnTo>
                    <a:pt x="4902" y="1705"/>
                  </a:lnTo>
                  <a:lnTo>
                    <a:pt x="3730" y="1066"/>
                  </a:lnTo>
                  <a:lnTo>
                    <a:pt x="2984" y="640"/>
                  </a:lnTo>
                  <a:lnTo>
                    <a:pt x="2025" y="320"/>
                  </a:lnTo>
                  <a:lnTo>
                    <a:pt x="1066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11519400" y="-452850"/>
              <a:ext cx="253075" cy="285025"/>
            </a:xfrm>
            <a:custGeom>
              <a:avLst/>
              <a:gdLst/>
              <a:ahLst/>
              <a:cxnLst/>
              <a:rect l="l" t="t" r="r" b="b"/>
              <a:pathLst>
                <a:path w="10123" h="11401" extrusionOk="0">
                  <a:moveTo>
                    <a:pt x="8630" y="0"/>
                  </a:moveTo>
                  <a:lnTo>
                    <a:pt x="0" y="9482"/>
                  </a:lnTo>
                  <a:lnTo>
                    <a:pt x="533" y="11400"/>
                  </a:lnTo>
                  <a:lnTo>
                    <a:pt x="10122" y="1385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11532725" y="-418225"/>
              <a:ext cx="263700" cy="250400"/>
            </a:xfrm>
            <a:custGeom>
              <a:avLst/>
              <a:gdLst/>
              <a:ahLst/>
              <a:cxnLst/>
              <a:rect l="l" t="t" r="r" b="b"/>
              <a:pathLst>
                <a:path w="10548" h="10016" extrusionOk="0">
                  <a:moveTo>
                    <a:pt x="9269" y="0"/>
                  </a:moveTo>
                  <a:lnTo>
                    <a:pt x="0" y="10015"/>
                  </a:lnTo>
                  <a:lnTo>
                    <a:pt x="426" y="10015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11961550" y="-325007"/>
              <a:ext cx="253071" cy="285036"/>
            </a:xfrm>
            <a:custGeom>
              <a:avLst/>
              <a:gdLst/>
              <a:ahLst/>
              <a:cxnLst/>
              <a:rect l="l" t="t" r="r" b="b"/>
              <a:pathLst>
                <a:path w="8844" h="10122" extrusionOk="0">
                  <a:moveTo>
                    <a:pt x="8843" y="0"/>
                  </a:moveTo>
                  <a:lnTo>
                    <a:pt x="7991" y="746"/>
                  </a:lnTo>
                  <a:lnTo>
                    <a:pt x="7032" y="1492"/>
                  </a:lnTo>
                  <a:lnTo>
                    <a:pt x="5434" y="3090"/>
                  </a:lnTo>
                  <a:lnTo>
                    <a:pt x="3836" y="4688"/>
                  </a:lnTo>
                  <a:lnTo>
                    <a:pt x="2557" y="6393"/>
                  </a:lnTo>
                  <a:lnTo>
                    <a:pt x="1492" y="7778"/>
                  </a:lnTo>
                  <a:lnTo>
                    <a:pt x="639" y="9056"/>
                  </a:lnTo>
                  <a:lnTo>
                    <a:pt x="0" y="10122"/>
                  </a:lnTo>
                  <a:lnTo>
                    <a:pt x="1705" y="8630"/>
                  </a:lnTo>
                  <a:lnTo>
                    <a:pt x="3303" y="7032"/>
                  </a:lnTo>
                  <a:lnTo>
                    <a:pt x="4901" y="5327"/>
                  </a:lnTo>
                  <a:lnTo>
                    <a:pt x="6180" y="3729"/>
                  </a:lnTo>
                  <a:lnTo>
                    <a:pt x="8098" y="1066"/>
                  </a:lnTo>
                  <a:lnTo>
                    <a:pt x="8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11498100" y="-223800"/>
              <a:ext cx="207775" cy="785800"/>
            </a:xfrm>
            <a:custGeom>
              <a:avLst/>
              <a:gdLst/>
              <a:ahLst/>
              <a:cxnLst/>
              <a:rect l="l" t="t" r="r" b="b"/>
              <a:pathLst>
                <a:path w="8311" h="31432" extrusionOk="0">
                  <a:moveTo>
                    <a:pt x="0" y="1"/>
                  </a:moveTo>
                  <a:lnTo>
                    <a:pt x="7565" y="31431"/>
                  </a:lnTo>
                  <a:lnTo>
                    <a:pt x="8311" y="31325"/>
                  </a:lnTo>
                  <a:lnTo>
                    <a:pt x="1385" y="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11447475" y="-223800"/>
              <a:ext cx="239750" cy="788450"/>
            </a:xfrm>
            <a:custGeom>
              <a:avLst/>
              <a:gdLst/>
              <a:ahLst/>
              <a:cxnLst/>
              <a:rect l="l" t="t" r="r" b="b"/>
              <a:pathLst>
                <a:path w="9590" h="31538" extrusionOk="0">
                  <a:moveTo>
                    <a:pt x="2025" y="1"/>
                  </a:moveTo>
                  <a:lnTo>
                    <a:pt x="1" y="1705"/>
                  </a:lnTo>
                  <a:lnTo>
                    <a:pt x="8631" y="31538"/>
                  </a:lnTo>
                  <a:lnTo>
                    <a:pt x="9590" y="3143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11471450" y="-178500"/>
              <a:ext cx="29325" cy="63950"/>
            </a:xfrm>
            <a:custGeom>
              <a:avLst/>
              <a:gdLst/>
              <a:ahLst/>
              <a:cxnLst/>
              <a:rect l="l" t="t" r="r" b="b"/>
              <a:pathLst>
                <a:path w="1173" h="2558" extrusionOk="0">
                  <a:moveTo>
                    <a:pt x="320" y="0"/>
                  </a:moveTo>
                  <a:lnTo>
                    <a:pt x="214" y="320"/>
                  </a:lnTo>
                  <a:lnTo>
                    <a:pt x="107" y="639"/>
                  </a:lnTo>
                  <a:lnTo>
                    <a:pt x="1" y="959"/>
                  </a:lnTo>
                  <a:lnTo>
                    <a:pt x="1" y="1385"/>
                  </a:lnTo>
                  <a:lnTo>
                    <a:pt x="107" y="1811"/>
                  </a:lnTo>
                  <a:lnTo>
                    <a:pt x="533" y="2237"/>
                  </a:lnTo>
                  <a:lnTo>
                    <a:pt x="1066" y="2557"/>
                  </a:lnTo>
                  <a:lnTo>
                    <a:pt x="1173" y="2237"/>
                  </a:lnTo>
                  <a:lnTo>
                    <a:pt x="1173" y="1492"/>
                  </a:lnTo>
                  <a:lnTo>
                    <a:pt x="1173" y="1065"/>
                  </a:lnTo>
                  <a:lnTo>
                    <a:pt x="1066" y="639"/>
                  </a:lnTo>
                  <a:lnTo>
                    <a:pt x="746" y="3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11871000" y="-135900"/>
              <a:ext cx="87925" cy="69275"/>
            </a:xfrm>
            <a:custGeom>
              <a:avLst/>
              <a:gdLst/>
              <a:ahLst/>
              <a:cxnLst/>
              <a:rect l="l" t="t" r="r" b="b"/>
              <a:pathLst>
                <a:path w="3517" h="2771" extrusionOk="0">
                  <a:moveTo>
                    <a:pt x="0" y="1"/>
                  </a:moveTo>
                  <a:lnTo>
                    <a:pt x="320" y="427"/>
                  </a:lnTo>
                  <a:lnTo>
                    <a:pt x="1066" y="1386"/>
                  </a:lnTo>
                  <a:lnTo>
                    <a:pt x="1598" y="1918"/>
                  </a:lnTo>
                  <a:lnTo>
                    <a:pt x="2131" y="2345"/>
                  </a:lnTo>
                  <a:lnTo>
                    <a:pt x="2877" y="2664"/>
                  </a:lnTo>
                  <a:lnTo>
                    <a:pt x="3516" y="2771"/>
                  </a:lnTo>
                  <a:lnTo>
                    <a:pt x="3303" y="2451"/>
                  </a:lnTo>
                  <a:lnTo>
                    <a:pt x="2557" y="1705"/>
                  </a:lnTo>
                  <a:lnTo>
                    <a:pt x="2025" y="1279"/>
                  </a:lnTo>
                  <a:lnTo>
                    <a:pt x="1492" y="747"/>
                  </a:lnTo>
                  <a:lnTo>
                    <a:pt x="746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11447475" y="561975"/>
              <a:ext cx="495450" cy="109225"/>
            </a:xfrm>
            <a:custGeom>
              <a:avLst/>
              <a:gdLst/>
              <a:ahLst/>
              <a:cxnLst/>
              <a:rect l="l" t="t" r="r" b="b"/>
              <a:pathLst>
                <a:path w="19818" h="4369" extrusionOk="0">
                  <a:moveTo>
                    <a:pt x="10549" y="0"/>
                  </a:moveTo>
                  <a:lnTo>
                    <a:pt x="8950" y="107"/>
                  </a:lnTo>
                  <a:lnTo>
                    <a:pt x="7459" y="320"/>
                  </a:lnTo>
                  <a:lnTo>
                    <a:pt x="5967" y="746"/>
                  </a:lnTo>
                  <a:lnTo>
                    <a:pt x="4689" y="1279"/>
                  </a:lnTo>
                  <a:lnTo>
                    <a:pt x="3517" y="1811"/>
                  </a:lnTo>
                  <a:lnTo>
                    <a:pt x="2558" y="2451"/>
                  </a:lnTo>
                  <a:lnTo>
                    <a:pt x="1705" y="2983"/>
                  </a:lnTo>
                  <a:lnTo>
                    <a:pt x="427" y="3942"/>
                  </a:lnTo>
                  <a:lnTo>
                    <a:pt x="1" y="4368"/>
                  </a:lnTo>
                  <a:lnTo>
                    <a:pt x="19818" y="3942"/>
                  </a:lnTo>
                  <a:lnTo>
                    <a:pt x="18859" y="3090"/>
                  </a:lnTo>
                  <a:lnTo>
                    <a:pt x="17900" y="2451"/>
                  </a:lnTo>
                  <a:lnTo>
                    <a:pt x="16941" y="1811"/>
                  </a:lnTo>
                  <a:lnTo>
                    <a:pt x="15982" y="1385"/>
                  </a:lnTo>
                  <a:lnTo>
                    <a:pt x="15023" y="959"/>
                  </a:lnTo>
                  <a:lnTo>
                    <a:pt x="14065" y="639"/>
                  </a:lnTo>
                  <a:lnTo>
                    <a:pt x="13212" y="320"/>
                  </a:lnTo>
                  <a:lnTo>
                    <a:pt x="12253" y="107"/>
                  </a:lnTo>
                  <a:lnTo>
                    <a:pt x="10549" y="0"/>
                  </a:lnTo>
                  <a:close/>
                </a:path>
              </a:pathLst>
            </a:custGeom>
            <a:solidFill>
              <a:srgbClr val="CC4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13"/>
          <p:cNvGrpSpPr/>
          <p:nvPr/>
        </p:nvGrpSpPr>
        <p:grpSpPr>
          <a:xfrm>
            <a:off x="10747567" y="4607601"/>
            <a:ext cx="4745300" cy="2083527"/>
            <a:chOff x="431150" y="3157950"/>
            <a:chExt cx="3558975" cy="1562645"/>
          </a:xfrm>
        </p:grpSpPr>
        <p:sp>
          <p:nvSpPr>
            <p:cNvPr id="1429" name="Google Shape;1429;p13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3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3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extrusionOk="0">
                  <a:moveTo>
                    <a:pt x="82146" y="1"/>
                  </a:moveTo>
                  <a:lnTo>
                    <a:pt x="1" y="1492"/>
                  </a:lnTo>
                  <a:lnTo>
                    <a:pt x="1" y="4475"/>
                  </a:lnTo>
                  <a:lnTo>
                    <a:pt x="82146" y="4475"/>
                  </a:lnTo>
                  <a:lnTo>
                    <a:pt x="82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3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fill="none" extrusionOk="0">
                  <a:moveTo>
                    <a:pt x="1" y="1492"/>
                  </a:moveTo>
                  <a:lnTo>
                    <a:pt x="82146" y="1"/>
                  </a:lnTo>
                  <a:lnTo>
                    <a:pt x="82146" y="4475"/>
                  </a:lnTo>
                  <a:lnTo>
                    <a:pt x="1" y="4475"/>
                  </a:lnTo>
                  <a:lnTo>
                    <a:pt x="1" y="1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3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3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fill="none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3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3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3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extrusionOk="0">
                  <a:moveTo>
                    <a:pt x="746" y="0"/>
                  </a:move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3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fill="none" extrusionOk="0">
                  <a:moveTo>
                    <a:pt x="24399" y="0"/>
                  </a:moveTo>
                  <a:lnTo>
                    <a:pt x="746" y="0"/>
                  </a:ln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3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3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fill="none" extrusionOk="0">
                  <a:moveTo>
                    <a:pt x="2131" y="0"/>
                  </a:moveTo>
                  <a:lnTo>
                    <a:pt x="4901" y="0"/>
                  </a:lnTo>
                  <a:lnTo>
                    <a:pt x="2131" y="55083"/>
                  </a:lnTo>
                  <a:lnTo>
                    <a:pt x="0" y="55083"/>
                  </a:lnTo>
                  <a:lnTo>
                    <a:pt x="21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3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3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3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fill="none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3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3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fill="none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3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extrusionOk="0">
                  <a:moveTo>
                    <a:pt x="1" y="0"/>
                  </a:move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3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3"/>
            <p:cNvSpPr/>
            <p:nvPr/>
          </p:nvSpPr>
          <p:spPr>
            <a:xfrm flipH="1">
              <a:off x="2048325" y="3269825"/>
              <a:ext cx="1829925" cy="101225"/>
            </a:xfrm>
            <a:custGeom>
              <a:avLst/>
              <a:gdLst/>
              <a:ahLst/>
              <a:cxnLst/>
              <a:rect l="l" t="t" r="r" b="b"/>
              <a:pathLst>
                <a:path w="73197" h="4049" extrusionOk="0">
                  <a:moveTo>
                    <a:pt x="1" y="0"/>
                  </a:moveTo>
                  <a:lnTo>
                    <a:pt x="107" y="2025"/>
                  </a:lnTo>
                  <a:lnTo>
                    <a:pt x="72983" y="4049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3"/>
            <p:cNvSpPr/>
            <p:nvPr/>
          </p:nvSpPr>
          <p:spPr>
            <a:xfrm flipH="1">
              <a:off x="610000" y="3405675"/>
              <a:ext cx="386250" cy="1241250"/>
            </a:xfrm>
            <a:custGeom>
              <a:avLst/>
              <a:gdLst/>
              <a:ahLst/>
              <a:cxnLst/>
              <a:rect l="l" t="t" r="r" b="b"/>
              <a:pathLst>
                <a:path w="15450" h="49650" extrusionOk="0">
                  <a:moveTo>
                    <a:pt x="1" y="0"/>
                  </a:moveTo>
                  <a:lnTo>
                    <a:pt x="1" y="49649"/>
                  </a:lnTo>
                  <a:lnTo>
                    <a:pt x="14704" y="49543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3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extrusionOk="0">
                  <a:moveTo>
                    <a:pt x="35373" y="0"/>
                  </a:moveTo>
                  <a:lnTo>
                    <a:pt x="0" y="852"/>
                  </a:lnTo>
                  <a:lnTo>
                    <a:pt x="2557" y="49649"/>
                  </a:lnTo>
                  <a:lnTo>
                    <a:pt x="35373" y="49649"/>
                  </a:lnTo>
                  <a:lnTo>
                    <a:pt x="35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3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fill="none" extrusionOk="0">
                  <a:moveTo>
                    <a:pt x="0" y="852"/>
                  </a:moveTo>
                  <a:lnTo>
                    <a:pt x="35373" y="0"/>
                  </a:lnTo>
                  <a:lnTo>
                    <a:pt x="35373" y="49649"/>
                  </a:lnTo>
                  <a:lnTo>
                    <a:pt x="2557" y="49649"/>
                  </a:lnTo>
                  <a:lnTo>
                    <a:pt x="0" y="8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3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3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fill="none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3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3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fill="none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3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3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3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3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fill="none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3"/>
            <p:cNvSpPr/>
            <p:nvPr/>
          </p:nvSpPr>
          <p:spPr>
            <a:xfrm flipH="1">
              <a:off x="3838275" y="3418975"/>
              <a:ext cx="31975" cy="500775"/>
            </a:xfrm>
            <a:custGeom>
              <a:avLst/>
              <a:gdLst/>
              <a:ahLst/>
              <a:cxnLst/>
              <a:rect l="l" t="t" r="r" b="b"/>
              <a:pathLst>
                <a:path w="1279" h="20031" extrusionOk="0">
                  <a:moveTo>
                    <a:pt x="1279" y="19818"/>
                  </a:moveTo>
                  <a:lnTo>
                    <a:pt x="1279" y="19818"/>
                  </a:lnTo>
                  <a:lnTo>
                    <a:pt x="1279" y="19818"/>
                  </a:lnTo>
                  <a:lnTo>
                    <a:pt x="1279" y="20031"/>
                  </a:lnTo>
                  <a:lnTo>
                    <a:pt x="1279" y="19818"/>
                  </a:lnTo>
                  <a:close/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3"/>
            <p:cNvSpPr/>
            <p:nvPr/>
          </p:nvSpPr>
          <p:spPr>
            <a:xfrm flipH="1">
              <a:off x="3870225" y="34189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3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extrusionOk="0">
                  <a:moveTo>
                    <a:pt x="1279" y="0"/>
                  </a:moveTo>
                  <a:lnTo>
                    <a:pt x="0" y="40487"/>
                  </a:ln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E4C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3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fill="none" extrusionOk="0">
                  <a:moveTo>
                    <a:pt x="0" y="40487"/>
                  </a:move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3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extrusionOk="0">
                  <a:moveTo>
                    <a:pt x="2451" y="0"/>
                  </a:moveTo>
                  <a:lnTo>
                    <a:pt x="640" y="213"/>
                  </a:lnTo>
                  <a:lnTo>
                    <a:pt x="0" y="40487"/>
                  </a:lnTo>
                  <a:lnTo>
                    <a:pt x="1172" y="40487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3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fill="none" extrusionOk="0">
                  <a:moveTo>
                    <a:pt x="0" y="40487"/>
                  </a:moveTo>
                  <a:lnTo>
                    <a:pt x="640" y="213"/>
                  </a:lnTo>
                  <a:lnTo>
                    <a:pt x="2451" y="0"/>
                  </a:lnTo>
                  <a:lnTo>
                    <a:pt x="1172" y="40487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3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extrusionOk="0">
                  <a:moveTo>
                    <a:pt x="63287" y="1"/>
                  </a:move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3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fill="none" extrusionOk="0">
                  <a:moveTo>
                    <a:pt x="63287" y="1"/>
                  </a:moveTo>
                  <a:lnTo>
                    <a:pt x="63287" y="1"/>
                  </a:ln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3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3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3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extrusionOk="0">
                  <a:moveTo>
                    <a:pt x="13638" y="0"/>
                  </a:move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3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fill="none" extrusionOk="0">
                  <a:moveTo>
                    <a:pt x="13638" y="0"/>
                  </a:moveTo>
                  <a:lnTo>
                    <a:pt x="13638" y="0"/>
                  </a:ln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3"/>
            <p:cNvSpPr/>
            <p:nvPr/>
          </p:nvSpPr>
          <p:spPr>
            <a:xfrm flipH="1">
              <a:off x="3859575" y="359212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3"/>
            <p:cNvSpPr/>
            <p:nvPr/>
          </p:nvSpPr>
          <p:spPr>
            <a:xfrm flipH="1">
              <a:off x="625975" y="3618750"/>
              <a:ext cx="82600" cy="37325"/>
            </a:xfrm>
            <a:custGeom>
              <a:avLst/>
              <a:gdLst/>
              <a:ahLst/>
              <a:cxnLst/>
              <a:rect l="l" t="t" r="r" b="b"/>
              <a:pathLst>
                <a:path w="3304" h="1493" extrusionOk="0">
                  <a:moveTo>
                    <a:pt x="1" y="1"/>
                  </a:moveTo>
                  <a:lnTo>
                    <a:pt x="1" y="1492"/>
                  </a:lnTo>
                  <a:lnTo>
                    <a:pt x="3197" y="1492"/>
                  </a:lnTo>
                  <a:lnTo>
                    <a:pt x="3303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3"/>
            <p:cNvSpPr/>
            <p:nvPr/>
          </p:nvSpPr>
          <p:spPr>
            <a:xfrm flipH="1">
              <a:off x="668600" y="3618750"/>
              <a:ext cx="125200" cy="125225"/>
            </a:xfrm>
            <a:custGeom>
              <a:avLst/>
              <a:gdLst/>
              <a:ahLst/>
              <a:cxnLst/>
              <a:rect l="l" t="t" r="r" b="b"/>
              <a:pathLst>
                <a:path w="5008" h="5009" extrusionOk="0">
                  <a:moveTo>
                    <a:pt x="0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492"/>
                  </a:lnTo>
                  <a:lnTo>
                    <a:pt x="3729" y="1492"/>
                  </a:lnTo>
                  <a:lnTo>
                    <a:pt x="4688" y="4582"/>
                  </a:lnTo>
                  <a:lnTo>
                    <a:pt x="1598" y="4262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3"/>
            <p:cNvSpPr/>
            <p:nvPr/>
          </p:nvSpPr>
          <p:spPr>
            <a:xfrm flipH="1">
              <a:off x="708550" y="3618750"/>
              <a:ext cx="85250" cy="37325"/>
            </a:xfrm>
            <a:custGeom>
              <a:avLst/>
              <a:gdLst/>
              <a:ahLst/>
              <a:cxnLst/>
              <a:rect l="l" t="t" r="r" b="b"/>
              <a:pathLst>
                <a:path w="3410" h="1493" extrusionOk="0">
                  <a:moveTo>
                    <a:pt x="0" y="1"/>
                  </a:moveTo>
                  <a:lnTo>
                    <a:pt x="213" y="1492"/>
                  </a:lnTo>
                  <a:lnTo>
                    <a:pt x="3410" y="1492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3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extrusionOk="0">
                  <a:moveTo>
                    <a:pt x="37823" y="1"/>
                  </a:move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7823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3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fill="none" extrusionOk="0">
                  <a:moveTo>
                    <a:pt x="37823" y="1"/>
                  </a:moveTo>
                  <a:lnTo>
                    <a:pt x="37823" y="1"/>
                  </a:ln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8356" y="107"/>
                  </a:lnTo>
                  <a:lnTo>
                    <a:pt x="37823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3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extrusionOk="0">
                  <a:moveTo>
                    <a:pt x="0" y="0"/>
                  </a:move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3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3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extrusionOk="0">
                  <a:moveTo>
                    <a:pt x="1" y="0"/>
                  </a:move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3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fill="none" extrusionOk="0">
                  <a:moveTo>
                    <a:pt x="149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3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0" y="0"/>
                  </a:moveTo>
                  <a:lnTo>
                    <a:pt x="107" y="10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3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fill="none" extrusionOk="0"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107" y="107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3"/>
            <p:cNvSpPr/>
            <p:nvPr/>
          </p:nvSpPr>
          <p:spPr>
            <a:xfrm flipH="1">
              <a:off x="3838275" y="39144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3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extrusionOk="0">
                  <a:moveTo>
                    <a:pt x="51248" y="0"/>
                  </a:move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3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fill="none" extrusionOk="0">
                  <a:moveTo>
                    <a:pt x="51248" y="0"/>
                  </a:moveTo>
                  <a:lnTo>
                    <a:pt x="51248" y="0"/>
                  </a:ln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3"/>
            <p:cNvSpPr/>
            <p:nvPr/>
          </p:nvSpPr>
          <p:spPr>
            <a:xfrm flipH="1">
              <a:off x="633975" y="39437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4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3"/>
            <p:cNvSpPr/>
            <p:nvPr/>
          </p:nvSpPr>
          <p:spPr>
            <a:xfrm flipH="1">
              <a:off x="676575" y="3943700"/>
              <a:ext cx="125225" cy="125225"/>
            </a:xfrm>
            <a:custGeom>
              <a:avLst/>
              <a:gdLst/>
              <a:ahLst/>
              <a:cxnLst/>
              <a:rect l="l" t="t" r="r" b="b"/>
              <a:pathLst>
                <a:path w="5009" h="5009" extrusionOk="0">
                  <a:moveTo>
                    <a:pt x="1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386"/>
                  </a:lnTo>
                  <a:lnTo>
                    <a:pt x="3730" y="1386"/>
                  </a:lnTo>
                  <a:lnTo>
                    <a:pt x="4688" y="4582"/>
                  </a:lnTo>
                  <a:lnTo>
                    <a:pt x="1705" y="4263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3"/>
            <p:cNvSpPr/>
            <p:nvPr/>
          </p:nvSpPr>
          <p:spPr>
            <a:xfrm flipH="1">
              <a:off x="716550" y="39437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1" y="1"/>
                  </a:moveTo>
                  <a:lnTo>
                    <a:pt x="214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3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3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3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3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3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extrusionOk="0">
                  <a:moveTo>
                    <a:pt x="34521" y="1"/>
                  </a:move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3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fill="none" extrusionOk="0">
                  <a:moveTo>
                    <a:pt x="34521" y="1"/>
                  </a:moveTo>
                  <a:lnTo>
                    <a:pt x="34521" y="1"/>
                  </a:ln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lnTo>
                    <a:pt x="35586" y="1"/>
                  </a:lnTo>
                  <a:lnTo>
                    <a:pt x="34521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3"/>
            <p:cNvSpPr/>
            <p:nvPr/>
          </p:nvSpPr>
          <p:spPr>
            <a:xfrm flipH="1">
              <a:off x="3830275" y="406357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3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3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3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3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fill="none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3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7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3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3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3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279" y="10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3"/>
            <p:cNvSpPr/>
            <p:nvPr/>
          </p:nvSpPr>
          <p:spPr>
            <a:xfrm flipH="1">
              <a:off x="625975" y="42660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3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3"/>
            <p:cNvSpPr/>
            <p:nvPr/>
          </p:nvSpPr>
          <p:spPr>
            <a:xfrm flipH="1">
              <a:off x="668600" y="4266000"/>
              <a:ext cx="125200" cy="111900"/>
            </a:xfrm>
            <a:custGeom>
              <a:avLst/>
              <a:gdLst/>
              <a:ahLst/>
              <a:cxnLst/>
              <a:rect l="l" t="t" r="r" b="b"/>
              <a:pathLst>
                <a:path w="5008" h="4476" extrusionOk="0">
                  <a:moveTo>
                    <a:pt x="0" y="1"/>
                  </a:moveTo>
                  <a:lnTo>
                    <a:pt x="959" y="4262"/>
                  </a:lnTo>
                  <a:lnTo>
                    <a:pt x="5008" y="4475"/>
                  </a:lnTo>
                  <a:lnTo>
                    <a:pt x="4688" y="1386"/>
                  </a:lnTo>
                  <a:lnTo>
                    <a:pt x="3729" y="1386"/>
                  </a:lnTo>
                  <a:lnTo>
                    <a:pt x="4688" y="4049"/>
                  </a:lnTo>
                  <a:lnTo>
                    <a:pt x="1598" y="3730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3"/>
            <p:cNvSpPr/>
            <p:nvPr/>
          </p:nvSpPr>
          <p:spPr>
            <a:xfrm flipH="1">
              <a:off x="708550" y="42660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0" y="1"/>
                  </a:moveTo>
                  <a:lnTo>
                    <a:pt x="213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3"/>
            <p:cNvSpPr/>
            <p:nvPr/>
          </p:nvSpPr>
          <p:spPr>
            <a:xfrm flipH="1">
              <a:off x="687250" y="4484425"/>
              <a:ext cx="271700" cy="125200"/>
            </a:xfrm>
            <a:custGeom>
              <a:avLst/>
              <a:gdLst/>
              <a:ahLst/>
              <a:cxnLst/>
              <a:rect l="l" t="t" r="r" b="b"/>
              <a:pathLst>
                <a:path w="10868" h="5008" extrusionOk="0">
                  <a:moveTo>
                    <a:pt x="746" y="0"/>
                  </a:moveTo>
                  <a:lnTo>
                    <a:pt x="0" y="5008"/>
                  </a:lnTo>
                  <a:lnTo>
                    <a:pt x="0" y="5008"/>
                  </a:lnTo>
                  <a:lnTo>
                    <a:pt x="10868" y="1811"/>
                  </a:lnTo>
                  <a:lnTo>
                    <a:pt x="1086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3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extrusionOk="0">
                  <a:moveTo>
                    <a:pt x="959" y="0"/>
                  </a:moveTo>
                  <a:lnTo>
                    <a:pt x="0" y="6499"/>
                  </a:lnTo>
                  <a:lnTo>
                    <a:pt x="11720" y="6393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3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fill="none" extrusionOk="0">
                  <a:moveTo>
                    <a:pt x="0" y="6499"/>
                  </a:moveTo>
                  <a:lnTo>
                    <a:pt x="959" y="0"/>
                  </a:lnTo>
                  <a:lnTo>
                    <a:pt x="11081" y="0"/>
                  </a:lnTo>
                  <a:lnTo>
                    <a:pt x="11720" y="6393"/>
                  </a:lnTo>
                  <a:lnTo>
                    <a:pt x="0" y="6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431150" y="4591895"/>
              <a:ext cx="35274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3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107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3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107" y="107"/>
                  </a:lnTo>
                  <a:lnTo>
                    <a:pt x="107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3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214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3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214" y="107"/>
                  </a:lnTo>
                  <a:lnTo>
                    <a:pt x="214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16" name="Google Shape;1516;p13"/>
          <p:cNvGrpSpPr/>
          <p:nvPr/>
        </p:nvGrpSpPr>
        <p:grpSpPr>
          <a:xfrm>
            <a:off x="107101" y="1"/>
            <a:ext cx="919079" cy="1031844"/>
            <a:chOff x="289713" y="0"/>
            <a:chExt cx="847025" cy="950950"/>
          </a:xfrm>
        </p:grpSpPr>
        <p:sp>
          <p:nvSpPr>
            <p:cNvPr id="1517" name="Google Shape;1517;p1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26" name="Google Shape;1526;p13"/>
          <p:cNvGrpSpPr/>
          <p:nvPr/>
        </p:nvGrpSpPr>
        <p:grpSpPr>
          <a:xfrm>
            <a:off x="1283626" y="1"/>
            <a:ext cx="919079" cy="1031844"/>
            <a:chOff x="289713" y="0"/>
            <a:chExt cx="847025" cy="950950"/>
          </a:xfrm>
        </p:grpSpPr>
        <p:sp>
          <p:nvSpPr>
            <p:cNvPr id="1527" name="Google Shape;1527;p1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42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4"/>
          <p:cNvSpPr txBox="1">
            <a:spLocks noGrp="1"/>
          </p:cNvSpPr>
          <p:nvPr>
            <p:ph type="title"/>
          </p:nvPr>
        </p:nvSpPr>
        <p:spPr>
          <a:xfrm>
            <a:off x="3189200" y="4102379"/>
            <a:ext cx="5813600" cy="709200"/>
          </a:xfrm>
          <a:prstGeom prst="rect">
            <a:avLst/>
          </a:prstGeom>
          <a:effectLst>
            <a:outerShdw dist="476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38" name="Google Shape;1538;p14"/>
          <p:cNvSpPr txBox="1">
            <a:spLocks noGrp="1"/>
          </p:cNvSpPr>
          <p:nvPr>
            <p:ph type="subTitle" idx="1"/>
          </p:nvPr>
        </p:nvSpPr>
        <p:spPr>
          <a:xfrm>
            <a:off x="1293000" y="1882163"/>
            <a:ext cx="960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1539" name="Google Shape;1539;p14"/>
          <p:cNvGrpSpPr/>
          <p:nvPr/>
        </p:nvGrpSpPr>
        <p:grpSpPr>
          <a:xfrm>
            <a:off x="5636462" y="1"/>
            <a:ext cx="919079" cy="1031844"/>
            <a:chOff x="289713" y="0"/>
            <a:chExt cx="847025" cy="950950"/>
          </a:xfrm>
        </p:grpSpPr>
        <p:sp>
          <p:nvSpPr>
            <p:cNvPr id="1540" name="Google Shape;1540;p1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14"/>
          <p:cNvGrpSpPr/>
          <p:nvPr/>
        </p:nvGrpSpPr>
        <p:grpSpPr>
          <a:xfrm>
            <a:off x="9299705" y="616229"/>
            <a:ext cx="2122495" cy="700969"/>
            <a:chOff x="583503" y="585996"/>
            <a:chExt cx="1591871" cy="525727"/>
          </a:xfrm>
        </p:grpSpPr>
        <p:sp>
          <p:nvSpPr>
            <p:cNvPr id="1550" name="Google Shape;1550;p14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76" name="Google Shape;1576;p14"/>
          <p:cNvGrpSpPr/>
          <p:nvPr/>
        </p:nvGrpSpPr>
        <p:grpSpPr>
          <a:xfrm>
            <a:off x="333516" y="524021"/>
            <a:ext cx="959477" cy="1574332"/>
            <a:chOff x="2458449" y="383490"/>
            <a:chExt cx="719608" cy="1180749"/>
          </a:xfrm>
        </p:grpSpPr>
        <p:sp>
          <p:nvSpPr>
            <p:cNvPr id="1577" name="Google Shape;1577;p14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29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13" name="Google Shape;1613;p15"/>
          <p:cNvGrpSpPr/>
          <p:nvPr/>
        </p:nvGrpSpPr>
        <p:grpSpPr>
          <a:xfrm>
            <a:off x="10984685" y="3"/>
            <a:ext cx="919079" cy="1954375"/>
            <a:chOff x="289713" y="-850207"/>
            <a:chExt cx="847025" cy="1801157"/>
          </a:xfrm>
        </p:grpSpPr>
        <p:sp>
          <p:nvSpPr>
            <p:cNvPr id="1614" name="Google Shape;1614;p1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23" name="Google Shape;1623;p15"/>
          <p:cNvGrpSpPr/>
          <p:nvPr/>
        </p:nvGrpSpPr>
        <p:grpSpPr>
          <a:xfrm>
            <a:off x="-352296" y="626696"/>
            <a:ext cx="2122495" cy="700969"/>
            <a:chOff x="583503" y="585996"/>
            <a:chExt cx="1591871" cy="525727"/>
          </a:xfrm>
        </p:grpSpPr>
        <p:sp>
          <p:nvSpPr>
            <p:cNvPr id="1624" name="Google Shape;1624;p15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0" name="Google Shape;1650;p15"/>
          <p:cNvGrpSpPr/>
          <p:nvPr/>
        </p:nvGrpSpPr>
        <p:grpSpPr>
          <a:xfrm>
            <a:off x="-239968" y="1679721"/>
            <a:ext cx="959477" cy="1574332"/>
            <a:chOff x="2458449" y="383490"/>
            <a:chExt cx="719608" cy="1180749"/>
          </a:xfrm>
        </p:grpSpPr>
        <p:sp>
          <p:nvSpPr>
            <p:cNvPr id="1651" name="Google Shape;1651;p15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18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6"/>
          <p:cNvSpPr txBox="1">
            <a:spLocks noGrp="1"/>
          </p:cNvSpPr>
          <p:nvPr>
            <p:ph type="title"/>
          </p:nvPr>
        </p:nvSpPr>
        <p:spPr>
          <a:xfrm>
            <a:off x="958600" y="1746400"/>
            <a:ext cx="4680400" cy="18288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16"/>
          <p:cNvSpPr txBox="1">
            <a:spLocks noGrp="1"/>
          </p:cNvSpPr>
          <p:nvPr>
            <p:ph type="subTitle" idx="1"/>
          </p:nvPr>
        </p:nvSpPr>
        <p:spPr>
          <a:xfrm>
            <a:off x="1069600" y="3532000"/>
            <a:ext cx="4458400" cy="1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8" name="Google Shape;1688;p16"/>
          <p:cNvGrpSpPr/>
          <p:nvPr/>
        </p:nvGrpSpPr>
        <p:grpSpPr>
          <a:xfrm>
            <a:off x="415451" y="3"/>
            <a:ext cx="919079" cy="1954375"/>
            <a:chOff x="289713" y="-850207"/>
            <a:chExt cx="847025" cy="1801157"/>
          </a:xfrm>
        </p:grpSpPr>
        <p:sp>
          <p:nvSpPr>
            <p:cNvPr id="1689" name="Google Shape;1689;p1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98" name="Google Shape;1698;p16"/>
          <p:cNvGrpSpPr/>
          <p:nvPr/>
        </p:nvGrpSpPr>
        <p:grpSpPr>
          <a:xfrm>
            <a:off x="2237554" y="882929"/>
            <a:ext cx="2122495" cy="700969"/>
            <a:chOff x="583503" y="585996"/>
            <a:chExt cx="1591871" cy="525727"/>
          </a:xfrm>
        </p:grpSpPr>
        <p:sp>
          <p:nvSpPr>
            <p:cNvPr id="1699" name="Google Shape;1699;p16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25" name="Google Shape;1725;p16"/>
          <p:cNvGrpSpPr/>
          <p:nvPr/>
        </p:nvGrpSpPr>
        <p:grpSpPr>
          <a:xfrm>
            <a:off x="489997" y="4362225"/>
            <a:ext cx="519633" cy="611632"/>
            <a:chOff x="5591925" y="2896100"/>
            <a:chExt cx="511450" cy="602000"/>
          </a:xfrm>
        </p:grpSpPr>
        <p:sp>
          <p:nvSpPr>
            <p:cNvPr id="1726" name="Google Shape;1726;p16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6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6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40" name="Google Shape;1740;p16"/>
          <p:cNvGrpSpPr/>
          <p:nvPr/>
        </p:nvGrpSpPr>
        <p:grpSpPr>
          <a:xfrm flipH="1">
            <a:off x="-250633" y="4961167"/>
            <a:ext cx="2188033" cy="1746533"/>
            <a:chOff x="8060675" y="3682775"/>
            <a:chExt cx="1641025" cy="1309900"/>
          </a:xfrm>
        </p:grpSpPr>
        <p:sp>
          <p:nvSpPr>
            <p:cNvPr id="1741" name="Google Shape;1741;p16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742" name="Google Shape;1742;p16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1743" name="Google Shape;1743;p16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16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16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16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16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16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16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16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6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16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16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6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6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16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16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16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16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16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16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16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16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16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16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16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6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16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16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6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6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6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6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6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7"/>
          <p:cNvSpPr txBox="1">
            <a:spLocks noGrp="1"/>
          </p:cNvSpPr>
          <p:nvPr>
            <p:ph type="title"/>
          </p:nvPr>
        </p:nvSpPr>
        <p:spPr>
          <a:xfrm>
            <a:off x="1773967" y="2385404"/>
            <a:ext cx="3864400" cy="7316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7" name="Google Shape;1777;p17"/>
          <p:cNvSpPr txBox="1">
            <a:spLocks noGrp="1"/>
          </p:cNvSpPr>
          <p:nvPr>
            <p:ph type="subTitle" idx="1"/>
          </p:nvPr>
        </p:nvSpPr>
        <p:spPr>
          <a:xfrm>
            <a:off x="950967" y="3404159"/>
            <a:ext cx="5510400" cy="12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78" name="Google Shape;1778;p17"/>
          <p:cNvGrpSpPr/>
          <p:nvPr/>
        </p:nvGrpSpPr>
        <p:grpSpPr>
          <a:xfrm>
            <a:off x="2040126" y="1"/>
            <a:ext cx="919079" cy="1031844"/>
            <a:chOff x="289713" y="0"/>
            <a:chExt cx="847025" cy="950950"/>
          </a:xfrm>
        </p:grpSpPr>
        <p:sp>
          <p:nvSpPr>
            <p:cNvPr id="1779" name="Google Shape;1779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88" name="Google Shape;1788;p17"/>
          <p:cNvGrpSpPr/>
          <p:nvPr/>
        </p:nvGrpSpPr>
        <p:grpSpPr>
          <a:xfrm>
            <a:off x="3246626" y="1"/>
            <a:ext cx="919079" cy="1031844"/>
            <a:chOff x="289713" y="0"/>
            <a:chExt cx="847025" cy="950950"/>
          </a:xfrm>
        </p:grpSpPr>
        <p:sp>
          <p:nvSpPr>
            <p:cNvPr id="1789" name="Google Shape;1789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98" name="Google Shape;1798;p17"/>
          <p:cNvGrpSpPr/>
          <p:nvPr/>
        </p:nvGrpSpPr>
        <p:grpSpPr>
          <a:xfrm>
            <a:off x="4453126" y="1"/>
            <a:ext cx="919079" cy="1031844"/>
            <a:chOff x="289713" y="0"/>
            <a:chExt cx="847025" cy="950950"/>
          </a:xfrm>
        </p:grpSpPr>
        <p:sp>
          <p:nvSpPr>
            <p:cNvPr id="1799" name="Google Shape;1799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17"/>
          <p:cNvGrpSpPr/>
          <p:nvPr/>
        </p:nvGrpSpPr>
        <p:grpSpPr>
          <a:xfrm>
            <a:off x="7930954" y="603529"/>
            <a:ext cx="2122495" cy="700969"/>
            <a:chOff x="583503" y="585996"/>
            <a:chExt cx="1591871" cy="525727"/>
          </a:xfrm>
        </p:grpSpPr>
        <p:sp>
          <p:nvSpPr>
            <p:cNvPr id="1809" name="Google Shape;1809;p17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5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8"/>
          <p:cNvSpPr txBox="1">
            <a:spLocks noGrp="1"/>
          </p:cNvSpPr>
          <p:nvPr>
            <p:ph type="title"/>
          </p:nvPr>
        </p:nvSpPr>
        <p:spPr>
          <a:xfrm>
            <a:off x="1798959" y="3582840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7" name="Google Shape;1837;p18"/>
          <p:cNvSpPr txBox="1">
            <a:spLocks noGrp="1"/>
          </p:cNvSpPr>
          <p:nvPr>
            <p:ph type="title" idx="2"/>
          </p:nvPr>
        </p:nvSpPr>
        <p:spPr>
          <a:xfrm>
            <a:off x="6736241" y="3582840"/>
            <a:ext cx="36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8"/>
          <p:cNvSpPr txBox="1">
            <a:spLocks noGrp="1"/>
          </p:cNvSpPr>
          <p:nvPr>
            <p:ph type="subTitle" idx="1"/>
          </p:nvPr>
        </p:nvSpPr>
        <p:spPr>
          <a:xfrm>
            <a:off x="6528241" y="4067911"/>
            <a:ext cx="4072800" cy="15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39" name="Google Shape;1839;p18"/>
          <p:cNvSpPr txBox="1">
            <a:spLocks noGrp="1"/>
          </p:cNvSpPr>
          <p:nvPr>
            <p:ph type="subTitle" idx="3"/>
          </p:nvPr>
        </p:nvSpPr>
        <p:spPr>
          <a:xfrm>
            <a:off x="1590959" y="4067911"/>
            <a:ext cx="4072800" cy="15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40" name="Google Shape;1840;p18"/>
          <p:cNvSpPr txBox="1">
            <a:spLocks noGrp="1"/>
          </p:cNvSpPr>
          <p:nvPr>
            <p:ph type="title" idx="4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3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19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9"/>
          <p:cNvSpPr txBox="1">
            <a:spLocks noGrp="1"/>
          </p:cNvSpPr>
          <p:nvPr>
            <p:ph type="body" idx="1"/>
          </p:nvPr>
        </p:nvSpPr>
        <p:spPr>
          <a:xfrm>
            <a:off x="1160067" y="2498300"/>
            <a:ext cx="5047200" cy="3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1843" name="Google Shape;1843;p19"/>
          <p:cNvSpPr txBox="1">
            <a:spLocks noGrp="1"/>
          </p:cNvSpPr>
          <p:nvPr>
            <p:ph type="body" idx="2"/>
          </p:nvPr>
        </p:nvSpPr>
        <p:spPr>
          <a:xfrm>
            <a:off x="6333933" y="2498300"/>
            <a:ext cx="4698000" cy="3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1844" name="Google Shape;1844;p19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19"/>
          <p:cNvSpPr txBox="1">
            <a:spLocks noGrp="1"/>
          </p:cNvSpPr>
          <p:nvPr>
            <p:ph type="subTitle" idx="3"/>
          </p:nvPr>
        </p:nvSpPr>
        <p:spPr>
          <a:xfrm>
            <a:off x="1975200" y="1658112"/>
            <a:ext cx="82416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46" name="Google Shape;1846;p19"/>
          <p:cNvGrpSpPr/>
          <p:nvPr/>
        </p:nvGrpSpPr>
        <p:grpSpPr>
          <a:xfrm>
            <a:off x="10341105" y="563913"/>
            <a:ext cx="2122495" cy="700969"/>
            <a:chOff x="583503" y="585996"/>
            <a:chExt cx="1591871" cy="525727"/>
          </a:xfrm>
        </p:grpSpPr>
        <p:sp>
          <p:nvSpPr>
            <p:cNvPr id="1847" name="Google Shape;1847;p19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73" name="Google Shape;1873;p19"/>
          <p:cNvGrpSpPr/>
          <p:nvPr/>
        </p:nvGrpSpPr>
        <p:grpSpPr>
          <a:xfrm>
            <a:off x="10777701" y="3908285"/>
            <a:ext cx="1312699" cy="2808163"/>
            <a:chOff x="-2306975" y="-1486200"/>
            <a:chExt cx="1429125" cy="3057225"/>
          </a:xfrm>
        </p:grpSpPr>
        <p:sp>
          <p:nvSpPr>
            <p:cNvPr id="1874" name="Google Shape;1874;p19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75" name="Google Shape;1875;p19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1876" name="Google Shape;1876;p19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19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19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19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19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19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19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19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19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19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19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19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19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19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19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19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19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19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19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19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19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19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19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19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19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19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19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19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19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19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19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19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9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19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1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1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1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9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19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19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19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19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19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19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9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9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9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9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2369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20"/>
          <p:cNvSpPr txBox="1">
            <a:spLocks noGrp="1"/>
          </p:cNvSpPr>
          <p:nvPr>
            <p:ph type="title"/>
          </p:nvPr>
        </p:nvSpPr>
        <p:spPr>
          <a:xfrm>
            <a:off x="1761500" y="4047744"/>
            <a:ext cx="1842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28" name="Google Shape;1928;p20"/>
          <p:cNvSpPr txBox="1">
            <a:spLocks noGrp="1"/>
          </p:cNvSpPr>
          <p:nvPr>
            <p:ph type="subTitle" idx="1"/>
          </p:nvPr>
        </p:nvSpPr>
        <p:spPr>
          <a:xfrm>
            <a:off x="1414700" y="4511040"/>
            <a:ext cx="2536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9" name="Google Shape;1929;p20"/>
          <p:cNvSpPr txBox="1">
            <a:spLocks noGrp="1"/>
          </p:cNvSpPr>
          <p:nvPr>
            <p:ph type="title" idx="2"/>
          </p:nvPr>
        </p:nvSpPr>
        <p:spPr>
          <a:xfrm>
            <a:off x="8588100" y="4047744"/>
            <a:ext cx="1840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0" name="Google Shape;1930;p20"/>
          <p:cNvSpPr txBox="1">
            <a:spLocks noGrp="1"/>
          </p:cNvSpPr>
          <p:nvPr>
            <p:ph type="subTitle" idx="3"/>
          </p:nvPr>
        </p:nvSpPr>
        <p:spPr>
          <a:xfrm>
            <a:off x="4828000" y="4511040"/>
            <a:ext cx="2536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1" name="Google Shape;1931;p20"/>
          <p:cNvSpPr txBox="1">
            <a:spLocks noGrp="1"/>
          </p:cNvSpPr>
          <p:nvPr>
            <p:ph type="title" idx="4"/>
          </p:nvPr>
        </p:nvSpPr>
        <p:spPr>
          <a:xfrm>
            <a:off x="5175600" y="4047760"/>
            <a:ext cx="1840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32" name="Google Shape;1932;p20"/>
          <p:cNvSpPr txBox="1">
            <a:spLocks noGrp="1"/>
          </p:cNvSpPr>
          <p:nvPr>
            <p:ph type="subTitle" idx="5"/>
          </p:nvPr>
        </p:nvSpPr>
        <p:spPr>
          <a:xfrm>
            <a:off x="8241300" y="4511040"/>
            <a:ext cx="2536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3" name="Google Shape;1933;p20"/>
          <p:cNvSpPr txBox="1">
            <a:spLocks noGrp="1"/>
          </p:cNvSpPr>
          <p:nvPr>
            <p:ph type="title" idx="6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57150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34" name="Google Shape;1934;p20"/>
          <p:cNvGrpSpPr/>
          <p:nvPr/>
        </p:nvGrpSpPr>
        <p:grpSpPr>
          <a:xfrm>
            <a:off x="491418" y="1"/>
            <a:ext cx="919079" cy="1031844"/>
            <a:chOff x="289713" y="0"/>
            <a:chExt cx="847025" cy="950950"/>
          </a:xfrm>
        </p:grpSpPr>
        <p:sp>
          <p:nvSpPr>
            <p:cNvPr id="1935" name="Google Shape;1935;p2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44" name="Google Shape;1944;p20"/>
          <p:cNvGrpSpPr/>
          <p:nvPr/>
        </p:nvGrpSpPr>
        <p:grpSpPr>
          <a:xfrm>
            <a:off x="10277605" y="578546"/>
            <a:ext cx="2122495" cy="700969"/>
            <a:chOff x="583503" y="585996"/>
            <a:chExt cx="1591871" cy="525727"/>
          </a:xfrm>
        </p:grpSpPr>
        <p:sp>
          <p:nvSpPr>
            <p:cNvPr id="1945" name="Google Shape;1945;p2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71" name="Google Shape;1971;p20"/>
          <p:cNvGrpSpPr/>
          <p:nvPr/>
        </p:nvGrpSpPr>
        <p:grpSpPr>
          <a:xfrm>
            <a:off x="10595168" y="4923067"/>
            <a:ext cx="2188033" cy="1746533"/>
            <a:chOff x="8060675" y="3682775"/>
            <a:chExt cx="1641025" cy="1309900"/>
          </a:xfrm>
        </p:grpSpPr>
        <p:sp>
          <p:nvSpPr>
            <p:cNvPr id="1972" name="Google Shape;1972;p20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73" name="Google Shape;1973;p20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1974" name="Google Shape;1974;p20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0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0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20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20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20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20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20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20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20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20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0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20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20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20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0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0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0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0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0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0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20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20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20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20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20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20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20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20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20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20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20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6" name="Google Shape;2006;p20"/>
          <p:cNvGrpSpPr/>
          <p:nvPr/>
        </p:nvGrpSpPr>
        <p:grpSpPr>
          <a:xfrm flipH="1">
            <a:off x="11084334" y="3335774"/>
            <a:ext cx="1044167" cy="1576867"/>
            <a:chOff x="11447475" y="-511450"/>
            <a:chExt cx="783125" cy="1182650"/>
          </a:xfrm>
        </p:grpSpPr>
        <p:sp>
          <p:nvSpPr>
            <p:cNvPr id="2007" name="Google Shape;2007;p20"/>
            <p:cNvSpPr/>
            <p:nvPr/>
          </p:nvSpPr>
          <p:spPr>
            <a:xfrm>
              <a:off x="11447475" y="561975"/>
              <a:ext cx="495450" cy="109225"/>
            </a:xfrm>
            <a:custGeom>
              <a:avLst/>
              <a:gdLst/>
              <a:ahLst/>
              <a:cxnLst/>
              <a:rect l="l" t="t" r="r" b="b"/>
              <a:pathLst>
                <a:path w="19818" h="4369" extrusionOk="0">
                  <a:moveTo>
                    <a:pt x="10549" y="0"/>
                  </a:moveTo>
                  <a:lnTo>
                    <a:pt x="8950" y="107"/>
                  </a:lnTo>
                  <a:lnTo>
                    <a:pt x="7459" y="320"/>
                  </a:lnTo>
                  <a:lnTo>
                    <a:pt x="5967" y="746"/>
                  </a:lnTo>
                  <a:lnTo>
                    <a:pt x="4689" y="1279"/>
                  </a:lnTo>
                  <a:lnTo>
                    <a:pt x="3517" y="1811"/>
                  </a:lnTo>
                  <a:lnTo>
                    <a:pt x="2558" y="2451"/>
                  </a:lnTo>
                  <a:lnTo>
                    <a:pt x="1705" y="2983"/>
                  </a:lnTo>
                  <a:lnTo>
                    <a:pt x="427" y="3942"/>
                  </a:lnTo>
                  <a:lnTo>
                    <a:pt x="1" y="4368"/>
                  </a:lnTo>
                  <a:lnTo>
                    <a:pt x="19818" y="3942"/>
                  </a:lnTo>
                  <a:lnTo>
                    <a:pt x="18859" y="3090"/>
                  </a:lnTo>
                  <a:lnTo>
                    <a:pt x="17900" y="2451"/>
                  </a:lnTo>
                  <a:lnTo>
                    <a:pt x="16941" y="1811"/>
                  </a:lnTo>
                  <a:lnTo>
                    <a:pt x="15982" y="1385"/>
                  </a:lnTo>
                  <a:lnTo>
                    <a:pt x="15023" y="959"/>
                  </a:lnTo>
                  <a:lnTo>
                    <a:pt x="14065" y="639"/>
                  </a:lnTo>
                  <a:lnTo>
                    <a:pt x="13212" y="320"/>
                  </a:lnTo>
                  <a:lnTo>
                    <a:pt x="12253" y="107"/>
                  </a:lnTo>
                  <a:lnTo>
                    <a:pt x="10549" y="0"/>
                  </a:lnTo>
                  <a:close/>
                </a:path>
              </a:pathLst>
            </a:custGeom>
            <a:solidFill>
              <a:srgbClr val="CC4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1447475" y="-223800"/>
              <a:ext cx="239750" cy="788450"/>
            </a:xfrm>
            <a:custGeom>
              <a:avLst/>
              <a:gdLst/>
              <a:ahLst/>
              <a:cxnLst/>
              <a:rect l="l" t="t" r="r" b="b"/>
              <a:pathLst>
                <a:path w="9590" h="31538" extrusionOk="0">
                  <a:moveTo>
                    <a:pt x="2025" y="1"/>
                  </a:moveTo>
                  <a:lnTo>
                    <a:pt x="1" y="1705"/>
                  </a:lnTo>
                  <a:lnTo>
                    <a:pt x="8631" y="31538"/>
                  </a:lnTo>
                  <a:lnTo>
                    <a:pt x="9590" y="3143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1498100" y="-223800"/>
              <a:ext cx="207775" cy="785800"/>
            </a:xfrm>
            <a:custGeom>
              <a:avLst/>
              <a:gdLst/>
              <a:ahLst/>
              <a:cxnLst/>
              <a:rect l="l" t="t" r="r" b="b"/>
              <a:pathLst>
                <a:path w="8311" h="31432" extrusionOk="0">
                  <a:moveTo>
                    <a:pt x="0" y="1"/>
                  </a:moveTo>
                  <a:lnTo>
                    <a:pt x="7565" y="31431"/>
                  </a:lnTo>
                  <a:lnTo>
                    <a:pt x="8311" y="31325"/>
                  </a:lnTo>
                  <a:lnTo>
                    <a:pt x="1385" y="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1519400" y="-452850"/>
              <a:ext cx="253075" cy="285025"/>
            </a:xfrm>
            <a:custGeom>
              <a:avLst/>
              <a:gdLst/>
              <a:ahLst/>
              <a:cxnLst/>
              <a:rect l="l" t="t" r="r" b="b"/>
              <a:pathLst>
                <a:path w="10123" h="11401" extrusionOk="0">
                  <a:moveTo>
                    <a:pt x="8630" y="0"/>
                  </a:moveTo>
                  <a:lnTo>
                    <a:pt x="0" y="9482"/>
                  </a:lnTo>
                  <a:lnTo>
                    <a:pt x="533" y="11400"/>
                  </a:lnTo>
                  <a:lnTo>
                    <a:pt x="10122" y="1385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1532725" y="-418225"/>
              <a:ext cx="263700" cy="250400"/>
            </a:xfrm>
            <a:custGeom>
              <a:avLst/>
              <a:gdLst/>
              <a:ahLst/>
              <a:cxnLst/>
              <a:rect l="l" t="t" r="r" b="b"/>
              <a:pathLst>
                <a:path w="10548" h="10016" extrusionOk="0">
                  <a:moveTo>
                    <a:pt x="9269" y="0"/>
                  </a:moveTo>
                  <a:lnTo>
                    <a:pt x="0" y="10015"/>
                  </a:lnTo>
                  <a:lnTo>
                    <a:pt x="426" y="10015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11735150" y="-508800"/>
              <a:ext cx="495450" cy="471475"/>
            </a:xfrm>
            <a:custGeom>
              <a:avLst/>
              <a:gdLst/>
              <a:ahLst/>
              <a:cxnLst/>
              <a:rect l="l" t="t" r="r" b="b"/>
              <a:pathLst>
                <a:path w="19818" h="18859" extrusionOk="0">
                  <a:moveTo>
                    <a:pt x="6180" y="1"/>
                  </a:moveTo>
                  <a:lnTo>
                    <a:pt x="5541" y="107"/>
                  </a:lnTo>
                  <a:lnTo>
                    <a:pt x="4795" y="214"/>
                  </a:lnTo>
                  <a:lnTo>
                    <a:pt x="4049" y="427"/>
                  </a:lnTo>
                  <a:lnTo>
                    <a:pt x="3410" y="746"/>
                  </a:lnTo>
                  <a:lnTo>
                    <a:pt x="2771" y="1173"/>
                  </a:lnTo>
                  <a:lnTo>
                    <a:pt x="2131" y="1599"/>
                  </a:lnTo>
                  <a:lnTo>
                    <a:pt x="1599" y="2238"/>
                  </a:lnTo>
                  <a:lnTo>
                    <a:pt x="1066" y="2877"/>
                  </a:lnTo>
                  <a:lnTo>
                    <a:pt x="640" y="3623"/>
                  </a:lnTo>
                  <a:lnTo>
                    <a:pt x="427" y="4262"/>
                  </a:lnTo>
                  <a:lnTo>
                    <a:pt x="214" y="4902"/>
                  </a:lnTo>
                  <a:lnTo>
                    <a:pt x="107" y="5647"/>
                  </a:lnTo>
                  <a:lnTo>
                    <a:pt x="0" y="6393"/>
                  </a:lnTo>
                  <a:lnTo>
                    <a:pt x="107" y="7032"/>
                  </a:lnTo>
                  <a:lnTo>
                    <a:pt x="214" y="7778"/>
                  </a:lnTo>
                  <a:lnTo>
                    <a:pt x="640" y="9163"/>
                  </a:lnTo>
                  <a:lnTo>
                    <a:pt x="1279" y="10548"/>
                  </a:lnTo>
                  <a:lnTo>
                    <a:pt x="2131" y="11933"/>
                  </a:lnTo>
                  <a:lnTo>
                    <a:pt x="3090" y="13105"/>
                  </a:lnTo>
                  <a:lnTo>
                    <a:pt x="4049" y="14384"/>
                  </a:lnTo>
                  <a:lnTo>
                    <a:pt x="5115" y="15449"/>
                  </a:lnTo>
                  <a:lnTo>
                    <a:pt x="7032" y="17261"/>
                  </a:lnTo>
                  <a:lnTo>
                    <a:pt x="8524" y="18433"/>
                  </a:lnTo>
                  <a:lnTo>
                    <a:pt x="9057" y="18859"/>
                  </a:lnTo>
                  <a:lnTo>
                    <a:pt x="11294" y="15769"/>
                  </a:lnTo>
                  <a:lnTo>
                    <a:pt x="13425" y="13212"/>
                  </a:lnTo>
                  <a:lnTo>
                    <a:pt x="15236" y="11188"/>
                  </a:lnTo>
                  <a:lnTo>
                    <a:pt x="16728" y="9483"/>
                  </a:lnTo>
                  <a:lnTo>
                    <a:pt x="18006" y="8311"/>
                  </a:lnTo>
                  <a:lnTo>
                    <a:pt x="18965" y="7565"/>
                  </a:lnTo>
                  <a:lnTo>
                    <a:pt x="19818" y="6926"/>
                  </a:lnTo>
                  <a:lnTo>
                    <a:pt x="19178" y="6500"/>
                  </a:lnTo>
                  <a:lnTo>
                    <a:pt x="17793" y="5221"/>
                  </a:lnTo>
                  <a:lnTo>
                    <a:pt x="15556" y="3623"/>
                  </a:lnTo>
                  <a:lnTo>
                    <a:pt x="14277" y="2771"/>
                  </a:lnTo>
                  <a:lnTo>
                    <a:pt x="12892" y="1918"/>
                  </a:lnTo>
                  <a:lnTo>
                    <a:pt x="11507" y="1279"/>
                  </a:lnTo>
                  <a:lnTo>
                    <a:pt x="10016" y="640"/>
                  </a:lnTo>
                  <a:lnTo>
                    <a:pt x="8417" y="21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11961550" y="-325007"/>
              <a:ext cx="253071" cy="285036"/>
            </a:xfrm>
            <a:custGeom>
              <a:avLst/>
              <a:gdLst/>
              <a:ahLst/>
              <a:cxnLst/>
              <a:rect l="l" t="t" r="r" b="b"/>
              <a:pathLst>
                <a:path w="8844" h="10122" extrusionOk="0">
                  <a:moveTo>
                    <a:pt x="8843" y="0"/>
                  </a:moveTo>
                  <a:lnTo>
                    <a:pt x="7991" y="746"/>
                  </a:lnTo>
                  <a:lnTo>
                    <a:pt x="7032" y="1492"/>
                  </a:lnTo>
                  <a:lnTo>
                    <a:pt x="5434" y="3090"/>
                  </a:lnTo>
                  <a:lnTo>
                    <a:pt x="3836" y="4688"/>
                  </a:lnTo>
                  <a:lnTo>
                    <a:pt x="2557" y="6393"/>
                  </a:lnTo>
                  <a:lnTo>
                    <a:pt x="1492" y="7778"/>
                  </a:lnTo>
                  <a:lnTo>
                    <a:pt x="639" y="9056"/>
                  </a:lnTo>
                  <a:lnTo>
                    <a:pt x="0" y="10122"/>
                  </a:lnTo>
                  <a:lnTo>
                    <a:pt x="1705" y="8630"/>
                  </a:lnTo>
                  <a:lnTo>
                    <a:pt x="3303" y="7032"/>
                  </a:lnTo>
                  <a:lnTo>
                    <a:pt x="4901" y="5327"/>
                  </a:lnTo>
                  <a:lnTo>
                    <a:pt x="6180" y="3729"/>
                  </a:lnTo>
                  <a:lnTo>
                    <a:pt x="8098" y="1066"/>
                  </a:lnTo>
                  <a:lnTo>
                    <a:pt x="8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11716500" y="-511450"/>
              <a:ext cx="127875" cy="117200"/>
            </a:xfrm>
            <a:custGeom>
              <a:avLst/>
              <a:gdLst/>
              <a:ahLst/>
              <a:cxnLst/>
              <a:rect l="l" t="t" r="r" b="b"/>
              <a:pathLst>
                <a:path w="5115" h="4688" extrusionOk="0">
                  <a:moveTo>
                    <a:pt x="2451" y="0"/>
                  </a:moveTo>
                  <a:lnTo>
                    <a:pt x="1599" y="107"/>
                  </a:lnTo>
                  <a:lnTo>
                    <a:pt x="960" y="320"/>
                  </a:lnTo>
                  <a:lnTo>
                    <a:pt x="640" y="533"/>
                  </a:lnTo>
                  <a:lnTo>
                    <a:pt x="320" y="852"/>
                  </a:lnTo>
                  <a:lnTo>
                    <a:pt x="214" y="1172"/>
                  </a:lnTo>
                  <a:lnTo>
                    <a:pt x="1" y="1492"/>
                  </a:lnTo>
                  <a:lnTo>
                    <a:pt x="1" y="2131"/>
                  </a:lnTo>
                  <a:lnTo>
                    <a:pt x="1" y="2770"/>
                  </a:lnTo>
                  <a:lnTo>
                    <a:pt x="214" y="3303"/>
                  </a:lnTo>
                  <a:lnTo>
                    <a:pt x="746" y="4262"/>
                  </a:lnTo>
                  <a:lnTo>
                    <a:pt x="1066" y="4688"/>
                  </a:lnTo>
                  <a:lnTo>
                    <a:pt x="3517" y="2024"/>
                  </a:lnTo>
                  <a:lnTo>
                    <a:pt x="5115" y="426"/>
                  </a:lnTo>
                  <a:lnTo>
                    <a:pt x="4582" y="213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11913600" y="-495475"/>
              <a:ext cx="133225" cy="53300"/>
            </a:xfrm>
            <a:custGeom>
              <a:avLst/>
              <a:gdLst/>
              <a:ahLst/>
              <a:cxnLst/>
              <a:rect l="l" t="t" r="r" b="b"/>
              <a:pathLst>
                <a:path w="5329" h="2132" extrusionOk="0">
                  <a:moveTo>
                    <a:pt x="1" y="0"/>
                  </a:moveTo>
                  <a:lnTo>
                    <a:pt x="427" y="427"/>
                  </a:lnTo>
                  <a:lnTo>
                    <a:pt x="1066" y="746"/>
                  </a:lnTo>
                  <a:lnTo>
                    <a:pt x="1706" y="1279"/>
                  </a:lnTo>
                  <a:lnTo>
                    <a:pt x="2558" y="1705"/>
                  </a:lnTo>
                  <a:lnTo>
                    <a:pt x="3410" y="2025"/>
                  </a:lnTo>
                  <a:lnTo>
                    <a:pt x="4369" y="2131"/>
                  </a:lnTo>
                  <a:lnTo>
                    <a:pt x="4902" y="2131"/>
                  </a:lnTo>
                  <a:lnTo>
                    <a:pt x="5328" y="2025"/>
                  </a:lnTo>
                  <a:lnTo>
                    <a:pt x="4902" y="1705"/>
                  </a:lnTo>
                  <a:lnTo>
                    <a:pt x="3730" y="1066"/>
                  </a:lnTo>
                  <a:lnTo>
                    <a:pt x="2984" y="640"/>
                  </a:lnTo>
                  <a:lnTo>
                    <a:pt x="2025" y="320"/>
                  </a:lnTo>
                  <a:lnTo>
                    <a:pt x="1066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1871000" y="-135900"/>
              <a:ext cx="87925" cy="69275"/>
            </a:xfrm>
            <a:custGeom>
              <a:avLst/>
              <a:gdLst/>
              <a:ahLst/>
              <a:cxnLst/>
              <a:rect l="l" t="t" r="r" b="b"/>
              <a:pathLst>
                <a:path w="3517" h="2771" extrusionOk="0">
                  <a:moveTo>
                    <a:pt x="0" y="1"/>
                  </a:moveTo>
                  <a:lnTo>
                    <a:pt x="320" y="427"/>
                  </a:lnTo>
                  <a:lnTo>
                    <a:pt x="1066" y="1386"/>
                  </a:lnTo>
                  <a:lnTo>
                    <a:pt x="1598" y="1918"/>
                  </a:lnTo>
                  <a:lnTo>
                    <a:pt x="2131" y="2345"/>
                  </a:lnTo>
                  <a:lnTo>
                    <a:pt x="2877" y="2664"/>
                  </a:lnTo>
                  <a:lnTo>
                    <a:pt x="3516" y="2771"/>
                  </a:lnTo>
                  <a:lnTo>
                    <a:pt x="3303" y="2451"/>
                  </a:lnTo>
                  <a:lnTo>
                    <a:pt x="2557" y="1705"/>
                  </a:lnTo>
                  <a:lnTo>
                    <a:pt x="2025" y="1279"/>
                  </a:lnTo>
                  <a:lnTo>
                    <a:pt x="1492" y="747"/>
                  </a:lnTo>
                  <a:lnTo>
                    <a:pt x="746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1471450" y="-178500"/>
              <a:ext cx="29325" cy="63950"/>
            </a:xfrm>
            <a:custGeom>
              <a:avLst/>
              <a:gdLst/>
              <a:ahLst/>
              <a:cxnLst/>
              <a:rect l="l" t="t" r="r" b="b"/>
              <a:pathLst>
                <a:path w="1173" h="2558" extrusionOk="0">
                  <a:moveTo>
                    <a:pt x="320" y="0"/>
                  </a:moveTo>
                  <a:lnTo>
                    <a:pt x="214" y="320"/>
                  </a:lnTo>
                  <a:lnTo>
                    <a:pt x="107" y="639"/>
                  </a:lnTo>
                  <a:lnTo>
                    <a:pt x="1" y="959"/>
                  </a:lnTo>
                  <a:lnTo>
                    <a:pt x="1" y="1385"/>
                  </a:lnTo>
                  <a:lnTo>
                    <a:pt x="107" y="1811"/>
                  </a:lnTo>
                  <a:lnTo>
                    <a:pt x="533" y="2237"/>
                  </a:lnTo>
                  <a:lnTo>
                    <a:pt x="1066" y="2557"/>
                  </a:lnTo>
                  <a:lnTo>
                    <a:pt x="1173" y="2237"/>
                  </a:lnTo>
                  <a:lnTo>
                    <a:pt x="1173" y="1492"/>
                  </a:lnTo>
                  <a:lnTo>
                    <a:pt x="1173" y="1065"/>
                  </a:lnTo>
                  <a:lnTo>
                    <a:pt x="1066" y="639"/>
                  </a:lnTo>
                  <a:lnTo>
                    <a:pt x="746" y="3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97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21"/>
          <p:cNvSpPr txBox="1">
            <a:spLocks noGrp="1"/>
          </p:cNvSpPr>
          <p:nvPr>
            <p:ph type="title"/>
          </p:nvPr>
        </p:nvSpPr>
        <p:spPr>
          <a:xfrm>
            <a:off x="1070488" y="3820176"/>
            <a:ext cx="2353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0" name="Google Shape;2020;p21"/>
          <p:cNvSpPr txBox="1">
            <a:spLocks noGrp="1"/>
          </p:cNvSpPr>
          <p:nvPr>
            <p:ph type="subTitle" idx="1"/>
          </p:nvPr>
        </p:nvSpPr>
        <p:spPr>
          <a:xfrm>
            <a:off x="1068088" y="4283472"/>
            <a:ext cx="2358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1" name="Google Shape;2021;p21"/>
          <p:cNvSpPr txBox="1">
            <a:spLocks noGrp="1"/>
          </p:cNvSpPr>
          <p:nvPr>
            <p:ph type="title" idx="2"/>
          </p:nvPr>
        </p:nvSpPr>
        <p:spPr>
          <a:xfrm>
            <a:off x="3608829" y="3820176"/>
            <a:ext cx="2353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2" name="Google Shape;2022;p21"/>
          <p:cNvSpPr txBox="1">
            <a:spLocks noGrp="1"/>
          </p:cNvSpPr>
          <p:nvPr>
            <p:ph type="subTitle" idx="3"/>
          </p:nvPr>
        </p:nvSpPr>
        <p:spPr>
          <a:xfrm>
            <a:off x="3638829" y="4283472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3" name="Google Shape;2023;p21"/>
          <p:cNvSpPr txBox="1">
            <a:spLocks noGrp="1"/>
          </p:cNvSpPr>
          <p:nvPr>
            <p:ph type="title" idx="4"/>
          </p:nvPr>
        </p:nvSpPr>
        <p:spPr>
          <a:xfrm>
            <a:off x="6147171" y="3820176"/>
            <a:ext cx="243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4" name="Google Shape;2024;p21"/>
          <p:cNvSpPr txBox="1">
            <a:spLocks noGrp="1"/>
          </p:cNvSpPr>
          <p:nvPr>
            <p:ph type="subTitle" idx="5"/>
          </p:nvPr>
        </p:nvSpPr>
        <p:spPr>
          <a:xfrm>
            <a:off x="6204771" y="4283472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5" name="Google Shape;2025;p21"/>
          <p:cNvSpPr txBox="1">
            <a:spLocks noGrp="1"/>
          </p:cNvSpPr>
          <p:nvPr>
            <p:ph type="title" idx="6"/>
          </p:nvPr>
        </p:nvSpPr>
        <p:spPr>
          <a:xfrm>
            <a:off x="8770712" y="3820176"/>
            <a:ext cx="2353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6" name="Google Shape;2026;p21"/>
          <p:cNvSpPr txBox="1">
            <a:spLocks noGrp="1"/>
          </p:cNvSpPr>
          <p:nvPr>
            <p:ph type="subTitle" idx="7"/>
          </p:nvPr>
        </p:nvSpPr>
        <p:spPr>
          <a:xfrm>
            <a:off x="8770712" y="4283472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7" name="Google Shape;2027;p21"/>
          <p:cNvSpPr txBox="1">
            <a:spLocks noGrp="1"/>
          </p:cNvSpPr>
          <p:nvPr>
            <p:ph type="title" idx="8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3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28" name="Google Shape;2028;p21"/>
          <p:cNvGrpSpPr/>
          <p:nvPr/>
        </p:nvGrpSpPr>
        <p:grpSpPr>
          <a:xfrm>
            <a:off x="10287029" y="1"/>
            <a:ext cx="919079" cy="1031844"/>
            <a:chOff x="289713" y="0"/>
            <a:chExt cx="847025" cy="950950"/>
          </a:xfrm>
        </p:grpSpPr>
        <p:sp>
          <p:nvSpPr>
            <p:cNvPr id="2029" name="Google Shape;2029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1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38" name="Google Shape;2038;p21"/>
          <p:cNvGrpSpPr/>
          <p:nvPr/>
        </p:nvGrpSpPr>
        <p:grpSpPr>
          <a:xfrm>
            <a:off x="985895" y="1"/>
            <a:ext cx="919079" cy="1031844"/>
            <a:chOff x="289713" y="0"/>
            <a:chExt cx="847025" cy="950950"/>
          </a:xfrm>
        </p:grpSpPr>
        <p:sp>
          <p:nvSpPr>
            <p:cNvPr id="2039" name="Google Shape;2039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1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48" name="Google Shape;2048;p21"/>
          <p:cNvGrpSpPr/>
          <p:nvPr/>
        </p:nvGrpSpPr>
        <p:grpSpPr>
          <a:xfrm flipH="1">
            <a:off x="-948633" y="4910367"/>
            <a:ext cx="2188033" cy="1746533"/>
            <a:chOff x="8060675" y="3682775"/>
            <a:chExt cx="1641025" cy="1309900"/>
          </a:xfrm>
        </p:grpSpPr>
        <p:sp>
          <p:nvSpPr>
            <p:cNvPr id="2049" name="Google Shape;2049;p21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50" name="Google Shape;2050;p21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2051" name="Google Shape;2051;p21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21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21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21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21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21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21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21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21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21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21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21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21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21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21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21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21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21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21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21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21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21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21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21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21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21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21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21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21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21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21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21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83" name="Google Shape;2083;p21"/>
          <p:cNvGrpSpPr/>
          <p:nvPr/>
        </p:nvGrpSpPr>
        <p:grpSpPr>
          <a:xfrm>
            <a:off x="223297" y="4321559"/>
            <a:ext cx="519633" cy="611632"/>
            <a:chOff x="5591925" y="2896100"/>
            <a:chExt cx="511450" cy="602000"/>
          </a:xfrm>
        </p:grpSpPr>
        <p:sp>
          <p:nvSpPr>
            <p:cNvPr id="2084" name="Google Shape;2084;p21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96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2717600" y="3622425"/>
            <a:ext cx="6756800" cy="11224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title" idx="2" hasCustomPrompt="1"/>
          </p:nvPr>
        </p:nvSpPr>
        <p:spPr>
          <a:xfrm>
            <a:off x="5318600" y="1982071"/>
            <a:ext cx="1554800" cy="11224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2717600" y="4727659"/>
            <a:ext cx="67568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4459937" y="1"/>
            <a:ext cx="919079" cy="1031844"/>
            <a:chOff x="289713" y="0"/>
            <a:chExt cx="847025" cy="950950"/>
          </a:xfrm>
        </p:grpSpPr>
        <p:sp>
          <p:nvSpPr>
            <p:cNvPr id="159" name="Google Shape;159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5636462" y="1"/>
            <a:ext cx="919079" cy="1031844"/>
            <a:chOff x="289713" y="0"/>
            <a:chExt cx="847025" cy="950950"/>
          </a:xfrm>
        </p:grpSpPr>
        <p:sp>
          <p:nvSpPr>
            <p:cNvPr id="169" name="Google Shape;169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6812986" y="1"/>
            <a:ext cx="919079" cy="1031844"/>
            <a:chOff x="289713" y="0"/>
            <a:chExt cx="847025" cy="950950"/>
          </a:xfrm>
        </p:grpSpPr>
        <p:sp>
          <p:nvSpPr>
            <p:cNvPr id="179" name="Google Shape;179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3"/>
          <p:cNvGrpSpPr/>
          <p:nvPr/>
        </p:nvGrpSpPr>
        <p:grpSpPr>
          <a:xfrm>
            <a:off x="950971" y="1014396"/>
            <a:ext cx="2122495" cy="700969"/>
            <a:chOff x="583503" y="585996"/>
            <a:chExt cx="1591871" cy="525727"/>
          </a:xfrm>
        </p:grpSpPr>
        <p:sp>
          <p:nvSpPr>
            <p:cNvPr id="189" name="Google Shape;189;p3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10554699" y="345027"/>
            <a:ext cx="1072904" cy="1242880"/>
            <a:chOff x="3335286" y="601670"/>
            <a:chExt cx="804678" cy="932160"/>
          </a:xfrm>
        </p:grpSpPr>
        <p:sp>
          <p:nvSpPr>
            <p:cNvPr id="216" name="Google Shape;216;p3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9313499" y="719321"/>
            <a:ext cx="959477" cy="1574332"/>
            <a:chOff x="2458449" y="383490"/>
            <a:chExt cx="719608" cy="1180749"/>
          </a:xfrm>
        </p:grpSpPr>
        <p:sp>
          <p:nvSpPr>
            <p:cNvPr id="232" name="Google Shape;232;p3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"/>
          <p:cNvGrpSpPr/>
          <p:nvPr/>
        </p:nvGrpSpPr>
        <p:grpSpPr>
          <a:xfrm>
            <a:off x="433835" y="3832085"/>
            <a:ext cx="1312699" cy="2808163"/>
            <a:chOff x="-2306975" y="-1486200"/>
            <a:chExt cx="1429125" cy="3057225"/>
          </a:xfrm>
        </p:grpSpPr>
        <p:grpSp>
          <p:nvGrpSpPr>
            <p:cNvPr id="267" name="Google Shape;267;p3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68" name="Google Shape;268;p3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8" name="Google Shape;318;p3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3"/>
          <p:cNvGrpSpPr/>
          <p:nvPr/>
        </p:nvGrpSpPr>
        <p:grpSpPr>
          <a:xfrm>
            <a:off x="9680768" y="4923067"/>
            <a:ext cx="2188033" cy="1746533"/>
            <a:chOff x="8060675" y="3682775"/>
            <a:chExt cx="1641025" cy="1309900"/>
          </a:xfrm>
        </p:grpSpPr>
        <p:grpSp>
          <p:nvGrpSpPr>
            <p:cNvPr id="320" name="Google Shape;320;p3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321" name="Google Shape;321;p3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" name="Google Shape;353;p3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178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2"/>
          <p:cNvSpPr txBox="1">
            <a:spLocks noGrp="1"/>
          </p:cNvSpPr>
          <p:nvPr>
            <p:ph type="title"/>
          </p:nvPr>
        </p:nvSpPr>
        <p:spPr>
          <a:xfrm>
            <a:off x="2688241" y="2233241"/>
            <a:ext cx="2353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0" name="Google Shape;2100;p22"/>
          <p:cNvSpPr txBox="1">
            <a:spLocks noGrp="1"/>
          </p:cNvSpPr>
          <p:nvPr>
            <p:ph type="subTitle" idx="1"/>
          </p:nvPr>
        </p:nvSpPr>
        <p:spPr>
          <a:xfrm>
            <a:off x="2688237" y="2696532"/>
            <a:ext cx="2804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1" name="Google Shape;2101;p22"/>
          <p:cNvSpPr txBox="1">
            <a:spLocks noGrp="1"/>
          </p:cNvSpPr>
          <p:nvPr>
            <p:ph type="title" idx="2"/>
          </p:nvPr>
        </p:nvSpPr>
        <p:spPr>
          <a:xfrm>
            <a:off x="2688241" y="4253092"/>
            <a:ext cx="2353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2" name="Google Shape;2102;p22"/>
          <p:cNvSpPr txBox="1">
            <a:spLocks noGrp="1"/>
          </p:cNvSpPr>
          <p:nvPr>
            <p:ph type="subTitle" idx="3"/>
          </p:nvPr>
        </p:nvSpPr>
        <p:spPr>
          <a:xfrm>
            <a:off x="2688237" y="4716384"/>
            <a:ext cx="2804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3" name="Google Shape;2103;p22"/>
          <p:cNvSpPr txBox="1">
            <a:spLocks noGrp="1"/>
          </p:cNvSpPr>
          <p:nvPr>
            <p:ph type="title" idx="4"/>
          </p:nvPr>
        </p:nvSpPr>
        <p:spPr>
          <a:xfrm>
            <a:off x="8073044" y="2221092"/>
            <a:ext cx="2438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4" name="Google Shape;2104;p22"/>
          <p:cNvSpPr txBox="1">
            <a:spLocks noGrp="1"/>
          </p:cNvSpPr>
          <p:nvPr>
            <p:ph type="subTitle" idx="5"/>
          </p:nvPr>
        </p:nvSpPr>
        <p:spPr>
          <a:xfrm>
            <a:off x="8073037" y="2684383"/>
            <a:ext cx="28092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5" name="Google Shape;2105;p22"/>
          <p:cNvSpPr txBox="1">
            <a:spLocks noGrp="1"/>
          </p:cNvSpPr>
          <p:nvPr>
            <p:ph type="title" idx="6"/>
          </p:nvPr>
        </p:nvSpPr>
        <p:spPr>
          <a:xfrm>
            <a:off x="8075644" y="4265241"/>
            <a:ext cx="23532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6" name="Google Shape;2106;p22"/>
          <p:cNvSpPr txBox="1">
            <a:spLocks noGrp="1"/>
          </p:cNvSpPr>
          <p:nvPr>
            <p:ph type="subTitle" idx="7"/>
          </p:nvPr>
        </p:nvSpPr>
        <p:spPr>
          <a:xfrm>
            <a:off x="8075644" y="4728536"/>
            <a:ext cx="2804000" cy="7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7" name="Google Shape;2107;p22"/>
          <p:cNvSpPr txBox="1">
            <a:spLocks noGrp="1"/>
          </p:cNvSpPr>
          <p:nvPr>
            <p:ph type="title" idx="8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34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08" name="Google Shape;2108;p22"/>
          <p:cNvGrpSpPr/>
          <p:nvPr/>
        </p:nvGrpSpPr>
        <p:grpSpPr>
          <a:xfrm flipH="1">
            <a:off x="10781493" y="3"/>
            <a:ext cx="919079" cy="1954375"/>
            <a:chOff x="289713" y="-850207"/>
            <a:chExt cx="847025" cy="1801157"/>
          </a:xfrm>
        </p:grpSpPr>
        <p:sp>
          <p:nvSpPr>
            <p:cNvPr id="2109" name="Google Shape;2109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18" name="Google Shape;2118;p22"/>
          <p:cNvGrpSpPr/>
          <p:nvPr/>
        </p:nvGrpSpPr>
        <p:grpSpPr>
          <a:xfrm flipH="1">
            <a:off x="415451" y="1"/>
            <a:ext cx="919079" cy="1031844"/>
            <a:chOff x="289713" y="0"/>
            <a:chExt cx="847025" cy="950950"/>
          </a:xfrm>
        </p:grpSpPr>
        <p:sp>
          <p:nvSpPr>
            <p:cNvPr id="2119" name="Google Shape;2119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289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23"/>
          <p:cNvSpPr txBox="1">
            <a:spLocks noGrp="1"/>
          </p:cNvSpPr>
          <p:nvPr>
            <p:ph type="title"/>
          </p:nvPr>
        </p:nvSpPr>
        <p:spPr>
          <a:xfrm>
            <a:off x="1214299" y="26177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30" name="Google Shape;2130;p23"/>
          <p:cNvSpPr txBox="1">
            <a:spLocks noGrp="1"/>
          </p:cNvSpPr>
          <p:nvPr>
            <p:ph type="subTitle" idx="1"/>
          </p:nvPr>
        </p:nvSpPr>
        <p:spPr>
          <a:xfrm>
            <a:off x="1087499" y="3094943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1" name="Google Shape;2131;p23"/>
          <p:cNvSpPr txBox="1">
            <a:spLocks noGrp="1"/>
          </p:cNvSpPr>
          <p:nvPr>
            <p:ph type="title" idx="2"/>
          </p:nvPr>
        </p:nvSpPr>
        <p:spPr>
          <a:xfrm>
            <a:off x="4772000" y="26177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32" name="Google Shape;2132;p23"/>
          <p:cNvSpPr txBox="1">
            <a:spLocks noGrp="1"/>
          </p:cNvSpPr>
          <p:nvPr>
            <p:ph type="subTitle" idx="3"/>
          </p:nvPr>
        </p:nvSpPr>
        <p:spPr>
          <a:xfrm>
            <a:off x="4645000" y="3094943"/>
            <a:ext cx="290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3" name="Google Shape;2133;p23"/>
          <p:cNvSpPr txBox="1">
            <a:spLocks noGrp="1"/>
          </p:cNvSpPr>
          <p:nvPr>
            <p:ph type="title" idx="4"/>
          </p:nvPr>
        </p:nvSpPr>
        <p:spPr>
          <a:xfrm>
            <a:off x="1214299" y="49353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34" name="Google Shape;2134;p23"/>
          <p:cNvSpPr txBox="1">
            <a:spLocks noGrp="1"/>
          </p:cNvSpPr>
          <p:nvPr>
            <p:ph type="subTitle" idx="5"/>
          </p:nvPr>
        </p:nvSpPr>
        <p:spPr>
          <a:xfrm>
            <a:off x="1087499" y="5412543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5" name="Google Shape;2135;p23"/>
          <p:cNvSpPr txBox="1">
            <a:spLocks noGrp="1"/>
          </p:cNvSpPr>
          <p:nvPr>
            <p:ph type="title" idx="6"/>
          </p:nvPr>
        </p:nvSpPr>
        <p:spPr>
          <a:xfrm>
            <a:off x="4772000" y="49353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36" name="Google Shape;2136;p23"/>
          <p:cNvSpPr txBox="1">
            <a:spLocks noGrp="1"/>
          </p:cNvSpPr>
          <p:nvPr>
            <p:ph type="subTitle" idx="7"/>
          </p:nvPr>
        </p:nvSpPr>
        <p:spPr>
          <a:xfrm>
            <a:off x="4645200" y="5412543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7" name="Google Shape;2137;p23"/>
          <p:cNvSpPr txBox="1">
            <a:spLocks noGrp="1"/>
          </p:cNvSpPr>
          <p:nvPr>
            <p:ph type="title" idx="8"/>
          </p:nvPr>
        </p:nvSpPr>
        <p:spPr>
          <a:xfrm>
            <a:off x="8329701" y="26177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38" name="Google Shape;2138;p23"/>
          <p:cNvSpPr txBox="1">
            <a:spLocks noGrp="1"/>
          </p:cNvSpPr>
          <p:nvPr>
            <p:ph type="subTitle" idx="9"/>
          </p:nvPr>
        </p:nvSpPr>
        <p:spPr>
          <a:xfrm>
            <a:off x="8202901" y="3094943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9" name="Google Shape;2139;p23"/>
          <p:cNvSpPr txBox="1">
            <a:spLocks noGrp="1"/>
          </p:cNvSpPr>
          <p:nvPr>
            <p:ph type="title" idx="13"/>
          </p:nvPr>
        </p:nvSpPr>
        <p:spPr>
          <a:xfrm>
            <a:off x="8329701" y="4935309"/>
            <a:ext cx="2648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40" name="Google Shape;2140;p23"/>
          <p:cNvSpPr txBox="1">
            <a:spLocks noGrp="1"/>
          </p:cNvSpPr>
          <p:nvPr>
            <p:ph type="subTitle" idx="14"/>
          </p:nvPr>
        </p:nvSpPr>
        <p:spPr>
          <a:xfrm>
            <a:off x="8202901" y="5412543"/>
            <a:ext cx="290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1" name="Google Shape;2141;p23"/>
          <p:cNvSpPr txBox="1">
            <a:spLocks noGrp="1"/>
          </p:cNvSpPr>
          <p:nvPr>
            <p:ph type="title" idx="15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42" name="Google Shape;2142;p23"/>
          <p:cNvGrpSpPr/>
          <p:nvPr/>
        </p:nvGrpSpPr>
        <p:grpSpPr>
          <a:xfrm>
            <a:off x="10781485" y="-48147"/>
            <a:ext cx="919079" cy="1954375"/>
            <a:chOff x="289713" y="-850207"/>
            <a:chExt cx="847025" cy="1801157"/>
          </a:xfrm>
        </p:grpSpPr>
        <p:sp>
          <p:nvSpPr>
            <p:cNvPr id="2143" name="Google Shape;2143;p2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3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3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3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3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3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3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3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52" name="Google Shape;2152;p23"/>
          <p:cNvGrpSpPr/>
          <p:nvPr/>
        </p:nvGrpSpPr>
        <p:grpSpPr>
          <a:xfrm>
            <a:off x="-250696" y="711196"/>
            <a:ext cx="2122495" cy="700969"/>
            <a:chOff x="583503" y="585996"/>
            <a:chExt cx="1591871" cy="525727"/>
          </a:xfrm>
        </p:grpSpPr>
        <p:sp>
          <p:nvSpPr>
            <p:cNvPr id="2153" name="Google Shape;2153;p23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3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3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3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3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3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3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3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3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3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3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3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3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3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3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3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3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3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3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3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3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3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3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3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3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3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23"/>
          <p:cNvGrpSpPr/>
          <p:nvPr/>
        </p:nvGrpSpPr>
        <p:grpSpPr>
          <a:xfrm>
            <a:off x="10876101" y="3841919"/>
            <a:ext cx="1312699" cy="2808163"/>
            <a:chOff x="-2306975" y="-1486200"/>
            <a:chExt cx="1429125" cy="3057225"/>
          </a:xfrm>
        </p:grpSpPr>
        <p:sp>
          <p:nvSpPr>
            <p:cNvPr id="2180" name="Google Shape;2180;p23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81" name="Google Shape;2181;p23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182" name="Google Shape;2182;p23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3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3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3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3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3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3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3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3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3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3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3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3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3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3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3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3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3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3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3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3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3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3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3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3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3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2" name="Google Shape;2232;p23"/>
          <p:cNvGrpSpPr/>
          <p:nvPr/>
        </p:nvGrpSpPr>
        <p:grpSpPr>
          <a:xfrm flipH="1">
            <a:off x="43334" y="5024626"/>
            <a:ext cx="1044167" cy="1625425"/>
            <a:chOff x="8252175" y="3862881"/>
            <a:chExt cx="783125" cy="1219069"/>
          </a:xfrm>
        </p:grpSpPr>
        <p:sp>
          <p:nvSpPr>
            <p:cNvPr id="2233" name="Google Shape;2233;p23"/>
            <p:cNvSpPr/>
            <p:nvPr/>
          </p:nvSpPr>
          <p:spPr>
            <a:xfrm>
              <a:off x="8539299" y="4993150"/>
              <a:ext cx="495900" cy="888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34" name="Google Shape;2234;p23"/>
            <p:cNvGrpSpPr/>
            <p:nvPr/>
          </p:nvGrpSpPr>
          <p:grpSpPr>
            <a:xfrm flipH="1">
              <a:off x="8252175" y="3862881"/>
              <a:ext cx="783125" cy="1182650"/>
              <a:chOff x="11447475" y="-511450"/>
              <a:chExt cx="783125" cy="1182650"/>
            </a:xfrm>
          </p:grpSpPr>
          <p:sp>
            <p:nvSpPr>
              <p:cNvPr id="2235" name="Google Shape;2235;p23"/>
              <p:cNvSpPr/>
              <p:nvPr/>
            </p:nvSpPr>
            <p:spPr>
              <a:xfrm>
                <a:off x="11447475" y="561975"/>
                <a:ext cx="495450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19818" h="4369" extrusionOk="0">
                    <a:moveTo>
                      <a:pt x="10549" y="0"/>
                    </a:moveTo>
                    <a:lnTo>
                      <a:pt x="8950" y="107"/>
                    </a:lnTo>
                    <a:lnTo>
                      <a:pt x="7459" y="320"/>
                    </a:lnTo>
                    <a:lnTo>
                      <a:pt x="5967" y="746"/>
                    </a:lnTo>
                    <a:lnTo>
                      <a:pt x="4689" y="1279"/>
                    </a:lnTo>
                    <a:lnTo>
                      <a:pt x="3517" y="1811"/>
                    </a:lnTo>
                    <a:lnTo>
                      <a:pt x="2558" y="2451"/>
                    </a:lnTo>
                    <a:lnTo>
                      <a:pt x="1705" y="2983"/>
                    </a:lnTo>
                    <a:lnTo>
                      <a:pt x="427" y="3942"/>
                    </a:lnTo>
                    <a:lnTo>
                      <a:pt x="1" y="4368"/>
                    </a:lnTo>
                    <a:lnTo>
                      <a:pt x="19818" y="3942"/>
                    </a:lnTo>
                    <a:lnTo>
                      <a:pt x="18859" y="3090"/>
                    </a:lnTo>
                    <a:lnTo>
                      <a:pt x="17900" y="2451"/>
                    </a:lnTo>
                    <a:lnTo>
                      <a:pt x="16941" y="1811"/>
                    </a:lnTo>
                    <a:lnTo>
                      <a:pt x="15982" y="1385"/>
                    </a:lnTo>
                    <a:lnTo>
                      <a:pt x="15023" y="959"/>
                    </a:lnTo>
                    <a:lnTo>
                      <a:pt x="14065" y="639"/>
                    </a:lnTo>
                    <a:lnTo>
                      <a:pt x="13212" y="320"/>
                    </a:lnTo>
                    <a:lnTo>
                      <a:pt x="12253" y="107"/>
                    </a:lnTo>
                    <a:lnTo>
                      <a:pt x="10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3"/>
              <p:cNvSpPr/>
              <p:nvPr/>
            </p:nvSpPr>
            <p:spPr>
              <a:xfrm>
                <a:off x="11447475" y="-223800"/>
                <a:ext cx="239750" cy="788450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31538" extrusionOk="0">
                    <a:moveTo>
                      <a:pt x="2025" y="1"/>
                    </a:moveTo>
                    <a:lnTo>
                      <a:pt x="1" y="1705"/>
                    </a:lnTo>
                    <a:lnTo>
                      <a:pt x="8631" y="31538"/>
                    </a:lnTo>
                    <a:lnTo>
                      <a:pt x="9590" y="31431"/>
                    </a:lnTo>
                    <a:lnTo>
                      <a:pt x="20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3"/>
              <p:cNvSpPr/>
              <p:nvPr/>
            </p:nvSpPr>
            <p:spPr>
              <a:xfrm>
                <a:off x="11498100" y="-223800"/>
                <a:ext cx="207775" cy="785800"/>
              </a:xfrm>
              <a:custGeom>
                <a:avLst/>
                <a:gdLst/>
                <a:ahLst/>
                <a:cxnLst/>
                <a:rect l="l" t="t" r="r" b="b"/>
                <a:pathLst>
                  <a:path w="8311" h="31432" extrusionOk="0">
                    <a:moveTo>
                      <a:pt x="0" y="1"/>
                    </a:moveTo>
                    <a:lnTo>
                      <a:pt x="7565" y="31431"/>
                    </a:lnTo>
                    <a:lnTo>
                      <a:pt x="8311" y="31325"/>
                    </a:lnTo>
                    <a:lnTo>
                      <a:pt x="1385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3"/>
              <p:cNvSpPr/>
              <p:nvPr/>
            </p:nvSpPr>
            <p:spPr>
              <a:xfrm>
                <a:off x="11519400" y="-452850"/>
                <a:ext cx="253075" cy="285025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1401" extrusionOk="0">
                    <a:moveTo>
                      <a:pt x="8630" y="0"/>
                    </a:moveTo>
                    <a:lnTo>
                      <a:pt x="0" y="9482"/>
                    </a:lnTo>
                    <a:lnTo>
                      <a:pt x="533" y="11400"/>
                    </a:lnTo>
                    <a:lnTo>
                      <a:pt x="10122" y="1385"/>
                    </a:lnTo>
                    <a:lnTo>
                      <a:pt x="8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3"/>
              <p:cNvSpPr/>
              <p:nvPr/>
            </p:nvSpPr>
            <p:spPr>
              <a:xfrm>
                <a:off x="11532725" y="-418225"/>
                <a:ext cx="263700" cy="250400"/>
              </a:xfrm>
              <a:custGeom>
                <a:avLst/>
                <a:gdLst/>
                <a:ahLst/>
                <a:cxnLst/>
                <a:rect l="l" t="t" r="r" b="b"/>
                <a:pathLst>
                  <a:path w="10548" h="10016" extrusionOk="0">
                    <a:moveTo>
                      <a:pt x="9269" y="0"/>
                    </a:moveTo>
                    <a:lnTo>
                      <a:pt x="0" y="10015"/>
                    </a:lnTo>
                    <a:lnTo>
                      <a:pt x="426" y="10015"/>
                    </a:lnTo>
                    <a:lnTo>
                      <a:pt x="105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3"/>
              <p:cNvSpPr/>
              <p:nvPr/>
            </p:nvSpPr>
            <p:spPr>
              <a:xfrm>
                <a:off x="11735150" y="-508800"/>
                <a:ext cx="495450" cy="471475"/>
              </a:xfrm>
              <a:custGeom>
                <a:avLst/>
                <a:gdLst/>
                <a:ahLst/>
                <a:cxnLst/>
                <a:rect l="l" t="t" r="r" b="b"/>
                <a:pathLst>
                  <a:path w="19818" h="18859" extrusionOk="0">
                    <a:moveTo>
                      <a:pt x="6180" y="1"/>
                    </a:moveTo>
                    <a:lnTo>
                      <a:pt x="5541" y="107"/>
                    </a:lnTo>
                    <a:lnTo>
                      <a:pt x="4795" y="214"/>
                    </a:lnTo>
                    <a:lnTo>
                      <a:pt x="4049" y="427"/>
                    </a:lnTo>
                    <a:lnTo>
                      <a:pt x="3410" y="746"/>
                    </a:lnTo>
                    <a:lnTo>
                      <a:pt x="2771" y="1173"/>
                    </a:lnTo>
                    <a:lnTo>
                      <a:pt x="2131" y="1599"/>
                    </a:lnTo>
                    <a:lnTo>
                      <a:pt x="1599" y="2238"/>
                    </a:lnTo>
                    <a:lnTo>
                      <a:pt x="1066" y="2877"/>
                    </a:lnTo>
                    <a:lnTo>
                      <a:pt x="640" y="3623"/>
                    </a:lnTo>
                    <a:lnTo>
                      <a:pt x="427" y="4262"/>
                    </a:lnTo>
                    <a:lnTo>
                      <a:pt x="214" y="4902"/>
                    </a:lnTo>
                    <a:lnTo>
                      <a:pt x="107" y="5647"/>
                    </a:lnTo>
                    <a:lnTo>
                      <a:pt x="0" y="6393"/>
                    </a:lnTo>
                    <a:lnTo>
                      <a:pt x="107" y="7032"/>
                    </a:lnTo>
                    <a:lnTo>
                      <a:pt x="214" y="7778"/>
                    </a:lnTo>
                    <a:lnTo>
                      <a:pt x="640" y="9163"/>
                    </a:lnTo>
                    <a:lnTo>
                      <a:pt x="1279" y="10548"/>
                    </a:lnTo>
                    <a:lnTo>
                      <a:pt x="2131" y="11933"/>
                    </a:lnTo>
                    <a:lnTo>
                      <a:pt x="3090" y="13105"/>
                    </a:lnTo>
                    <a:lnTo>
                      <a:pt x="4049" y="14384"/>
                    </a:lnTo>
                    <a:lnTo>
                      <a:pt x="5115" y="15449"/>
                    </a:lnTo>
                    <a:lnTo>
                      <a:pt x="7032" y="17261"/>
                    </a:lnTo>
                    <a:lnTo>
                      <a:pt x="8524" y="18433"/>
                    </a:lnTo>
                    <a:lnTo>
                      <a:pt x="9057" y="18859"/>
                    </a:lnTo>
                    <a:lnTo>
                      <a:pt x="11294" y="15769"/>
                    </a:lnTo>
                    <a:lnTo>
                      <a:pt x="13425" y="13212"/>
                    </a:lnTo>
                    <a:lnTo>
                      <a:pt x="15236" y="11188"/>
                    </a:lnTo>
                    <a:lnTo>
                      <a:pt x="16728" y="9483"/>
                    </a:lnTo>
                    <a:lnTo>
                      <a:pt x="18006" y="8311"/>
                    </a:lnTo>
                    <a:lnTo>
                      <a:pt x="18965" y="7565"/>
                    </a:lnTo>
                    <a:lnTo>
                      <a:pt x="19818" y="6926"/>
                    </a:lnTo>
                    <a:lnTo>
                      <a:pt x="19178" y="6500"/>
                    </a:lnTo>
                    <a:lnTo>
                      <a:pt x="17793" y="5221"/>
                    </a:lnTo>
                    <a:lnTo>
                      <a:pt x="15556" y="3623"/>
                    </a:lnTo>
                    <a:lnTo>
                      <a:pt x="14277" y="2771"/>
                    </a:lnTo>
                    <a:lnTo>
                      <a:pt x="12892" y="1918"/>
                    </a:lnTo>
                    <a:lnTo>
                      <a:pt x="11507" y="1279"/>
                    </a:lnTo>
                    <a:lnTo>
                      <a:pt x="10016" y="640"/>
                    </a:lnTo>
                    <a:lnTo>
                      <a:pt x="8417" y="214"/>
                    </a:lnTo>
                    <a:lnTo>
                      <a:pt x="69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3"/>
              <p:cNvSpPr/>
              <p:nvPr/>
            </p:nvSpPr>
            <p:spPr>
              <a:xfrm>
                <a:off x="11961550" y="-325007"/>
                <a:ext cx="253071" cy="285036"/>
              </a:xfrm>
              <a:custGeom>
                <a:avLst/>
                <a:gdLst/>
                <a:ahLst/>
                <a:cxnLst/>
                <a:rect l="l" t="t" r="r" b="b"/>
                <a:pathLst>
                  <a:path w="8844" h="10122" extrusionOk="0">
                    <a:moveTo>
                      <a:pt x="8843" y="0"/>
                    </a:moveTo>
                    <a:lnTo>
                      <a:pt x="7991" y="746"/>
                    </a:lnTo>
                    <a:lnTo>
                      <a:pt x="7032" y="1492"/>
                    </a:lnTo>
                    <a:lnTo>
                      <a:pt x="5434" y="3090"/>
                    </a:lnTo>
                    <a:lnTo>
                      <a:pt x="3836" y="4688"/>
                    </a:lnTo>
                    <a:lnTo>
                      <a:pt x="2557" y="6393"/>
                    </a:lnTo>
                    <a:lnTo>
                      <a:pt x="1492" y="7778"/>
                    </a:lnTo>
                    <a:lnTo>
                      <a:pt x="639" y="9056"/>
                    </a:lnTo>
                    <a:lnTo>
                      <a:pt x="0" y="10122"/>
                    </a:lnTo>
                    <a:lnTo>
                      <a:pt x="1705" y="8630"/>
                    </a:lnTo>
                    <a:lnTo>
                      <a:pt x="3303" y="7032"/>
                    </a:lnTo>
                    <a:lnTo>
                      <a:pt x="4901" y="5327"/>
                    </a:lnTo>
                    <a:lnTo>
                      <a:pt x="6180" y="3729"/>
                    </a:lnTo>
                    <a:lnTo>
                      <a:pt x="8098" y="1066"/>
                    </a:lnTo>
                    <a:lnTo>
                      <a:pt x="88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3"/>
              <p:cNvSpPr/>
              <p:nvPr/>
            </p:nvSpPr>
            <p:spPr>
              <a:xfrm>
                <a:off x="11716500" y="-511450"/>
                <a:ext cx="127875" cy="117200"/>
              </a:xfrm>
              <a:custGeom>
                <a:avLst/>
                <a:gdLst/>
                <a:ahLst/>
                <a:cxnLst/>
                <a:rect l="l" t="t" r="r" b="b"/>
                <a:pathLst>
                  <a:path w="5115" h="4688" extrusionOk="0">
                    <a:moveTo>
                      <a:pt x="2451" y="0"/>
                    </a:moveTo>
                    <a:lnTo>
                      <a:pt x="1599" y="107"/>
                    </a:lnTo>
                    <a:lnTo>
                      <a:pt x="960" y="320"/>
                    </a:lnTo>
                    <a:lnTo>
                      <a:pt x="640" y="533"/>
                    </a:lnTo>
                    <a:lnTo>
                      <a:pt x="320" y="852"/>
                    </a:lnTo>
                    <a:lnTo>
                      <a:pt x="214" y="1172"/>
                    </a:lnTo>
                    <a:lnTo>
                      <a:pt x="1" y="1492"/>
                    </a:lnTo>
                    <a:lnTo>
                      <a:pt x="1" y="2131"/>
                    </a:lnTo>
                    <a:lnTo>
                      <a:pt x="1" y="2770"/>
                    </a:lnTo>
                    <a:lnTo>
                      <a:pt x="214" y="3303"/>
                    </a:lnTo>
                    <a:lnTo>
                      <a:pt x="746" y="4262"/>
                    </a:lnTo>
                    <a:lnTo>
                      <a:pt x="1066" y="4688"/>
                    </a:lnTo>
                    <a:lnTo>
                      <a:pt x="3517" y="2024"/>
                    </a:lnTo>
                    <a:lnTo>
                      <a:pt x="5115" y="426"/>
                    </a:lnTo>
                    <a:lnTo>
                      <a:pt x="4582" y="213"/>
                    </a:lnTo>
                    <a:lnTo>
                      <a:pt x="3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3"/>
              <p:cNvSpPr/>
              <p:nvPr/>
            </p:nvSpPr>
            <p:spPr>
              <a:xfrm>
                <a:off x="11913600" y="-495475"/>
                <a:ext cx="1332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2132" extrusionOk="0">
                    <a:moveTo>
                      <a:pt x="1" y="0"/>
                    </a:moveTo>
                    <a:lnTo>
                      <a:pt x="427" y="427"/>
                    </a:lnTo>
                    <a:lnTo>
                      <a:pt x="1066" y="746"/>
                    </a:lnTo>
                    <a:lnTo>
                      <a:pt x="1706" y="1279"/>
                    </a:lnTo>
                    <a:lnTo>
                      <a:pt x="2558" y="1705"/>
                    </a:lnTo>
                    <a:lnTo>
                      <a:pt x="3410" y="2025"/>
                    </a:lnTo>
                    <a:lnTo>
                      <a:pt x="4369" y="2131"/>
                    </a:lnTo>
                    <a:lnTo>
                      <a:pt x="4902" y="2131"/>
                    </a:lnTo>
                    <a:lnTo>
                      <a:pt x="5328" y="2025"/>
                    </a:lnTo>
                    <a:lnTo>
                      <a:pt x="4902" y="1705"/>
                    </a:lnTo>
                    <a:lnTo>
                      <a:pt x="3730" y="1066"/>
                    </a:lnTo>
                    <a:lnTo>
                      <a:pt x="2984" y="640"/>
                    </a:lnTo>
                    <a:lnTo>
                      <a:pt x="2025" y="320"/>
                    </a:lnTo>
                    <a:lnTo>
                      <a:pt x="1066" y="1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3"/>
              <p:cNvSpPr/>
              <p:nvPr/>
            </p:nvSpPr>
            <p:spPr>
              <a:xfrm>
                <a:off x="11871000" y="-135900"/>
                <a:ext cx="87925" cy="6927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2771" extrusionOk="0">
                    <a:moveTo>
                      <a:pt x="0" y="1"/>
                    </a:moveTo>
                    <a:lnTo>
                      <a:pt x="320" y="427"/>
                    </a:lnTo>
                    <a:lnTo>
                      <a:pt x="1066" y="1386"/>
                    </a:lnTo>
                    <a:lnTo>
                      <a:pt x="1598" y="1918"/>
                    </a:lnTo>
                    <a:lnTo>
                      <a:pt x="2131" y="2345"/>
                    </a:lnTo>
                    <a:lnTo>
                      <a:pt x="2877" y="2664"/>
                    </a:lnTo>
                    <a:lnTo>
                      <a:pt x="3516" y="2771"/>
                    </a:lnTo>
                    <a:lnTo>
                      <a:pt x="3303" y="2451"/>
                    </a:lnTo>
                    <a:lnTo>
                      <a:pt x="2557" y="1705"/>
                    </a:lnTo>
                    <a:lnTo>
                      <a:pt x="2025" y="1279"/>
                    </a:lnTo>
                    <a:lnTo>
                      <a:pt x="1492" y="747"/>
                    </a:lnTo>
                    <a:lnTo>
                      <a:pt x="746" y="3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3"/>
              <p:cNvSpPr/>
              <p:nvPr/>
            </p:nvSpPr>
            <p:spPr>
              <a:xfrm>
                <a:off x="11471450" y="-178500"/>
                <a:ext cx="2932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58" extrusionOk="0">
                    <a:moveTo>
                      <a:pt x="320" y="0"/>
                    </a:moveTo>
                    <a:lnTo>
                      <a:pt x="214" y="320"/>
                    </a:lnTo>
                    <a:lnTo>
                      <a:pt x="107" y="639"/>
                    </a:lnTo>
                    <a:lnTo>
                      <a:pt x="1" y="959"/>
                    </a:lnTo>
                    <a:lnTo>
                      <a:pt x="1" y="1385"/>
                    </a:lnTo>
                    <a:lnTo>
                      <a:pt x="107" y="1811"/>
                    </a:lnTo>
                    <a:lnTo>
                      <a:pt x="533" y="2237"/>
                    </a:lnTo>
                    <a:lnTo>
                      <a:pt x="1066" y="2557"/>
                    </a:lnTo>
                    <a:lnTo>
                      <a:pt x="1173" y="2237"/>
                    </a:lnTo>
                    <a:lnTo>
                      <a:pt x="1173" y="1492"/>
                    </a:lnTo>
                    <a:lnTo>
                      <a:pt x="1173" y="1065"/>
                    </a:lnTo>
                    <a:lnTo>
                      <a:pt x="1066" y="639"/>
                    </a:lnTo>
                    <a:lnTo>
                      <a:pt x="746" y="320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191919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471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24"/>
          <p:cNvSpPr txBox="1">
            <a:spLocks noGrp="1"/>
          </p:cNvSpPr>
          <p:nvPr>
            <p:ph type="title" hasCustomPrompt="1"/>
          </p:nvPr>
        </p:nvSpPr>
        <p:spPr>
          <a:xfrm>
            <a:off x="2964800" y="876327"/>
            <a:ext cx="6262400" cy="9752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8" name="Google Shape;2248;p24"/>
          <p:cNvSpPr txBox="1">
            <a:spLocks noGrp="1"/>
          </p:cNvSpPr>
          <p:nvPr>
            <p:ph type="subTitle" idx="1"/>
          </p:nvPr>
        </p:nvSpPr>
        <p:spPr>
          <a:xfrm>
            <a:off x="2964800" y="1848225"/>
            <a:ext cx="6262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49" name="Google Shape;2249;p24"/>
          <p:cNvSpPr txBox="1">
            <a:spLocks noGrp="1"/>
          </p:cNvSpPr>
          <p:nvPr>
            <p:ph type="title" idx="2" hasCustomPrompt="1"/>
          </p:nvPr>
        </p:nvSpPr>
        <p:spPr>
          <a:xfrm>
            <a:off x="2188000" y="2689900"/>
            <a:ext cx="7816000" cy="9752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50" name="Google Shape;2250;p24"/>
          <p:cNvSpPr txBox="1">
            <a:spLocks noGrp="1"/>
          </p:cNvSpPr>
          <p:nvPr>
            <p:ph type="subTitle" idx="3"/>
          </p:nvPr>
        </p:nvSpPr>
        <p:spPr>
          <a:xfrm>
            <a:off x="2964800" y="3665547"/>
            <a:ext cx="62624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51" name="Google Shape;2251;p24"/>
          <p:cNvSpPr txBox="1">
            <a:spLocks noGrp="1"/>
          </p:cNvSpPr>
          <p:nvPr>
            <p:ph type="title" idx="4" hasCustomPrompt="1"/>
          </p:nvPr>
        </p:nvSpPr>
        <p:spPr>
          <a:xfrm>
            <a:off x="2440000" y="4503475"/>
            <a:ext cx="7312000" cy="9752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52" name="Google Shape;2252;p24"/>
          <p:cNvSpPr txBox="1">
            <a:spLocks noGrp="1"/>
          </p:cNvSpPr>
          <p:nvPr>
            <p:ph type="subTitle" idx="5"/>
          </p:nvPr>
        </p:nvSpPr>
        <p:spPr>
          <a:xfrm>
            <a:off x="2659000" y="5482867"/>
            <a:ext cx="68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253" name="Google Shape;2253;p24"/>
          <p:cNvGrpSpPr/>
          <p:nvPr/>
        </p:nvGrpSpPr>
        <p:grpSpPr>
          <a:xfrm flipH="1">
            <a:off x="10913599" y="3"/>
            <a:ext cx="919079" cy="1954375"/>
            <a:chOff x="289713" y="-850207"/>
            <a:chExt cx="847025" cy="1801157"/>
          </a:xfrm>
        </p:grpSpPr>
        <p:sp>
          <p:nvSpPr>
            <p:cNvPr id="2254" name="Google Shape;2254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4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63" name="Google Shape;2263;p24"/>
          <p:cNvGrpSpPr/>
          <p:nvPr/>
        </p:nvGrpSpPr>
        <p:grpSpPr>
          <a:xfrm flipH="1">
            <a:off x="9808123" y="1"/>
            <a:ext cx="919079" cy="1031844"/>
            <a:chOff x="289713" y="0"/>
            <a:chExt cx="847025" cy="950950"/>
          </a:xfrm>
        </p:grpSpPr>
        <p:sp>
          <p:nvSpPr>
            <p:cNvPr id="2264" name="Google Shape;2264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73" name="Google Shape;2273;p24"/>
          <p:cNvGrpSpPr/>
          <p:nvPr/>
        </p:nvGrpSpPr>
        <p:grpSpPr>
          <a:xfrm>
            <a:off x="359323" y="3"/>
            <a:ext cx="919079" cy="1954375"/>
            <a:chOff x="289713" y="-850207"/>
            <a:chExt cx="847025" cy="1801157"/>
          </a:xfrm>
        </p:grpSpPr>
        <p:sp>
          <p:nvSpPr>
            <p:cNvPr id="2274" name="Google Shape;2274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4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83" name="Google Shape;2283;p24"/>
          <p:cNvGrpSpPr/>
          <p:nvPr/>
        </p:nvGrpSpPr>
        <p:grpSpPr>
          <a:xfrm>
            <a:off x="1464799" y="1"/>
            <a:ext cx="919079" cy="1031844"/>
            <a:chOff x="289713" y="0"/>
            <a:chExt cx="847025" cy="950950"/>
          </a:xfrm>
        </p:grpSpPr>
        <p:sp>
          <p:nvSpPr>
            <p:cNvPr id="2284" name="Google Shape;2284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93" name="Google Shape;2293;p24"/>
          <p:cNvGrpSpPr/>
          <p:nvPr/>
        </p:nvGrpSpPr>
        <p:grpSpPr>
          <a:xfrm>
            <a:off x="10698832" y="2422227"/>
            <a:ext cx="1072904" cy="1242880"/>
            <a:chOff x="3335286" y="601670"/>
            <a:chExt cx="804678" cy="932160"/>
          </a:xfrm>
        </p:grpSpPr>
        <p:sp>
          <p:nvSpPr>
            <p:cNvPr id="2294" name="Google Shape;2294;p24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4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4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4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4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4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4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09" name="Google Shape;2309;p24"/>
          <p:cNvGrpSpPr/>
          <p:nvPr/>
        </p:nvGrpSpPr>
        <p:grpSpPr>
          <a:xfrm>
            <a:off x="533683" y="2689887"/>
            <a:ext cx="959477" cy="1574332"/>
            <a:chOff x="2458449" y="383490"/>
            <a:chExt cx="719608" cy="1180749"/>
          </a:xfrm>
        </p:grpSpPr>
        <p:sp>
          <p:nvSpPr>
            <p:cNvPr id="2310" name="Google Shape;2310;p24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4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4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4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4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4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4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4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4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4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4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4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4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4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4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4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4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4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4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4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4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4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4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4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4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4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4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4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4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4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2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5"/>
          <p:cNvSpPr txBox="1">
            <a:spLocks noGrp="1"/>
          </p:cNvSpPr>
          <p:nvPr>
            <p:ph type="title"/>
          </p:nvPr>
        </p:nvSpPr>
        <p:spPr>
          <a:xfrm>
            <a:off x="960000" y="4037508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46" name="Google Shape;2346;p25"/>
          <p:cNvSpPr txBox="1">
            <a:spLocks noGrp="1"/>
          </p:cNvSpPr>
          <p:nvPr>
            <p:ph type="subTitle" idx="1"/>
          </p:nvPr>
        </p:nvSpPr>
        <p:spPr>
          <a:xfrm>
            <a:off x="960000" y="4521664"/>
            <a:ext cx="3074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7" name="Google Shape;2347;p25"/>
          <p:cNvSpPr txBox="1">
            <a:spLocks noGrp="1"/>
          </p:cNvSpPr>
          <p:nvPr>
            <p:ph type="title" idx="2"/>
          </p:nvPr>
        </p:nvSpPr>
        <p:spPr>
          <a:xfrm>
            <a:off x="4559025" y="4037508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48" name="Google Shape;2348;p25"/>
          <p:cNvSpPr txBox="1">
            <a:spLocks noGrp="1"/>
          </p:cNvSpPr>
          <p:nvPr>
            <p:ph type="subTitle" idx="3"/>
          </p:nvPr>
        </p:nvSpPr>
        <p:spPr>
          <a:xfrm>
            <a:off x="4559028" y="4521664"/>
            <a:ext cx="3074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5"/>
          <p:cNvSpPr txBox="1">
            <a:spLocks noGrp="1"/>
          </p:cNvSpPr>
          <p:nvPr>
            <p:ph type="title" idx="4"/>
          </p:nvPr>
        </p:nvSpPr>
        <p:spPr>
          <a:xfrm>
            <a:off x="8158060" y="4037508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50" name="Google Shape;2350;p25"/>
          <p:cNvSpPr txBox="1">
            <a:spLocks noGrp="1"/>
          </p:cNvSpPr>
          <p:nvPr>
            <p:ph type="subTitle" idx="5"/>
          </p:nvPr>
        </p:nvSpPr>
        <p:spPr>
          <a:xfrm>
            <a:off x="8158065" y="4521664"/>
            <a:ext cx="3074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1" name="Google Shape;2351;p25"/>
          <p:cNvSpPr txBox="1">
            <a:spLocks noGrp="1"/>
          </p:cNvSpPr>
          <p:nvPr>
            <p:ph type="title" idx="6" hasCustomPrompt="1"/>
          </p:nvPr>
        </p:nvSpPr>
        <p:spPr>
          <a:xfrm>
            <a:off x="1881800" y="2594181"/>
            <a:ext cx="1230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52" name="Google Shape;2352;p25"/>
          <p:cNvSpPr txBox="1">
            <a:spLocks noGrp="1"/>
          </p:cNvSpPr>
          <p:nvPr>
            <p:ph type="title" idx="7" hasCustomPrompt="1"/>
          </p:nvPr>
        </p:nvSpPr>
        <p:spPr>
          <a:xfrm>
            <a:off x="5480833" y="2594181"/>
            <a:ext cx="1230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53" name="Google Shape;2353;p25"/>
          <p:cNvSpPr txBox="1">
            <a:spLocks noGrp="1"/>
          </p:cNvSpPr>
          <p:nvPr>
            <p:ph type="title" idx="8" hasCustomPrompt="1"/>
          </p:nvPr>
        </p:nvSpPr>
        <p:spPr>
          <a:xfrm>
            <a:off x="9079800" y="2594181"/>
            <a:ext cx="1230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54" name="Google Shape;2354;p25"/>
          <p:cNvSpPr txBox="1">
            <a:spLocks noGrp="1"/>
          </p:cNvSpPr>
          <p:nvPr>
            <p:ph type="title" idx="9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55" name="Google Shape;2355;p25"/>
          <p:cNvGrpSpPr/>
          <p:nvPr/>
        </p:nvGrpSpPr>
        <p:grpSpPr>
          <a:xfrm>
            <a:off x="10310205" y="368846"/>
            <a:ext cx="2122495" cy="700969"/>
            <a:chOff x="583503" y="585996"/>
            <a:chExt cx="1591871" cy="525727"/>
          </a:xfrm>
        </p:grpSpPr>
        <p:sp>
          <p:nvSpPr>
            <p:cNvPr id="2356" name="Google Shape;2356;p25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5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5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5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5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5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5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5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5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5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5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5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5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5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5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5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5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5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5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5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5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5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5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5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82" name="Google Shape;2382;p25"/>
          <p:cNvGrpSpPr/>
          <p:nvPr/>
        </p:nvGrpSpPr>
        <p:grpSpPr>
          <a:xfrm>
            <a:off x="10960383" y="1298721"/>
            <a:ext cx="959477" cy="1574332"/>
            <a:chOff x="2458449" y="383490"/>
            <a:chExt cx="719608" cy="1180749"/>
          </a:xfrm>
        </p:grpSpPr>
        <p:sp>
          <p:nvSpPr>
            <p:cNvPr id="2383" name="Google Shape;2383;p25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5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5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5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5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5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5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5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5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5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5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5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5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5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5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5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5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5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5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5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5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5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17" name="Google Shape;2417;p25"/>
          <p:cNvGrpSpPr/>
          <p:nvPr/>
        </p:nvGrpSpPr>
        <p:grpSpPr>
          <a:xfrm flipH="1">
            <a:off x="11268951" y="3832085"/>
            <a:ext cx="1312699" cy="2808163"/>
            <a:chOff x="-2306975" y="-1486200"/>
            <a:chExt cx="1429125" cy="3057225"/>
          </a:xfrm>
        </p:grpSpPr>
        <p:sp>
          <p:nvSpPr>
            <p:cNvPr id="2418" name="Google Shape;2418;p2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419" name="Google Shape;2419;p2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420" name="Google Shape;2420;p2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70" name="Google Shape;2470;p25"/>
          <p:cNvGrpSpPr/>
          <p:nvPr/>
        </p:nvGrpSpPr>
        <p:grpSpPr>
          <a:xfrm>
            <a:off x="491428" y="1"/>
            <a:ext cx="919079" cy="1031844"/>
            <a:chOff x="289713" y="0"/>
            <a:chExt cx="847025" cy="950950"/>
          </a:xfrm>
        </p:grpSpPr>
        <p:sp>
          <p:nvSpPr>
            <p:cNvPr id="2471" name="Google Shape;2471;p2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5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5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5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5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5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5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5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54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26"/>
          <p:cNvSpPr txBox="1">
            <a:spLocks noGrp="1"/>
          </p:cNvSpPr>
          <p:nvPr>
            <p:ph type="title"/>
          </p:nvPr>
        </p:nvSpPr>
        <p:spPr>
          <a:xfrm>
            <a:off x="3232800" y="739783"/>
            <a:ext cx="5726400" cy="1164000"/>
          </a:xfrm>
          <a:prstGeom prst="rect">
            <a:avLst/>
          </a:prstGeom>
          <a:effectLst>
            <a:outerShdw dist="47625" dir="5280000" algn="bl" rotWithShape="0">
              <a:srgbClr val="000000">
                <a:alpha val="3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2" name="Google Shape;2482;p26"/>
          <p:cNvSpPr txBox="1">
            <a:spLocks noGrp="1"/>
          </p:cNvSpPr>
          <p:nvPr>
            <p:ph type="subTitle" idx="1"/>
          </p:nvPr>
        </p:nvSpPr>
        <p:spPr>
          <a:xfrm>
            <a:off x="3806200" y="2114067"/>
            <a:ext cx="45796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3" name="Google Shape;2483;p26"/>
          <p:cNvSpPr txBox="1"/>
          <p:nvPr/>
        </p:nvSpPr>
        <p:spPr>
          <a:xfrm>
            <a:off x="2353400" y="4548067"/>
            <a:ext cx="74852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84" name="Google Shape;2484;p26"/>
          <p:cNvGrpSpPr/>
          <p:nvPr/>
        </p:nvGrpSpPr>
        <p:grpSpPr>
          <a:xfrm>
            <a:off x="9674353" y="1"/>
            <a:ext cx="919079" cy="1031844"/>
            <a:chOff x="289713" y="0"/>
            <a:chExt cx="847025" cy="950950"/>
          </a:xfrm>
        </p:grpSpPr>
        <p:sp>
          <p:nvSpPr>
            <p:cNvPr id="2485" name="Google Shape;2485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4" name="Google Shape;2494;p26"/>
          <p:cNvGrpSpPr/>
          <p:nvPr/>
        </p:nvGrpSpPr>
        <p:grpSpPr>
          <a:xfrm>
            <a:off x="10887911" y="3"/>
            <a:ext cx="919079" cy="1954375"/>
            <a:chOff x="289713" y="-850207"/>
            <a:chExt cx="847025" cy="1801157"/>
          </a:xfrm>
        </p:grpSpPr>
        <p:sp>
          <p:nvSpPr>
            <p:cNvPr id="2495" name="Google Shape;2495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6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04" name="Google Shape;2504;p26"/>
          <p:cNvGrpSpPr/>
          <p:nvPr/>
        </p:nvGrpSpPr>
        <p:grpSpPr>
          <a:xfrm>
            <a:off x="385011" y="3"/>
            <a:ext cx="919079" cy="1954375"/>
            <a:chOff x="289713" y="-850207"/>
            <a:chExt cx="847025" cy="1801157"/>
          </a:xfrm>
        </p:grpSpPr>
        <p:sp>
          <p:nvSpPr>
            <p:cNvPr id="2505" name="Google Shape;2505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p26"/>
          <p:cNvGrpSpPr/>
          <p:nvPr/>
        </p:nvGrpSpPr>
        <p:grpSpPr>
          <a:xfrm>
            <a:off x="1693111" y="3"/>
            <a:ext cx="919079" cy="1954375"/>
            <a:chOff x="289713" y="-850207"/>
            <a:chExt cx="847025" cy="1801157"/>
          </a:xfrm>
        </p:grpSpPr>
        <p:sp>
          <p:nvSpPr>
            <p:cNvPr id="2515" name="Google Shape;2515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24" name="Google Shape;2524;p26"/>
          <p:cNvGrpSpPr/>
          <p:nvPr/>
        </p:nvGrpSpPr>
        <p:grpSpPr>
          <a:xfrm>
            <a:off x="9629905" y="2474780"/>
            <a:ext cx="2122495" cy="700969"/>
            <a:chOff x="583503" y="585996"/>
            <a:chExt cx="1591871" cy="525727"/>
          </a:xfrm>
        </p:grpSpPr>
        <p:sp>
          <p:nvSpPr>
            <p:cNvPr id="2525" name="Google Shape;2525;p26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51" name="Google Shape;2551;p26"/>
          <p:cNvGrpSpPr/>
          <p:nvPr/>
        </p:nvGrpSpPr>
        <p:grpSpPr>
          <a:xfrm>
            <a:off x="419383" y="2416321"/>
            <a:ext cx="959477" cy="1574332"/>
            <a:chOff x="2458449" y="383490"/>
            <a:chExt cx="719608" cy="1180749"/>
          </a:xfrm>
        </p:grpSpPr>
        <p:sp>
          <p:nvSpPr>
            <p:cNvPr id="2552" name="Google Shape;2552;p26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86" name="Google Shape;2586;p26"/>
          <p:cNvGrpSpPr/>
          <p:nvPr/>
        </p:nvGrpSpPr>
        <p:grpSpPr>
          <a:xfrm>
            <a:off x="10466835" y="3892319"/>
            <a:ext cx="1312699" cy="2808163"/>
            <a:chOff x="-2306975" y="-1486200"/>
            <a:chExt cx="1429125" cy="3057225"/>
          </a:xfrm>
        </p:grpSpPr>
        <p:sp>
          <p:nvSpPr>
            <p:cNvPr id="2587" name="Google Shape;2587;p26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588" name="Google Shape;2588;p26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589" name="Google Shape;2589;p26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26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6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26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26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26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6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26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26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6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6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6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6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6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26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26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26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26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26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26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26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26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26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26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26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26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26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26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26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26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26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6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6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6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6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6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6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6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6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6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6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6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6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6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6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6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9" name="Google Shape;2639;p26"/>
          <p:cNvGrpSpPr/>
          <p:nvPr/>
        </p:nvGrpSpPr>
        <p:grpSpPr>
          <a:xfrm>
            <a:off x="1378997" y="4413025"/>
            <a:ext cx="519633" cy="611632"/>
            <a:chOff x="5591925" y="2896100"/>
            <a:chExt cx="511450" cy="602000"/>
          </a:xfrm>
        </p:grpSpPr>
        <p:sp>
          <p:nvSpPr>
            <p:cNvPr id="2640" name="Google Shape;2640;p26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54" name="Google Shape;2654;p26"/>
          <p:cNvGrpSpPr/>
          <p:nvPr/>
        </p:nvGrpSpPr>
        <p:grpSpPr>
          <a:xfrm flipH="1">
            <a:off x="203201" y="5011967"/>
            <a:ext cx="2188033" cy="1746533"/>
            <a:chOff x="8060675" y="3682775"/>
            <a:chExt cx="1641025" cy="1309900"/>
          </a:xfrm>
        </p:grpSpPr>
        <p:sp>
          <p:nvSpPr>
            <p:cNvPr id="2655" name="Google Shape;2655;p26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656" name="Google Shape;2656;p26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2657" name="Google Shape;2657;p26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6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6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6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6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6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6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6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6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6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26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26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6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6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6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6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6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6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6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6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6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6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6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6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6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6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6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6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6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6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6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26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481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7"/>
          <p:cNvGrpSpPr/>
          <p:nvPr/>
        </p:nvGrpSpPr>
        <p:grpSpPr>
          <a:xfrm>
            <a:off x="4982411" y="3"/>
            <a:ext cx="919079" cy="1954375"/>
            <a:chOff x="289713" y="-850207"/>
            <a:chExt cx="847025" cy="1801157"/>
          </a:xfrm>
        </p:grpSpPr>
        <p:sp>
          <p:nvSpPr>
            <p:cNvPr id="2691" name="Google Shape;2691;p2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00" name="Google Shape;2700;p27"/>
          <p:cNvGrpSpPr/>
          <p:nvPr/>
        </p:nvGrpSpPr>
        <p:grpSpPr>
          <a:xfrm>
            <a:off x="6290511" y="3"/>
            <a:ext cx="919079" cy="1954375"/>
            <a:chOff x="289713" y="-850207"/>
            <a:chExt cx="847025" cy="1801157"/>
          </a:xfrm>
        </p:grpSpPr>
        <p:sp>
          <p:nvSpPr>
            <p:cNvPr id="2701" name="Google Shape;2701;p2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10" name="Google Shape;2710;p27"/>
          <p:cNvGrpSpPr/>
          <p:nvPr/>
        </p:nvGrpSpPr>
        <p:grpSpPr>
          <a:xfrm>
            <a:off x="10466835" y="3892319"/>
            <a:ext cx="1312699" cy="2808163"/>
            <a:chOff x="-2306975" y="-1486200"/>
            <a:chExt cx="1429125" cy="3057225"/>
          </a:xfrm>
        </p:grpSpPr>
        <p:sp>
          <p:nvSpPr>
            <p:cNvPr id="2711" name="Google Shape;2711;p27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12" name="Google Shape;2712;p27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713" name="Google Shape;2713;p27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7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7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7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7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7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7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7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7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7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7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7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63" name="Google Shape;2763;p27"/>
          <p:cNvGrpSpPr/>
          <p:nvPr/>
        </p:nvGrpSpPr>
        <p:grpSpPr>
          <a:xfrm>
            <a:off x="1378997" y="4413025"/>
            <a:ext cx="519633" cy="611632"/>
            <a:chOff x="5591925" y="2896100"/>
            <a:chExt cx="511450" cy="602000"/>
          </a:xfrm>
        </p:grpSpPr>
        <p:sp>
          <p:nvSpPr>
            <p:cNvPr id="2764" name="Google Shape;2764;p27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8" name="Google Shape;2778;p27"/>
          <p:cNvGrpSpPr/>
          <p:nvPr/>
        </p:nvGrpSpPr>
        <p:grpSpPr>
          <a:xfrm flipH="1">
            <a:off x="203201" y="5011967"/>
            <a:ext cx="2188033" cy="1746533"/>
            <a:chOff x="8060675" y="3682775"/>
            <a:chExt cx="1641025" cy="1309900"/>
          </a:xfrm>
        </p:grpSpPr>
        <p:sp>
          <p:nvSpPr>
            <p:cNvPr id="2779" name="Google Shape;2779;p27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80" name="Google Shape;2780;p27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2781" name="Google Shape;2781;p27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27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27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27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27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27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27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27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27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27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27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27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27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27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27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27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27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27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27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27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27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27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27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27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27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27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27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27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27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27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27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849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4" name="Google Shape;2814;p28"/>
          <p:cNvGrpSpPr/>
          <p:nvPr/>
        </p:nvGrpSpPr>
        <p:grpSpPr>
          <a:xfrm>
            <a:off x="10277605" y="578546"/>
            <a:ext cx="2122495" cy="700969"/>
            <a:chOff x="583503" y="585996"/>
            <a:chExt cx="1591871" cy="525727"/>
          </a:xfrm>
        </p:grpSpPr>
        <p:sp>
          <p:nvSpPr>
            <p:cNvPr id="2815" name="Google Shape;2815;p28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41" name="Google Shape;2841;p28"/>
          <p:cNvGrpSpPr/>
          <p:nvPr/>
        </p:nvGrpSpPr>
        <p:grpSpPr>
          <a:xfrm>
            <a:off x="10595168" y="4923067"/>
            <a:ext cx="2188033" cy="1746533"/>
            <a:chOff x="8060675" y="3682775"/>
            <a:chExt cx="1641025" cy="1309900"/>
          </a:xfrm>
        </p:grpSpPr>
        <p:sp>
          <p:nvSpPr>
            <p:cNvPr id="2842" name="Google Shape;2842;p28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843" name="Google Shape;2843;p28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2844" name="Google Shape;2844;p28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28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28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28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28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28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28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28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28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28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28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28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28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28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28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28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28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28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28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28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28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28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28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28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28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28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28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28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28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28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28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28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76" name="Google Shape;2876;p28"/>
          <p:cNvGrpSpPr/>
          <p:nvPr/>
        </p:nvGrpSpPr>
        <p:grpSpPr>
          <a:xfrm flipH="1">
            <a:off x="11084334" y="3335774"/>
            <a:ext cx="1044167" cy="1576867"/>
            <a:chOff x="11447475" y="-511450"/>
            <a:chExt cx="783125" cy="1182650"/>
          </a:xfrm>
        </p:grpSpPr>
        <p:sp>
          <p:nvSpPr>
            <p:cNvPr id="2877" name="Google Shape;2877;p28"/>
            <p:cNvSpPr/>
            <p:nvPr/>
          </p:nvSpPr>
          <p:spPr>
            <a:xfrm>
              <a:off x="11447475" y="561975"/>
              <a:ext cx="495450" cy="109225"/>
            </a:xfrm>
            <a:custGeom>
              <a:avLst/>
              <a:gdLst/>
              <a:ahLst/>
              <a:cxnLst/>
              <a:rect l="l" t="t" r="r" b="b"/>
              <a:pathLst>
                <a:path w="19818" h="4369" extrusionOk="0">
                  <a:moveTo>
                    <a:pt x="10549" y="0"/>
                  </a:moveTo>
                  <a:lnTo>
                    <a:pt x="8950" y="107"/>
                  </a:lnTo>
                  <a:lnTo>
                    <a:pt x="7459" y="320"/>
                  </a:lnTo>
                  <a:lnTo>
                    <a:pt x="5967" y="746"/>
                  </a:lnTo>
                  <a:lnTo>
                    <a:pt x="4689" y="1279"/>
                  </a:lnTo>
                  <a:lnTo>
                    <a:pt x="3517" y="1811"/>
                  </a:lnTo>
                  <a:lnTo>
                    <a:pt x="2558" y="2451"/>
                  </a:lnTo>
                  <a:lnTo>
                    <a:pt x="1705" y="2983"/>
                  </a:lnTo>
                  <a:lnTo>
                    <a:pt x="427" y="3942"/>
                  </a:lnTo>
                  <a:lnTo>
                    <a:pt x="1" y="4368"/>
                  </a:lnTo>
                  <a:lnTo>
                    <a:pt x="19818" y="3942"/>
                  </a:lnTo>
                  <a:lnTo>
                    <a:pt x="18859" y="3090"/>
                  </a:lnTo>
                  <a:lnTo>
                    <a:pt x="17900" y="2451"/>
                  </a:lnTo>
                  <a:lnTo>
                    <a:pt x="16941" y="1811"/>
                  </a:lnTo>
                  <a:lnTo>
                    <a:pt x="15982" y="1385"/>
                  </a:lnTo>
                  <a:lnTo>
                    <a:pt x="15023" y="959"/>
                  </a:lnTo>
                  <a:lnTo>
                    <a:pt x="14065" y="639"/>
                  </a:lnTo>
                  <a:lnTo>
                    <a:pt x="13212" y="320"/>
                  </a:lnTo>
                  <a:lnTo>
                    <a:pt x="12253" y="107"/>
                  </a:lnTo>
                  <a:lnTo>
                    <a:pt x="10549" y="0"/>
                  </a:lnTo>
                  <a:close/>
                </a:path>
              </a:pathLst>
            </a:custGeom>
            <a:solidFill>
              <a:srgbClr val="CC4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11447475" y="-223800"/>
              <a:ext cx="239750" cy="788450"/>
            </a:xfrm>
            <a:custGeom>
              <a:avLst/>
              <a:gdLst/>
              <a:ahLst/>
              <a:cxnLst/>
              <a:rect l="l" t="t" r="r" b="b"/>
              <a:pathLst>
                <a:path w="9590" h="31538" extrusionOk="0">
                  <a:moveTo>
                    <a:pt x="2025" y="1"/>
                  </a:moveTo>
                  <a:lnTo>
                    <a:pt x="1" y="1705"/>
                  </a:lnTo>
                  <a:lnTo>
                    <a:pt x="8631" y="31538"/>
                  </a:lnTo>
                  <a:lnTo>
                    <a:pt x="9590" y="3143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11498100" y="-223800"/>
              <a:ext cx="207775" cy="785800"/>
            </a:xfrm>
            <a:custGeom>
              <a:avLst/>
              <a:gdLst/>
              <a:ahLst/>
              <a:cxnLst/>
              <a:rect l="l" t="t" r="r" b="b"/>
              <a:pathLst>
                <a:path w="8311" h="31432" extrusionOk="0">
                  <a:moveTo>
                    <a:pt x="0" y="1"/>
                  </a:moveTo>
                  <a:lnTo>
                    <a:pt x="7565" y="31431"/>
                  </a:lnTo>
                  <a:lnTo>
                    <a:pt x="8311" y="31325"/>
                  </a:lnTo>
                  <a:lnTo>
                    <a:pt x="1385" y="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11519400" y="-452850"/>
              <a:ext cx="253075" cy="285025"/>
            </a:xfrm>
            <a:custGeom>
              <a:avLst/>
              <a:gdLst/>
              <a:ahLst/>
              <a:cxnLst/>
              <a:rect l="l" t="t" r="r" b="b"/>
              <a:pathLst>
                <a:path w="10123" h="11401" extrusionOk="0">
                  <a:moveTo>
                    <a:pt x="8630" y="0"/>
                  </a:moveTo>
                  <a:lnTo>
                    <a:pt x="0" y="9482"/>
                  </a:lnTo>
                  <a:lnTo>
                    <a:pt x="533" y="11400"/>
                  </a:lnTo>
                  <a:lnTo>
                    <a:pt x="10122" y="1385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11532725" y="-418225"/>
              <a:ext cx="263700" cy="250400"/>
            </a:xfrm>
            <a:custGeom>
              <a:avLst/>
              <a:gdLst/>
              <a:ahLst/>
              <a:cxnLst/>
              <a:rect l="l" t="t" r="r" b="b"/>
              <a:pathLst>
                <a:path w="10548" h="10016" extrusionOk="0">
                  <a:moveTo>
                    <a:pt x="9269" y="0"/>
                  </a:moveTo>
                  <a:lnTo>
                    <a:pt x="0" y="10015"/>
                  </a:lnTo>
                  <a:lnTo>
                    <a:pt x="426" y="10015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11735150" y="-508800"/>
              <a:ext cx="495450" cy="471475"/>
            </a:xfrm>
            <a:custGeom>
              <a:avLst/>
              <a:gdLst/>
              <a:ahLst/>
              <a:cxnLst/>
              <a:rect l="l" t="t" r="r" b="b"/>
              <a:pathLst>
                <a:path w="19818" h="18859" extrusionOk="0">
                  <a:moveTo>
                    <a:pt x="6180" y="1"/>
                  </a:moveTo>
                  <a:lnTo>
                    <a:pt x="5541" y="107"/>
                  </a:lnTo>
                  <a:lnTo>
                    <a:pt x="4795" y="214"/>
                  </a:lnTo>
                  <a:lnTo>
                    <a:pt x="4049" y="427"/>
                  </a:lnTo>
                  <a:lnTo>
                    <a:pt x="3410" y="746"/>
                  </a:lnTo>
                  <a:lnTo>
                    <a:pt x="2771" y="1173"/>
                  </a:lnTo>
                  <a:lnTo>
                    <a:pt x="2131" y="1599"/>
                  </a:lnTo>
                  <a:lnTo>
                    <a:pt x="1599" y="2238"/>
                  </a:lnTo>
                  <a:lnTo>
                    <a:pt x="1066" y="2877"/>
                  </a:lnTo>
                  <a:lnTo>
                    <a:pt x="640" y="3623"/>
                  </a:lnTo>
                  <a:lnTo>
                    <a:pt x="427" y="4262"/>
                  </a:lnTo>
                  <a:lnTo>
                    <a:pt x="214" y="4902"/>
                  </a:lnTo>
                  <a:lnTo>
                    <a:pt x="107" y="5647"/>
                  </a:lnTo>
                  <a:lnTo>
                    <a:pt x="0" y="6393"/>
                  </a:lnTo>
                  <a:lnTo>
                    <a:pt x="107" y="7032"/>
                  </a:lnTo>
                  <a:lnTo>
                    <a:pt x="214" y="7778"/>
                  </a:lnTo>
                  <a:lnTo>
                    <a:pt x="640" y="9163"/>
                  </a:lnTo>
                  <a:lnTo>
                    <a:pt x="1279" y="10548"/>
                  </a:lnTo>
                  <a:lnTo>
                    <a:pt x="2131" y="11933"/>
                  </a:lnTo>
                  <a:lnTo>
                    <a:pt x="3090" y="13105"/>
                  </a:lnTo>
                  <a:lnTo>
                    <a:pt x="4049" y="14384"/>
                  </a:lnTo>
                  <a:lnTo>
                    <a:pt x="5115" y="15449"/>
                  </a:lnTo>
                  <a:lnTo>
                    <a:pt x="7032" y="17261"/>
                  </a:lnTo>
                  <a:lnTo>
                    <a:pt x="8524" y="18433"/>
                  </a:lnTo>
                  <a:lnTo>
                    <a:pt x="9057" y="18859"/>
                  </a:lnTo>
                  <a:lnTo>
                    <a:pt x="11294" y="15769"/>
                  </a:lnTo>
                  <a:lnTo>
                    <a:pt x="13425" y="13212"/>
                  </a:lnTo>
                  <a:lnTo>
                    <a:pt x="15236" y="11188"/>
                  </a:lnTo>
                  <a:lnTo>
                    <a:pt x="16728" y="9483"/>
                  </a:lnTo>
                  <a:lnTo>
                    <a:pt x="18006" y="8311"/>
                  </a:lnTo>
                  <a:lnTo>
                    <a:pt x="18965" y="7565"/>
                  </a:lnTo>
                  <a:lnTo>
                    <a:pt x="19818" y="6926"/>
                  </a:lnTo>
                  <a:lnTo>
                    <a:pt x="19178" y="6500"/>
                  </a:lnTo>
                  <a:lnTo>
                    <a:pt x="17793" y="5221"/>
                  </a:lnTo>
                  <a:lnTo>
                    <a:pt x="15556" y="3623"/>
                  </a:lnTo>
                  <a:lnTo>
                    <a:pt x="14277" y="2771"/>
                  </a:lnTo>
                  <a:lnTo>
                    <a:pt x="12892" y="1918"/>
                  </a:lnTo>
                  <a:lnTo>
                    <a:pt x="11507" y="1279"/>
                  </a:lnTo>
                  <a:lnTo>
                    <a:pt x="10016" y="640"/>
                  </a:lnTo>
                  <a:lnTo>
                    <a:pt x="8417" y="21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11961550" y="-325007"/>
              <a:ext cx="253071" cy="285036"/>
            </a:xfrm>
            <a:custGeom>
              <a:avLst/>
              <a:gdLst/>
              <a:ahLst/>
              <a:cxnLst/>
              <a:rect l="l" t="t" r="r" b="b"/>
              <a:pathLst>
                <a:path w="8844" h="10122" extrusionOk="0">
                  <a:moveTo>
                    <a:pt x="8843" y="0"/>
                  </a:moveTo>
                  <a:lnTo>
                    <a:pt x="7991" y="746"/>
                  </a:lnTo>
                  <a:lnTo>
                    <a:pt x="7032" y="1492"/>
                  </a:lnTo>
                  <a:lnTo>
                    <a:pt x="5434" y="3090"/>
                  </a:lnTo>
                  <a:lnTo>
                    <a:pt x="3836" y="4688"/>
                  </a:lnTo>
                  <a:lnTo>
                    <a:pt x="2557" y="6393"/>
                  </a:lnTo>
                  <a:lnTo>
                    <a:pt x="1492" y="7778"/>
                  </a:lnTo>
                  <a:lnTo>
                    <a:pt x="639" y="9056"/>
                  </a:lnTo>
                  <a:lnTo>
                    <a:pt x="0" y="10122"/>
                  </a:lnTo>
                  <a:lnTo>
                    <a:pt x="1705" y="8630"/>
                  </a:lnTo>
                  <a:lnTo>
                    <a:pt x="3303" y="7032"/>
                  </a:lnTo>
                  <a:lnTo>
                    <a:pt x="4901" y="5327"/>
                  </a:lnTo>
                  <a:lnTo>
                    <a:pt x="6180" y="3729"/>
                  </a:lnTo>
                  <a:lnTo>
                    <a:pt x="8098" y="1066"/>
                  </a:lnTo>
                  <a:lnTo>
                    <a:pt x="8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11716500" y="-511450"/>
              <a:ext cx="127875" cy="117200"/>
            </a:xfrm>
            <a:custGeom>
              <a:avLst/>
              <a:gdLst/>
              <a:ahLst/>
              <a:cxnLst/>
              <a:rect l="l" t="t" r="r" b="b"/>
              <a:pathLst>
                <a:path w="5115" h="4688" extrusionOk="0">
                  <a:moveTo>
                    <a:pt x="2451" y="0"/>
                  </a:moveTo>
                  <a:lnTo>
                    <a:pt x="1599" y="107"/>
                  </a:lnTo>
                  <a:lnTo>
                    <a:pt x="960" y="320"/>
                  </a:lnTo>
                  <a:lnTo>
                    <a:pt x="640" y="533"/>
                  </a:lnTo>
                  <a:lnTo>
                    <a:pt x="320" y="852"/>
                  </a:lnTo>
                  <a:lnTo>
                    <a:pt x="214" y="1172"/>
                  </a:lnTo>
                  <a:lnTo>
                    <a:pt x="1" y="1492"/>
                  </a:lnTo>
                  <a:lnTo>
                    <a:pt x="1" y="2131"/>
                  </a:lnTo>
                  <a:lnTo>
                    <a:pt x="1" y="2770"/>
                  </a:lnTo>
                  <a:lnTo>
                    <a:pt x="214" y="3303"/>
                  </a:lnTo>
                  <a:lnTo>
                    <a:pt x="746" y="4262"/>
                  </a:lnTo>
                  <a:lnTo>
                    <a:pt x="1066" y="4688"/>
                  </a:lnTo>
                  <a:lnTo>
                    <a:pt x="3517" y="2024"/>
                  </a:lnTo>
                  <a:lnTo>
                    <a:pt x="5115" y="426"/>
                  </a:lnTo>
                  <a:lnTo>
                    <a:pt x="4582" y="213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11913600" y="-495475"/>
              <a:ext cx="133225" cy="53300"/>
            </a:xfrm>
            <a:custGeom>
              <a:avLst/>
              <a:gdLst/>
              <a:ahLst/>
              <a:cxnLst/>
              <a:rect l="l" t="t" r="r" b="b"/>
              <a:pathLst>
                <a:path w="5329" h="2132" extrusionOk="0">
                  <a:moveTo>
                    <a:pt x="1" y="0"/>
                  </a:moveTo>
                  <a:lnTo>
                    <a:pt x="427" y="427"/>
                  </a:lnTo>
                  <a:lnTo>
                    <a:pt x="1066" y="746"/>
                  </a:lnTo>
                  <a:lnTo>
                    <a:pt x="1706" y="1279"/>
                  </a:lnTo>
                  <a:lnTo>
                    <a:pt x="2558" y="1705"/>
                  </a:lnTo>
                  <a:lnTo>
                    <a:pt x="3410" y="2025"/>
                  </a:lnTo>
                  <a:lnTo>
                    <a:pt x="4369" y="2131"/>
                  </a:lnTo>
                  <a:lnTo>
                    <a:pt x="4902" y="2131"/>
                  </a:lnTo>
                  <a:lnTo>
                    <a:pt x="5328" y="2025"/>
                  </a:lnTo>
                  <a:lnTo>
                    <a:pt x="4902" y="1705"/>
                  </a:lnTo>
                  <a:lnTo>
                    <a:pt x="3730" y="1066"/>
                  </a:lnTo>
                  <a:lnTo>
                    <a:pt x="2984" y="640"/>
                  </a:lnTo>
                  <a:lnTo>
                    <a:pt x="2025" y="320"/>
                  </a:lnTo>
                  <a:lnTo>
                    <a:pt x="1066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11871000" y="-135900"/>
              <a:ext cx="87925" cy="69275"/>
            </a:xfrm>
            <a:custGeom>
              <a:avLst/>
              <a:gdLst/>
              <a:ahLst/>
              <a:cxnLst/>
              <a:rect l="l" t="t" r="r" b="b"/>
              <a:pathLst>
                <a:path w="3517" h="2771" extrusionOk="0">
                  <a:moveTo>
                    <a:pt x="0" y="1"/>
                  </a:moveTo>
                  <a:lnTo>
                    <a:pt x="320" y="427"/>
                  </a:lnTo>
                  <a:lnTo>
                    <a:pt x="1066" y="1386"/>
                  </a:lnTo>
                  <a:lnTo>
                    <a:pt x="1598" y="1918"/>
                  </a:lnTo>
                  <a:lnTo>
                    <a:pt x="2131" y="2345"/>
                  </a:lnTo>
                  <a:lnTo>
                    <a:pt x="2877" y="2664"/>
                  </a:lnTo>
                  <a:lnTo>
                    <a:pt x="3516" y="2771"/>
                  </a:lnTo>
                  <a:lnTo>
                    <a:pt x="3303" y="2451"/>
                  </a:lnTo>
                  <a:lnTo>
                    <a:pt x="2557" y="1705"/>
                  </a:lnTo>
                  <a:lnTo>
                    <a:pt x="2025" y="1279"/>
                  </a:lnTo>
                  <a:lnTo>
                    <a:pt x="1492" y="747"/>
                  </a:lnTo>
                  <a:lnTo>
                    <a:pt x="746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11471450" y="-178500"/>
              <a:ext cx="29325" cy="63950"/>
            </a:xfrm>
            <a:custGeom>
              <a:avLst/>
              <a:gdLst/>
              <a:ahLst/>
              <a:cxnLst/>
              <a:rect l="l" t="t" r="r" b="b"/>
              <a:pathLst>
                <a:path w="1173" h="2558" extrusionOk="0">
                  <a:moveTo>
                    <a:pt x="320" y="0"/>
                  </a:moveTo>
                  <a:lnTo>
                    <a:pt x="214" y="320"/>
                  </a:lnTo>
                  <a:lnTo>
                    <a:pt x="107" y="639"/>
                  </a:lnTo>
                  <a:lnTo>
                    <a:pt x="1" y="959"/>
                  </a:lnTo>
                  <a:lnTo>
                    <a:pt x="1" y="1385"/>
                  </a:lnTo>
                  <a:lnTo>
                    <a:pt x="107" y="1811"/>
                  </a:lnTo>
                  <a:lnTo>
                    <a:pt x="533" y="2237"/>
                  </a:lnTo>
                  <a:lnTo>
                    <a:pt x="1066" y="2557"/>
                  </a:lnTo>
                  <a:lnTo>
                    <a:pt x="1173" y="2237"/>
                  </a:lnTo>
                  <a:lnTo>
                    <a:pt x="1173" y="1492"/>
                  </a:lnTo>
                  <a:lnTo>
                    <a:pt x="1173" y="1065"/>
                  </a:lnTo>
                  <a:lnTo>
                    <a:pt x="1066" y="639"/>
                  </a:lnTo>
                  <a:lnTo>
                    <a:pt x="746" y="3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88" name="Google Shape;2888;p28"/>
          <p:cNvGrpSpPr/>
          <p:nvPr/>
        </p:nvGrpSpPr>
        <p:grpSpPr>
          <a:xfrm>
            <a:off x="491428" y="1"/>
            <a:ext cx="919079" cy="1031844"/>
            <a:chOff x="289713" y="0"/>
            <a:chExt cx="847025" cy="950950"/>
          </a:xfrm>
        </p:grpSpPr>
        <p:sp>
          <p:nvSpPr>
            <p:cNvPr id="2889" name="Google Shape;2889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98" name="Google Shape;2898;p28"/>
          <p:cNvGrpSpPr/>
          <p:nvPr/>
        </p:nvGrpSpPr>
        <p:grpSpPr>
          <a:xfrm>
            <a:off x="1609028" y="1"/>
            <a:ext cx="919079" cy="1031844"/>
            <a:chOff x="289713" y="0"/>
            <a:chExt cx="847025" cy="950950"/>
          </a:xfrm>
        </p:grpSpPr>
        <p:sp>
          <p:nvSpPr>
            <p:cNvPr id="2899" name="Google Shape;2899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08" name="Google Shape;2908;p28"/>
          <p:cNvGrpSpPr/>
          <p:nvPr/>
        </p:nvGrpSpPr>
        <p:grpSpPr>
          <a:xfrm>
            <a:off x="2726629" y="1"/>
            <a:ext cx="919079" cy="1031844"/>
            <a:chOff x="289713" y="0"/>
            <a:chExt cx="847025" cy="950950"/>
          </a:xfrm>
        </p:grpSpPr>
        <p:sp>
          <p:nvSpPr>
            <p:cNvPr id="2909" name="Google Shape;2909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18" name="Google Shape;2918;p28"/>
          <p:cNvGrpSpPr/>
          <p:nvPr/>
        </p:nvGrpSpPr>
        <p:grpSpPr>
          <a:xfrm>
            <a:off x="294618" y="3861452"/>
            <a:ext cx="1312699" cy="2808163"/>
            <a:chOff x="-2306975" y="-1486200"/>
            <a:chExt cx="1429125" cy="3057225"/>
          </a:xfrm>
        </p:grpSpPr>
        <p:sp>
          <p:nvSpPr>
            <p:cNvPr id="2919" name="Google Shape;2919;p28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20" name="Google Shape;2920;p28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921" name="Google Shape;2921;p28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28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28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28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28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28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28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28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28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28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28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28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28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28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28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28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28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28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28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28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28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28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28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p28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p28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p28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p28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28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28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28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p28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28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p28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28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p28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2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2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2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2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28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28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p28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28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p28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28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28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28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28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28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p28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3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>
            <a:spLocks noGrp="1"/>
          </p:cNvSpPr>
          <p:nvPr>
            <p:ph type="title"/>
          </p:nvPr>
        </p:nvSpPr>
        <p:spPr>
          <a:xfrm>
            <a:off x="960000" y="624231"/>
            <a:ext cx="10272000" cy="609600"/>
          </a:xfrm>
          <a:prstGeom prst="rect">
            <a:avLst/>
          </a:prstGeom>
          <a:effectLst>
            <a:outerShdw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"/>
          <p:cNvSpPr txBox="1">
            <a:spLocks noGrp="1"/>
          </p:cNvSpPr>
          <p:nvPr>
            <p:ph type="body" idx="1"/>
          </p:nvPr>
        </p:nvSpPr>
        <p:spPr>
          <a:xfrm>
            <a:off x="960000" y="1798033"/>
            <a:ext cx="10272000" cy="3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endParaRPr/>
          </a:p>
        </p:txBody>
      </p:sp>
      <p:grpSp>
        <p:nvGrpSpPr>
          <p:cNvPr id="357" name="Google Shape;357;p4"/>
          <p:cNvGrpSpPr/>
          <p:nvPr/>
        </p:nvGrpSpPr>
        <p:grpSpPr>
          <a:xfrm>
            <a:off x="10781485" y="1"/>
            <a:ext cx="919079" cy="1031844"/>
            <a:chOff x="289713" y="0"/>
            <a:chExt cx="847025" cy="950950"/>
          </a:xfrm>
        </p:grpSpPr>
        <p:sp>
          <p:nvSpPr>
            <p:cNvPr id="358" name="Google Shape;358;p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4"/>
          <p:cNvGrpSpPr/>
          <p:nvPr/>
        </p:nvGrpSpPr>
        <p:grpSpPr>
          <a:xfrm>
            <a:off x="491418" y="1"/>
            <a:ext cx="919079" cy="1031844"/>
            <a:chOff x="289713" y="0"/>
            <a:chExt cx="847025" cy="950950"/>
          </a:xfrm>
        </p:grpSpPr>
        <p:sp>
          <p:nvSpPr>
            <p:cNvPr id="368" name="Google Shape;368;p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4"/>
          <p:cNvGrpSpPr/>
          <p:nvPr/>
        </p:nvGrpSpPr>
        <p:grpSpPr>
          <a:xfrm flipH="1">
            <a:off x="11225985" y="3947452"/>
            <a:ext cx="1312699" cy="2808163"/>
            <a:chOff x="-2306975" y="-1486200"/>
            <a:chExt cx="1429125" cy="3057225"/>
          </a:xfrm>
        </p:grpSpPr>
        <p:sp>
          <p:nvSpPr>
            <p:cNvPr id="378" name="Google Shape;378;p4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4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380" name="Google Shape;380;p4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0" name="Google Shape;430;p4"/>
          <p:cNvGrpSpPr/>
          <p:nvPr/>
        </p:nvGrpSpPr>
        <p:grpSpPr>
          <a:xfrm flipH="1">
            <a:off x="-1126933" y="5009067"/>
            <a:ext cx="2188033" cy="1746533"/>
            <a:chOff x="8060675" y="3682775"/>
            <a:chExt cx="1641025" cy="1309900"/>
          </a:xfrm>
        </p:grpSpPr>
        <p:sp>
          <p:nvSpPr>
            <p:cNvPr id="431" name="Google Shape;431;p4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32" name="Google Shape;432;p4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433" name="Google Shape;433;p4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5" name="Google Shape;465;p4"/>
          <p:cNvGrpSpPr/>
          <p:nvPr/>
        </p:nvGrpSpPr>
        <p:grpSpPr>
          <a:xfrm>
            <a:off x="132497" y="4422825"/>
            <a:ext cx="519633" cy="611632"/>
            <a:chOff x="5591925" y="2896100"/>
            <a:chExt cx="511450" cy="602000"/>
          </a:xfrm>
        </p:grpSpPr>
        <p:sp>
          <p:nvSpPr>
            <p:cNvPr id="466" name="Google Shape;466;p4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91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6"/>
          <p:cNvGrpSpPr/>
          <p:nvPr/>
        </p:nvGrpSpPr>
        <p:grpSpPr>
          <a:xfrm>
            <a:off x="10816751" y="1"/>
            <a:ext cx="919079" cy="1031844"/>
            <a:chOff x="289713" y="0"/>
            <a:chExt cx="847025" cy="950950"/>
          </a:xfrm>
        </p:grpSpPr>
        <p:sp>
          <p:nvSpPr>
            <p:cNvPr id="526" name="Google Shape;526;p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6"/>
          <p:cNvGrpSpPr/>
          <p:nvPr/>
        </p:nvGrpSpPr>
        <p:grpSpPr>
          <a:xfrm>
            <a:off x="491426" y="1"/>
            <a:ext cx="919079" cy="1031844"/>
            <a:chOff x="289713" y="0"/>
            <a:chExt cx="847025" cy="950950"/>
          </a:xfrm>
        </p:grpSpPr>
        <p:sp>
          <p:nvSpPr>
            <p:cNvPr id="536" name="Google Shape;536;p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6"/>
          <p:cNvGrpSpPr/>
          <p:nvPr/>
        </p:nvGrpSpPr>
        <p:grpSpPr>
          <a:xfrm>
            <a:off x="11517381" y="1396860"/>
            <a:ext cx="1072904" cy="1242880"/>
            <a:chOff x="3335286" y="601670"/>
            <a:chExt cx="804678" cy="932160"/>
          </a:xfrm>
        </p:grpSpPr>
        <p:sp>
          <p:nvSpPr>
            <p:cNvPr id="546" name="Google Shape;546;p6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6"/>
          <p:cNvGrpSpPr/>
          <p:nvPr/>
        </p:nvGrpSpPr>
        <p:grpSpPr>
          <a:xfrm>
            <a:off x="-404366" y="3759852"/>
            <a:ext cx="1312699" cy="2808163"/>
            <a:chOff x="-2306975" y="-1486200"/>
            <a:chExt cx="1429125" cy="3057225"/>
          </a:xfrm>
        </p:grpSpPr>
        <p:sp>
          <p:nvSpPr>
            <p:cNvPr id="562" name="Google Shape;562;p6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63" name="Google Shape;563;p6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64" name="Google Shape;564;p6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"/>
          <p:cNvSpPr txBox="1">
            <a:spLocks noGrp="1"/>
          </p:cNvSpPr>
          <p:nvPr>
            <p:ph type="body" idx="1"/>
          </p:nvPr>
        </p:nvSpPr>
        <p:spPr>
          <a:xfrm>
            <a:off x="2609200" y="2191633"/>
            <a:ext cx="6973600" cy="32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7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  <a:effectLst>
            <a:outerShdw dist="4762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7"/>
          <p:cNvGrpSpPr/>
          <p:nvPr/>
        </p:nvGrpSpPr>
        <p:grpSpPr>
          <a:xfrm>
            <a:off x="10781493" y="1"/>
            <a:ext cx="919079" cy="1031844"/>
            <a:chOff x="289713" y="0"/>
            <a:chExt cx="847025" cy="950950"/>
          </a:xfrm>
        </p:grpSpPr>
        <p:sp>
          <p:nvSpPr>
            <p:cNvPr id="618" name="Google Shape;618;p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7"/>
          <p:cNvGrpSpPr/>
          <p:nvPr/>
        </p:nvGrpSpPr>
        <p:grpSpPr>
          <a:xfrm>
            <a:off x="230838" y="1683029"/>
            <a:ext cx="2122495" cy="700969"/>
            <a:chOff x="583503" y="585996"/>
            <a:chExt cx="1591871" cy="525727"/>
          </a:xfrm>
        </p:grpSpPr>
        <p:sp>
          <p:nvSpPr>
            <p:cNvPr id="628" name="Google Shape;628;p7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7"/>
          <p:cNvGrpSpPr/>
          <p:nvPr/>
        </p:nvGrpSpPr>
        <p:grpSpPr>
          <a:xfrm>
            <a:off x="10761299" y="1447887"/>
            <a:ext cx="959477" cy="1574332"/>
            <a:chOff x="2458449" y="383490"/>
            <a:chExt cx="719608" cy="1180749"/>
          </a:xfrm>
        </p:grpSpPr>
        <p:sp>
          <p:nvSpPr>
            <p:cNvPr id="655" name="Google Shape;655;p7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7"/>
          <p:cNvGrpSpPr/>
          <p:nvPr/>
        </p:nvGrpSpPr>
        <p:grpSpPr>
          <a:xfrm>
            <a:off x="10968997" y="4218559"/>
            <a:ext cx="519633" cy="611632"/>
            <a:chOff x="5591925" y="2896100"/>
            <a:chExt cx="511450" cy="602000"/>
          </a:xfrm>
        </p:grpSpPr>
        <p:sp>
          <p:nvSpPr>
            <p:cNvPr id="690" name="Google Shape;690;p7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"/>
          <p:cNvSpPr txBox="1">
            <a:spLocks noGrp="1"/>
          </p:cNvSpPr>
          <p:nvPr>
            <p:ph type="title"/>
          </p:nvPr>
        </p:nvSpPr>
        <p:spPr>
          <a:xfrm>
            <a:off x="1466400" y="1742800"/>
            <a:ext cx="9259200" cy="3372400"/>
          </a:xfrm>
          <a:prstGeom prst="rect">
            <a:avLst/>
          </a:prstGeom>
          <a:effectLst>
            <a:outerShdw dist="57150" dir="552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706" name="Google Shape;706;p8"/>
          <p:cNvGrpSpPr/>
          <p:nvPr/>
        </p:nvGrpSpPr>
        <p:grpSpPr>
          <a:xfrm>
            <a:off x="4379162" y="1"/>
            <a:ext cx="919079" cy="1031844"/>
            <a:chOff x="289713" y="0"/>
            <a:chExt cx="847025" cy="950950"/>
          </a:xfrm>
        </p:grpSpPr>
        <p:sp>
          <p:nvSpPr>
            <p:cNvPr id="707" name="Google Shape;707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8"/>
          <p:cNvGrpSpPr/>
          <p:nvPr/>
        </p:nvGrpSpPr>
        <p:grpSpPr>
          <a:xfrm>
            <a:off x="5636462" y="1"/>
            <a:ext cx="919079" cy="1031844"/>
            <a:chOff x="289713" y="0"/>
            <a:chExt cx="847025" cy="950950"/>
          </a:xfrm>
        </p:grpSpPr>
        <p:sp>
          <p:nvSpPr>
            <p:cNvPr id="717" name="Google Shape;717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8"/>
          <p:cNvGrpSpPr/>
          <p:nvPr/>
        </p:nvGrpSpPr>
        <p:grpSpPr>
          <a:xfrm>
            <a:off x="6893762" y="1"/>
            <a:ext cx="919079" cy="1031844"/>
            <a:chOff x="289713" y="0"/>
            <a:chExt cx="847025" cy="950950"/>
          </a:xfrm>
        </p:grpSpPr>
        <p:sp>
          <p:nvSpPr>
            <p:cNvPr id="727" name="Google Shape;727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8"/>
          <p:cNvGrpSpPr/>
          <p:nvPr/>
        </p:nvGrpSpPr>
        <p:grpSpPr>
          <a:xfrm>
            <a:off x="9642605" y="578129"/>
            <a:ext cx="2122495" cy="700969"/>
            <a:chOff x="583503" y="585996"/>
            <a:chExt cx="1591871" cy="525727"/>
          </a:xfrm>
        </p:grpSpPr>
        <p:sp>
          <p:nvSpPr>
            <p:cNvPr id="737" name="Google Shape;737;p8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8"/>
          <p:cNvGrpSpPr/>
          <p:nvPr/>
        </p:nvGrpSpPr>
        <p:grpSpPr>
          <a:xfrm>
            <a:off x="414515" y="2589227"/>
            <a:ext cx="1072904" cy="1242880"/>
            <a:chOff x="3335286" y="601670"/>
            <a:chExt cx="804678" cy="932160"/>
          </a:xfrm>
        </p:grpSpPr>
        <p:sp>
          <p:nvSpPr>
            <p:cNvPr id="764" name="Google Shape;764;p8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8"/>
          <p:cNvGrpSpPr/>
          <p:nvPr/>
        </p:nvGrpSpPr>
        <p:grpSpPr>
          <a:xfrm>
            <a:off x="471232" y="562121"/>
            <a:ext cx="959477" cy="1574332"/>
            <a:chOff x="2458449" y="383490"/>
            <a:chExt cx="719608" cy="1180749"/>
          </a:xfrm>
        </p:grpSpPr>
        <p:sp>
          <p:nvSpPr>
            <p:cNvPr id="780" name="Google Shape;780;p8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8"/>
          <p:cNvGrpSpPr/>
          <p:nvPr/>
        </p:nvGrpSpPr>
        <p:grpSpPr>
          <a:xfrm>
            <a:off x="10616564" y="4400325"/>
            <a:ext cx="519633" cy="611632"/>
            <a:chOff x="5591925" y="2896100"/>
            <a:chExt cx="511450" cy="602000"/>
          </a:xfrm>
        </p:grpSpPr>
        <p:sp>
          <p:nvSpPr>
            <p:cNvPr id="815" name="Google Shape;815;p8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8"/>
          <p:cNvGrpSpPr/>
          <p:nvPr/>
        </p:nvGrpSpPr>
        <p:grpSpPr>
          <a:xfrm>
            <a:off x="9782368" y="4986567"/>
            <a:ext cx="2188033" cy="1746533"/>
            <a:chOff x="8060675" y="3682775"/>
            <a:chExt cx="1641025" cy="1309900"/>
          </a:xfrm>
        </p:grpSpPr>
        <p:sp>
          <p:nvSpPr>
            <p:cNvPr id="830" name="Google Shape;830;p8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31" name="Google Shape;831;p8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832" name="Google Shape;832;p8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4" name="Google Shape;864;p8"/>
          <p:cNvGrpSpPr/>
          <p:nvPr/>
        </p:nvGrpSpPr>
        <p:grpSpPr>
          <a:xfrm>
            <a:off x="1" y="3924952"/>
            <a:ext cx="1312699" cy="2808163"/>
            <a:chOff x="-2306975" y="-1486200"/>
            <a:chExt cx="1429125" cy="3057225"/>
          </a:xfrm>
        </p:grpSpPr>
        <p:sp>
          <p:nvSpPr>
            <p:cNvPr id="865" name="Google Shape;865;p8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8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867" name="Google Shape;867;p8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50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"/>
          <p:cNvSpPr txBox="1">
            <a:spLocks noGrp="1"/>
          </p:cNvSpPr>
          <p:nvPr>
            <p:ph type="title"/>
          </p:nvPr>
        </p:nvSpPr>
        <p:spPr>
          <a:xfrm>
            <a:off x="1966600" y="2081825"/>
            <a:ext cx="8258800" cy="1279200"/>
          </a:xfrm>
          <a:prstGeom prst="rect">
            <a:avLst/>
          </a:prstGeom>
          <a:effectLst>
            <a:outerShdw dist="476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9"/>
          <p:cNvSpPr txBox="1">
            <a:spLocks noGrp="1"/>
          </p:cNvSpPr>
          <p:nvPr>
            <p:ph type="subTitle" idx="1"/>
          </p:nvPr>
        </p:nvSpPr>
        <p:spPr>
          <a:xfrm>
            <a:off x="1969000" y="3556975"/>
            <a:ext cx="82540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0" name="Google Shape;920;p9"/>
          <p:cNvGrpSpPr/>
          <p:nvPr/>
        </p:nvGrpSpPr>
        <p:grpSpPr>
          <a:xfrm>
            <a:off x="491434" y="1"/>
            <a:ext cx="919079" cy="1031844"/>
            <a:chOff x="289713" y="0"/>
            <a:chExt cx="847025" cy="950950"/>
          </a:xfrm>
        </p:grpSpPr>
        <p:sp>
          <p:nvSpPr>
            <p:cNvPr id="921" name="Google Shape;921;p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9"/>
          <p:cNvGrpSpPr/>
          <p:nvPr/>
        </p:nvGrpSpPr>
        <p:grpSpPr>
          <a:xfrm>
            <a:off x="10781485" y="1"/>
            <a:ext cx="919079" cy="1031844"/>
            <a:chOff x="289713" y="0"/>
            <a:chExt cx="847025" cy="950950"/>
          </a:xfrm>
        </p:grpSpPr>
        <p:sp>
          <p:nvSpPr>
            <p:cNvPr id="931" name="Google Shape;931;p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713213" y="0"/>
              <a:ext cx="21325" cy="479475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9"/>
          <p:cNvGrpSpPr/>
          <p:nvPr/>
        </p:nvGrpSpPr>
        <p:grpSpPr>
          <a:xfrm>
            <a:off x="5034753" y="971829"/>
            <a:ext cx="2122495" cy="700969"/>
            <a:chOff x="583503" y="585996"/>
            <a:chExt cx="1591871" cy="525727"/>
          </a:xfrm>
        </p:grpSpPr>
        <p:sp>
          <p:nvSpPr>
            <p:cNvPr id="941" name="Google Shape;941;p9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10704581" y="1532027"/>
            <a:ext cx="1072904" cy="1242880"/>
            <a:chOff x="3335286" y="601670"/>
            <a:chExt cx="804678" cy="932160"/>
          </a:xfrm>
        </p:grpSpPr>
        <p:sp>
          <p:nvSpPr>
            <p:cNvPr id="968" name="Google Shape;968;p9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9"/>
          <p:cNvGrpSpPr/>
          <p:nvPr/>
        </p:nvGrpSpPr>
        <p:grpSpPr>
          <a:xfrm>
            <a:off x="471232" y="1628921"/>
            <a:ext cx="959477" cy="1574332"/>
            <a:chOff x="2458449" y="383490"/>
            <a:chExt cx="719608" cy="1180749"/>
          </a:xfrm>
        </p:grpSpPr>
        <p:sp>
          <p:nvSpPr>
            <p:cNvPr id="984" name="Google Shape;984;p9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9"/>
          <p:cNvGrpSpPr/>
          <p:nvPr/>
        </p:nvGrpSpPr>
        <p:grpSpPr>
          <a:xfrm>
            <a:off x="10454135" y="3832085"/>
            <a:ext cx="1312699" cy="2808163"/>
            <a:chOff x="-2306975" y="-1486200"/>
            <a:chExt cx="1429125" cy="3057225"/>
          </a:xfrm>
        </p:grpSpPr>
        <p:sp>
          <p:nvSpPr>
            <p:cNvPr id="1019" name="Google Shape;1019;p9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20" name="Google Shape;1020;p9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1021" name="Google Shape;1021;p9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9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9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9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9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9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9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9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9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9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9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1" name="Google Shape;1071;p9"/>
          <p:cNvGrpSpPr/>
          <p:nvPr/>
        </p:nvGrpSpPr>
        <p:grpSpPr>
          <a:xfrm flipH="1">
            <a:off x="-2574733" y="4683801"/>
            <a:ext cx="4745300" cy="2083527"/>
            <a:chOff x="431150" y="3157950"/>
            <a:chExt cx="3558975" cy="1562645"/>
          </a:xfrm>
        </p:grpSpPr>
        <p:sp>
          <p:nvSpPr>
            <p:cNvPr id="1072" name="Google Shape;1072;p9"/>
            <p:cNvSpPr/>
            <p:nvPr/>
          </p:nvSpPr>
          <p:spPr>
            <a:xfrm>
              <a:off x="431150" y="4591895"/>
              <a:ext cx="35274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extrusionOk="0">
                  <a:moveTo>
                    <a:pt x="35373" y="0"/>
                  </a:moveTo>
                  <a:lnTo>
                    <a:pt x="0" y="852"/>
                  </a:lnTo>
                  <a:lnTo>
                    <a:pt x="2557" y="49649"/>
                  </a:lnTo>
                  <a:lnTo>
                    <a:pt x="35373" y="49649"/>
                  </a:lnTo>
                  <a:lnTo>
                    <a:pt x="35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fill="none" extrusionOk="0">
                  <a:moveTo>
                    <a:pt x="0" y="852"/>
                  </a:moveTo>
                  <a:lnTo>
                    <a:pt x="35373" y="0"/>
                  </a:lnTo>
                  <a:lnTo>
                    <a:pt x="35373" y="49649"/>
                  </a:lnTo>
                  <a:lnTo>
                    <a:pt x="2557" y="49649"/>
                  </a:lnTo>
                  <a:lnTo>
                    <a:pt x="0" y="8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 flipH="1">
              <a:off x="610000" y="3405675"/>
              <a:ext cx="386250" cy="1241250"/>
            </a:xfrm>
            <a:custGeom>
              <a:avLst/>
              <a:gdLst/>
              <a:ahLst/>
              <a:cxnLst/>
              <a:rect l="l" t="t" r="r" b="b"/>
              <a:pathLst>
                <a:path w="15450" h="49650" extrusionOk="0">
                  <a:moveTo>
                    <a:pt x="1" y="0"/>
                  </a:moveTo>
                  <a:lnTo>
                    <a:pt x="1" y="49649"/>
                  </a:lnTo>
                  <a:lnTo>
                    <a:pt x="14704" y="49543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extrusionOk="0">
                  <a:moveTo>
                    <a:pt x="959" y="0"/>
                  </a:moveTo>
                  <a:lnTo>
                    <a:pt x="0" y="6499"/>
                  </a:lnTo>
                  <a:lnTo>
                    <a:pt x="11720" y="6393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fill="none" extrusionOk="0">
                  <a:moveTo>
                    <a:pt x="0" y="6499"/>
                  </a:moveTo>
                  <a:lnTo>
                    <a:pt x="959" y="0"/>
                  </a:lnTo>
                  <a:lnTo>
                    <a:pt x="11081" y="0"/>
                  </a:lnTo>
                  <a:lnTo>
                    <a:pt x="11720" y="6393"/>
                  </a:lnTo>
                  <a:lnTo>
                    <a:pt x="0" y="6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extrusionOk="0">
                  <a:moveTo>
                    <a:pt x="2451" y="0"/>
                  </a:moveTo>
                  <a:lnTo>
                    <a:pt x="640" y="213"/>
                  </a:lnTo>
                  <a:lnTo>
                    <a:pt x="0" y="40487"/>
                  </a:lnTo>
                  <a:lnTo>
                    <a:pt x="1172" y="40487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fill="none" extrusionOk="0">
                  <a:moveTo>
                    <a:pt x="0" y="40487"/>
                  </a:moveTo>
                  <a:lnTo>
                    <a:pt x="640" y="213"/>
                  </a:lnTo>
                  <a:lnTo>
                    <a:pt x="2451" y="0"/>
                  </a:lnTo>
                  <a:lnTo>
                    <a:pt x="1172" y="40487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extrusionOk="0">
                  <a:moveTo>
                    <a:pt x="1279" y="0"/>
                  </a:moveTo>
                  <a:lnTo>
                    <a:pt x="0" y="40487"/>
                  </a:ln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E4C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fill="none" extrusionOk="0">
                  <a:moveTo>
                    <a:pt x="0" y="40487"/>
                  </a:move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7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279" y="10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fill="none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extrusionOk="0">
                  <a:moveTo>
                    <a:pt x="1" y="0"/>
                  </a:move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fill="none" extrusionOk="0">
                  <a:moveTo>
                    <a:pt x="149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extrusionOk="0">
                  <a:moveTo>
                    <a:pt x="0" y="0"/>
                  </a:move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 flipH="1">
              <a:off x="676575" y="3943700"/>
              <a:ext cx="125225" cy="125225"/>
            </a:xfrm>
            <a:custGeom>
              <a:avLst/>
              <a:gdLst/>
              <a:ahLst/>
              <a:cxnLst/>
              <a:rect l="l" t="t" r="r" b="b"/>
              <a:pathLst>
                <a:path w="5009" h="5009" extrusionOk="0">
                  <a:moveTo>
                    <a:pt x="1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386"/>
                  </a:lnTo>
                  <a:lnTo>
                    <a:pt x="3730" y="1386"/>
                  </a:lnTo>
                  <a:lnTo>
                    <a:pt x="4688" y="4582"/>
                  </a:lnTo>
                  <a:lnTo>
                    <a:pt x="1705" y="4263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 flipH="1">
              <a:off x="633975" y="39437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4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 flipH="1">
              <a:off x="716550" y="39437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1" y="1"/>
                  </a:moveTo>
                  <a:lnTo>
                    <a:pt x="214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 flipH="1">
              <a:off x="668600" y="3618750"/>
              <a:ext cx="125200" cy="125225"/>
            </a:xfrm>
            <a:custGeom>
              <a:avLst/>
              <a:gdLst/>
              <a:ahLst/>
              <a:cxnLst/>
              <a:rect l="l" t="t" r="r" b="b"/>
              <a:pathLst>
                <a:path w="5008" h="5009" extrusionOk="0">
                  <a:moveTo>
                    <a:pt x="0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492"/>
                  </a:lnTo>
                  <a:lnTo>
                    <a:pt x="3729" y="1492"/>
                  </a:lnTo>
                  <a:lnTo>
                    <a:pt x="4688" y="4582"/>
                  </a:lnTo>
                  <a:lnTo>
                    <a:pt x="1598" y="4262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 flipH="1">
              <a:off x="625975" y="3618750"/>
              <a:ext cx="82600" cy="37325"/>
            </a:xfrm>
            <a:custGeom>
              <a:avLst/>
              <a:gdLst/>
              <a:ahLst/>
              <a:cxnLst/>
              <a:rect l="l" t="t" r="r" b="b"/>
              <a:pathLst>
                <a:path w="3304" h="1493" extrusionOk="0">
                  <a:moveTo>
                    <a:pt x="1" y="1"/>
                  </a:moveTo>
                  <a:lnTo>
                    <a:pt x="1" y="1492"/>
                  </a:lnTo>
                  <a:lnTo>
                    <a:pt x="3197" y="1492"/>
                  </a:lnTo>
                  <a:lnTo>
                    <a:pt x="3303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 flipH="1">
              <a:off x="708550" y="3618750"/>
              <a:ext cx="85250" cy="37325"/>
            </a:xfrm>
            <a:custGeom>
              <a:avLst/>
              <a:gdLst/>
              <a:ahLst/>
              <a:cxnLst/>
              <a:rect l="l" t="t" r="r" b="b"/>
              <a:pathLst>
                <a:path w="3410" h="1493" extrusionOk="0">
                  <a:moveTo>
                    <a:pt x="0" y="1"/>
                  </a:moveTo>
                  <a:lnTo>
                    <a:pt x="213" y="1492"/>
                  </a:lnTo>
                  <a:lnTo>
                    <a:pt x="3410" y="1492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 flipH="1">
              <a:off x="668600" y="4266000"/>
              <a:ext cx="125200" cy="111900"/>
            </a:xfrm>
            <a:custGeom>
              <a:avLst/>
              <a:gdLst/>
              <a:ahLst/>
              <a:cxnLst/>
              <a:rect l="l" t="t" r="r" b="b"/>
              <a:pathLst>
                <a:path w="5008" h="4476" extrusionOk="0">
                  <a:moveTo>
                    <a:pt x="0" y="1"/>
                  </a:moveTo>
                  <a:lnTo>
                    <a:pt x="959" y="4262"/>
                  </a:lnTo>
                  <a:lnTo>
                    <a:pt x="5008" y="4475"/>
                  </a:lnTo>
                  <a:lnTo>
                    <a:pt x="4688" y="1386"/>
                  </a:lnTo>
                  <a:lnTo>
                    <a:pt x="3729" y="1386"/>
                  </a:lnTo>
                  <a:lnTo>
                    <a:pt x="4688" y="4049"/>
                  </a:lnTo>
                  <a:lnTo>
                    <a:pt x="1598" y="3730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 flipH="1">
              <a:off x="625975" y="42660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3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 flipH="1">
              <a:off x="708550" y="42660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0" y="1"/>
                  </a:moveTo>
                  <a:lnTo>
                    <a:pt x="213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 flipH="1">
              <a:off x="687250" y="4484425"/>
              <a:ext cx="271700" cy="125200"/>
            </a:xfrm>
            <a:custGeom>
              <a:avLst/>
              <a:gdLst/>
              <a:ahLst/>
              <a:cxnLst/>
              <a:rect l="l" t="t" r="r" b="b"/>
              <a:pathLst>
                <a:path w="10868" h="5008" extrusionOk="0">
                  <a:moveTo>
                    <a:pt x="746" y="0"/>
                  </a:moveTo>
                  <a:lnTo>
                    <a:pt x="0" y="5008"/>
                  </a:lnTo>
                  <a:lnTo>
                    <a:pt x="0" y="5008"/>
                  </a:lnTo>
                  <a:lnTo>
                    <a:pt x="10868" y="1811"/>
                  </a:lnTo>
                  <a:lnTo>
                    <a:pt x="1086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fill="none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fill="none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fill="none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fill="none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fill="none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extrusionOk="0">
                  <a:moveTo>
                    <a:pt x="746" y="0"/>
                  </a:move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fill="none" extrusionOk="0">
                  <a:moveTo>
                    <a:pt x="24399" y="0"/>
                  </a:moveTo>
                  <a:lnTo>
                    <a:pt x="746" y="0"/>
                  </a:ln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extrusionOk="0">
                  <a:moveTo>
                    <a:pt x="82146" y="1"/>
                  </a:moveTo>
                  <a:lnTo>
                    <a:pt x="1" y="1492"/>
                  </a:lnTo>
                  <a:lnTo>
                    <a:pt x="1" y="4475"/>
                  </a:lnTo>
                  <a:lnTo>
                    <a:pt x="82146" y="4475"/>
                  </a:lnTo>
                  <a:lnTo>
                    <a:pt x="82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fill="none" extrusionOk="0">
                  <a:moveTo>
                    <a:pt x="1" y="1492"/>
                  </a:moveTo>
                  <a:lnTo>
                    <a:pt x="82146" y="1"/>
                  </a:lnTo>
                  <a:lnTo>
                    <a:pt x="82146" y="4475"/>
                  </a:lnTo>
                  <a:lnTo>
                    <a:pt x="1" y="4475"/>
                  </a:lnTo>
                  <a:lnTo>
                    <a:pt x="1" y="1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fill="none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extrusionOk="0">
                  <a:moveTo>
                    <a:pt x="1" y="0"/>
                  </a:move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 flipH="1">
              <a:off x="2048325" y="3269825"/>
              <a:ext cx="1829925" cy="101225"/>
            </a:xfrm>
            <a:custGeom>
              <a:avLst/>
              <a:gdLst/>
              <a:ahLst/>
              <a:cxnLst/>
              <a:rect l="l" t="t" r="r" b="b"/>
              <a:pathLst>
                <a:path w="73197" h="4049" extrusionOk="0">
                  <a:moveTo>
                    <a:pt x="1" y="0"/>
                  </a:moveTo>
                  <a:lnTo>
                    <a:pt x="107" y="2025"/>
                  </a:lnTo>
                  <a:lnTo>
                    <a:pt x="72983" y="4049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fill="none" extrusionOk="0">
                  <a:moveTo>
                    <a:pt x="2131" y="0"/>
                  </a:moveTo>
                  <a:lnTo>
                    <a:pt x="4901" y="0"/>
                  </a:lnTo>
                  <a:lnTo>
                    <a:pt x="2131" y="55083"/>
                  </a:lnTo>
                  <a:lnTo>
                    <a:pt x="0" y="55083"/>
                  </a:lnTo>
                  <a:lnTo>
                    <a:pt x="21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extrusionOk="0">
                  <a:moveTo>
                    <a:pt x="51248" y="0"/>
                  </a:move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fill="none" extrusionOk="0">
                  <a:moveTo>
                    <a:pt x="51248" y="0"/>
                  </a:moveTo>
                  <a:lnTo>
                    <a:pt x="51248" y="0"/>
                  </a:ln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107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107" y="107"/>
                  </a:lnTo>
                  <a:lnTo>
                    <a:pt x="107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extrusionOk="0">
                  <a:moveTo>
                    <a:pt x="63287" y="1"/>
                  </a:move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fill="none" extrusionOk="0">
                  <a:moveTo>
                    <a:pt x="63287" y="1"/>
                  </a:moveTo>
                  <a:lnTo>
                    <a:pt x="63287" y="1"/>
                  </a:ln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extrusionOk="0">
                  <a:moveTo>
                    <a:pt x="34521" y="1"/>
                  </a:move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fill="none" extrusionOk="0">
                  <a:moveTo>
                    <a:pt x="34521" y="1"/>
                  </a:moveTo>
                  <a:lnTo>
                    <a:pt x="34521" y="1"/>
                  </a:ln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lnTo>
                    <a:pt x="35586" y="1"/>
                  </a:lnTo>
                  <a:lnTo>
                    <a:pt x="34521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 flipH="1">
              <a:off x="3838275" y="3418975"/>
              <a:ext cx="31975" cy="500775"/>
            </a:xfrm>
            <a:custGeom>
              <a:avLst/>
              <a:gdLst/>
              <a:ahLst/>
              <a:cxnLst/>
              <a:rect l="l" t="t" r="r" b="b"/>
              <a:pathLst>
                <a:path w="1279" h="20031" extrusionOk="0">
                  <a:moveTo>
                    <a:pt x="1279" y="19818"/>
                  </a:moveTo>
                  <a:lnTo>
                    <a:pt x="1279" y="19818"/>
                  </a:lnTo>
                  <a:lnTo>
                    <a:pt x="1279" y="19818"/>
                  </a:lnTo>
                  <a:lnTo>
                    <a:pt x="1279" y="20031"/>
                  </a:lnTo>
                  <a:lnTo>
                    <a:pt x="1279" y="19818"/>
                  </a:lnTo>
                  <a:close/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 flipH="1">
              <a:off x="3838275" y="39144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 flipH="1">
              <a:off x="3870225" y="34189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0" y="0"/>
                  </a:moveTo>
                  <a:lnTo>
                    <a:pt x="107" y="10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fill="none" extrusionOk="0"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107" y="107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 flipH="1">
              <a:off x="3859575" y="359212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extrusionOk="0">
                  <a:moveTo>
                    <a:pt x="13638" y="0"/>
                  </a:move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fill="none" extrusionOk="0">
                  <a:moveTo>
                    <a:pt x="13638" y="0"/>
                  </a:moveTo>
                  <a:lnTo>
                    <a:pt x="13638" y="0"/>
                  </a:ln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214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214" y="107"/>
                  </a:lnTo>
                  <a:lnTo>
                    <a:pt x="214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 flipH="1">
              <a:off x="3830275" y="406357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extrusionOk="0">
                  <a:moveTo>
                    <a:pt x="37823" y="1"/>
                  </a:move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7823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fill="none" extrusionOk="0">
                  <a:moveTo>
                    <a:pt x="37823" y="1"/>
                  </a:moveTo>
                  <a:lnTo>
                    <a:pt x="37823" y="1"/>
                  </a:ln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8356" y="107"/>
                  </a:lnTo>
                  <a:lnTo>
                    <a:pt x="37823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9"/>
          <p:cNvGrpSpPr/>
          <p:nvPr/>
        </p:nvGrpSpPr>
        <p:grpSpPr>
          <a:xfrm>
            <a:off x="429734" y="3119875"/>
            <a:ext cx="1044167" cy="1576867"/>
            <a:chOff x="11447475" y="-511450"/>
            <a:chExt cx="783125" cy="1182650"/>
          </a:xfrm>
        </p:grpSpPr>
        <p:sp>
          <p:nvSpPr>
            <p:cNvPr id="1160" name="Google Shape;1160;p9"/>
            <p:cNvSpPr/>
            <p:nvPr/>
          </p:nvSpPr>
          <p:spPr>
            <a:xfrm>
              <a:off x="11447475" y="561975"/>
              <a:ext cx="495450" cy="109225"/>
            </a:xfrm>
            <a:custGeom>
              <a:avLst/>
              <a:gdLst/>
              <a:ahLst/>
              <a:cxnLst/>
              <a:rect l="l" t="t" r="r" b="b"/>
              <a:pathLst>
                <a:path w="19818" h="4369" extrusionOk="0">
                  <a:moveTo>
                    <a:pt x="10549" y="0"/>
                  </a:moveTo>
                  <a:lnTo>
                    <a:pt x="8950" y="107"/>
                  </a:lnTo>
                  <a:lnTo>
                    <a:pt x="7459" y="320"/>
                  </a:lnTo>
                  <a:lnTo>
                    <a:pt x="5967" y="746"/>
                  </a:lnTo>
                  <a:lnTo>
                    <a:pt x="4689" y="1279"/>
                  </a:lnTo>
                  <a:lnTo>
                    <a:pt x="3517" y="1811"/>
                  </a:lnTo>
                  <a:lnTo>
                    <a:pt x="2558" y="2451"/>
                  </a:lnTo>
                  <a:lnTo>
                    <a:pt x="1705" y="2983"/>
                  </a:lnTo>
                  <a:lnTo>
                    <a:pt x="427" y="3942"/>
                  </a:lnTo>
                  <a:lnTo>
                    <a:pt x="1" y="4368"/>
                  </a:lnTo>
                  <a:lnTo>
                    <a:pt x="19818" y="3942"/>
                  </a:lnTo>
                  <a:lnTo>
                    <a:pt x="18859" y="3090"/>
                  </a:lnTo>
                  <a:lnTo>
                    <a:pt x="17900" y="2451"/>
                  </a:lnTo>
                  <a:lnTo>
                    <a:pt x="16941" y="1811"/>
                  </a:lnTo>
                  <a:lnTo>
                    <a:pt x="15982" y="1385"/>
                  </a:lnTo>
                  <a:lnTo>
                    <a:pt x="15023" y="959"/>
                  </a:lnTo>
                  <a:lnTo>
                    <a:pt x="14065" y="639"/>
                  </a:lnTo>
                  <a:lnTo>
                    <a:pt x="13212" y="320"/>
                  </a:lnTo>
                  <a:lnTo>
                    <a:pt x="12253" y="107"/>
                  </a:lnTo>
                  <a:lnTo>
                    <a:pt x="10549" y="0"/>
                  </a:lnTo>
                  <a:close/>
                </a:path>
              </a:pathLst>
            </a:custGeom>
            <a:solidFill>
              <a:srgbClr val="CC4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1447475" y="-223800"/>
              <a:ext cx="239750" cy="788450"/>
            </a:xfrm>
            <a:custGeom>
              <a:avLst/>
              <a:gdLst/>
              <a:ahLst/>
              <a:cxnLst/>
              <a:rect l="l" t="t" r="r" b="b"/>
              <a:pathLst>
                <a:path w="9590" h="31538" extrusionOk="0">
                  <a:moveTo>
                    <a:pt x="2025" y="1"/>
                  </a:moveTo>
                  <a:lnTo>
                    <a:pt x="1" y="1705"/>
                  </a:lnTo>
                  <a:lnTo>
                    <a:pt x="8631" y="31538"/>
                  </a:lnTo>
                  <a:lnTo>
                    <a:pt x="9590" y="3143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11498100" y="-223800"/>
              <a:ext cx="207775" cy="785800"/>
            </a:xfrm>
            <a:custGeom>
              <a:avLst/>
              <a:gdLst/>
              <a:ahLst/>
              <a:cxnLst/>
              <a:rect l="l" t="t" r="r" b="b"/>
              <a:pathLst>
                <a:path w="8311" h="31432" extrusionOk="0">
                  <a:moveTo>
                    <a:pt x="0" y="1"/>
                  </a:moveTo>
                  <a:lnTo>
                    <a:pt x="7565" y="31431"/>
                  </a:lnTo>
                  <a:lnTo>
                    <a:pt x="8311" y="31325"/>
                  </a:lnTo>
                  <a:lnTo>
                    <a:pt x="1385" y="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11519400" y="-452850"/>
              <a:ext cx="253075" cy="285025"/>
            </a:xfrm>
            <a:custGeom>
              <a:avLst/>
              <a:gdLst/>
              <a:ahLst/>
              <a:cxnLst/>
              <a:rect l="l" t="t" r="r" b="b"/>
              <a:pathLst>
                <a:path w="10123" h="11401" extrusionOk="0">
                  <a:moveTo>
                    <a:pt x="8630" y="0"/>
                  </a:moveTo>
                  <a:lnTo>
                    <a:pt x="0" y="9482"/>
                  </a:lnTo>
                  <a:lnTo>
                    <a:pt x="533" y="11400"/>
                  </a:lnTo>
                  <a:lnTo>
                    <a:pt x="10122" y="1385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11532725" y="-418225"/>
              <a:ext cx="263700" cy="250400"/>
            </a:xfrm>
            <a:custGeom>
              <a:avLst/>
              <a:gdLst/>
              <a:ahLst/>
              <a:cxnLst/>
              <a:rect l="l" t="t" r="r" b="b"/>
              <a:pathLst>
                <a:path w="10548" h="10016" extrusionOk="0">
                  <a:moveTo>
                    <a:pt x="9269" y="0"/>
                  </a:moveTo>
                  <a:lnTo>
                    <a:pt x="0" y="10015"/>
                  </a:lnTo>
                  <a:lnTo>
                    <a:pt x="426" y="10015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11735150" y="-508800"/>
              <a:ext cx="495450" cy="471475"/>
            </a:xfrm>
            <a:custGeom>
              <a:avLst/>
              <a:gdLst/>
              <a:ahLst/>
              <a:cxnLst/>
              <a:rect l="l" t="t" r="r" b="b"/>
              <a:pathLst>
                <a:path w="19818" h="18859" extrusionOk="0">
                  <a:moveTo>
                    <a:pt x="6180" y="1"/>
                  </a:moveTo>
                  <a:lnTo>
                    <a:pt x="5541" y="107"/>
                  </a:lnTo>
                  <a:lnTo>
                    <a:pt x="4795" y="214"/>
                  </a:lnTo>
                  <a:lnTo>
                    <a:pt x="4049" y="427"/>
                  </a:lnTo>
                  <a:lnTo>
                    <a:pt x="3410" y="746"/>
                  </a:lnTo>
                  <a:lnTo>
                    <a:pt x="2771" y="1173"/>
                  </a:lnTo>
                  <a:lnTo>
                    <a:pt x="2131" y="1599"/>
                  </a:lnTo>
                  <a:lnTo>
                    <a:pt x="1599" y="2238"/>
                  </a:lnTo>
                  <a:lnTo>
                    <a:pt x="1066" y="2877"/>
                  </a:lnTo>
                  <a:lnTo>
                    <a:pt x="640" y="3623"/>
                  </a:lnTo>
                  <a:lnTo>
                    <a:pt x="427" y="4262"/>
                  </a:lnTo>
                  <a:lnTo>
                    <a:pt x="214" y="4902"/>
                  </a:lnTo>
                  <a:lnTo>
                    <a:pt x="107" y="5647"/>
                  </a:lnTo>
                  <a:lnTo>
                    <a:pt x="0" y="6393"/>
                  </a:lnTo>
                  <a:lnTo>
                    <a:pt x="107" y="7032"/>
                  </a:lnTo>
                  <a:lnTo>
                    <a:pt x="214" y="7778"/>
                  </a:lnTo>
                  <a:lnTo>
                    <a:pt x="640" y="9163"/>
                  </a:lnTo>
                  <a:lnTo>
                    <a:pt x="1279" y="10548"/>
                  </a:lnTo>
                  <a:lnTo>
                    <a:pt x="2131" y="11933"/>
                  </a:lnTo>
                  <a:lnTo>
                    <a:pt x="3090" y="13105"/>
                  </a:lnTo>
                  <a:lnTo>
                    <a:pt x="4049" y="14384"/>
                  </a:lnTo>
                  <a:lnTo>
                    <a:pt x="5115" y="15449"/>
                  </a:lnTo>
                  <a:lnTo>
                    <a:pt x="7032" y="17261"/>
                  </a:lnTo>
                  <a:lnTo>
                    <a:pt x="8524" y="18433"/>
                  </a:lnTo>
                  <a:lnTo>
                    <a:pt x="9057" y="18859"/>
                  </a:lnTo>
                  <a:lnTo>
                    <a:pt x="11294" y="15769"/>
                  </a:lnTo>
                  <a:lnTo>
                    <a:pt x="13425" y="13212"/>
                  </a:lnTo>
                  <a:lnTo>
                    <a:pt x="15236" y="11188"/>
                  </a:lnTo>
                  <a:lnTo>
                    <a:pt x="16728" y="9483"/>
                  </a:lnTo>
                  <a:lnTo>
                    <a:pt x="18006" y="8311"/>
                  </a:lnTo>
                  <a:lnTo>
                    <a:pt x="18965" y="7565"/>
                  </a:lnTo>
                  <a:lnTo>
                    <a:pt x="19818" y="6926"/>
                  </a:lnTo>
                  <a:lnTo>
                    <a:pt x="19178" y="6500"/>
                  </a:lnTo>
                  <a:lnTo>
                    <a:pt x="17793" y="5221"/>
                  </a:lnTo>
                  <a:lnTo>
                    <a:pt x="15556" y="3623"/>
                  </a:lnTo>
                  <a:lnTo>
                    <a:pt x="14277" y="2771"/>
                  </a:lnTo>
                  <a:lnTo>
                    <a:pt x="12892" y="1918"/>
                  </a:lnTo>
                  <a:lnTo>
                    <a:pt x="11507" y="1279"/>
                  </a:lnTo>
                  <a:lnTo>
                    <a:pt x="10016" y="640"/>
                  </a:lnTo>
                  <a:lnTo>
                    <a:pt x="8417" y="21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11961550" y="-325007"/>
              <a:ext cx="253071" cy="285036"/>
            </a:xfrm>
            <a:custGeom>
              <a:avLst/>
              <a:gdLst/>
              <a:ahLst/>
              <a:cxnLst/>
              <a:rect l="l" t="t" r="r" b="b"/>
              <a:pathLst>
                <a:path w="8844" h="10122" extrusionOk="0">
                  <a:moveTo>
                    <a:pt x="8843" y="0"/>
                  </a:moveTo>
                  <a:lnTo>
                    <a:pt x="7991" y="746"/>
                  </a:lnTo>
                  <a:lnTo>
                    <a:pt x="7032" y="1492"/>
                  </a:lnTo>
                  <a:lnTo>
                    <a:pt x="5434" y="3090"/>
                  </a:lnTo>
                  <a:lnTo>
                    <a:pt x="3836" y="4688"/>
                  </a:lnTo>
                  <a:lnTo>
                    <a:pt x="2557" y="6393"/>
                  </a:lnTo>
                  <a:lnTo>
                    <a:pt x="1492" y="7778"/>
                  </a:lnTo>
                  <a:lnTo>
                    <a:pt x="639" y="9056"/>
                  </a:lnTo>
                  <a:lnTo>
                    <a:pt x="0" y="10122"/>
                  </a:lnTo>
                  <a:lnTo>
                    <a:pt x="1705" y="8630"/>
                  </a:lnTo>
                  <a:lnTo>
                    <a:pt x="3303" y="7032"/>
                  </a:lnTo>
                  <a:lnTo>
                    <a:pt x="4901" y="5327"/>
                  </a:lnTo>
                  <a:lnTo>
                    <a:pt x="6180" y="3729"/>
                  </a:lnTo>
                  <a:lnTo>
                    <a:pt x="8098" y="1066"/>
                  </a:lnTo>
                  <a:lnTo>
                    <a:pt x="8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11716500" y="-511450"/>
              <a:ext cx="127875" cy="117200"/>
            </a:xfrm>
            <a:custGeom>
              <a:avLst/>
              <a:gdLst/>
              <a:ahLst/>
              <a:cxnLst/>
              <a:rect l="l" t="t" r="r" b="b"/>
              <a:pathLst>
                <a:path w="5115" h="4688" extrusionOk="0">
                  <a:moveTo>
                    <a:pt x="2451" y="0"/>
                  </a:moveTo>
                  <a:lnTo>
                    <a:pt x="1599" y="107"/>
                  </a:lnTo>
                  <a:lnTo>
                    <a:pt x="960" y="320"/>
                  </a:lnTo>
                  <a:lnTo>
                    <a:pt x="640" y="533"/>
                  </a:lnTo>
                  <a:lnTo>
                    <a:pt x="320" y="852"/>
                  </a:lnTo>
                  <a:lnTo>
                    <a:pt x="214" y="1172"/>
                  </a:lnTo>
                  <a:lnTo>
                    <a:pt x="1" y="1492"/>
                  </a:lnTo>
                  <a:lnTo>
                    <a:pt x="1" y="2131"/>
                  </a:lnTo>
                  <a:lnTo>
                    <a:pt x="1" y="2770"/>
                  </a:lnTo>
                  <a:lnTo>
                    <a:pt x="214" y="3303"/>
                  </a:lnTo>
                  <a:lnTo>
                    <a:pt x="746" y="4262"/>
                  </a:lnTo>
                  <a:lnTo>
                    <a:pt x="1066" y="4688"/>
                  </a:lnTo>
                  <a:lnTo>
                    <a:pt x="3517" y="2024"/>
                  </a:lnTo>
                  <a:lnTo>
                    <a:pt x="5115" y="426"/>
                  </a:lnTo>
                  <a:lnTo>
                    <a:pt x="4582" y="213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11913600" y="-495475"/>
              <a:ext cx="133225" cy="53300"/>
            </a:xfrm>
            <a:custGeom>
              <a:avLst/>
              <a:gdLst/>
              <a:ahLst/>
              <a:cxnLst/>
              <a:rect l="l" t="t" r="r" b="b"/>
              <a:pathLst>
                <a:path w="5329" h="2132" extrusionOk="0">
                  <a:moveTo>
                    <a:pt x="1" y="0"/>
                  </a:moveTo>
                  <a:lnTo>
                    <a:pt x="427" y="427"/>
                  </a:lnTo>
                  <a:lnTo>
                    <a:pt x="1066" y="746"/>
                  </a:lnTo>
                  <a:lnTo>
                    <a:pt x="1706" y="1279"/>
                  </a:lnTo>
                  <a:lnTo>
                    <a:pt x="2558" y="1705"/>
                  </a:lnTo>
                  <a:lnTo>
                    <a:pt x="3410" y="2025"/>
                  </a:lnTo>
                  <a:lnTo>
                    <a:pt x="4369" y="2131"/>
                  </a:lnTo>
                  <a:lnTo>
                    <a:pt x="4902" y="2131"/>
                  </a:lnTo>
                  <a:lnTo>
                    <a:pt x="5328" y="2025"/>
                  </a:lnTo>
                  <a:lnTo>
                    <a:pt x="4902" y="1705"/>
                  </a:lnTo>
                  <a:lnTo>
                    <a:pt x="3730" y="1066"/>
                  </a:lnTo>
                  <a:lnTo>
                    <a:pt x="2984" y="640"/>
                  </a:lnTo>
                  <a:lnTo>
                    <a:pt x="2025" y="320"/>
                  </a:lnTo>
                  <a:lnTo>
                    <a:pt x="1066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11871000" y="-135900"/>
              <a:ext cx="87925" cy="69275"/>
            </a:xfrm>
            <a:custGeom>
              <a:avLst/>
              <a:gdLst/>
              <a:ahLst/>
              <a:cxnLst/>
              <a:rect l="l" t="t" r="r" b="b"/>
              <a:pathLst>
                <a:path w="3517" h="2771" extrusionOk="0">
                  <a:moveTo>
                    <a:pt x="0" y="1"/>
                  </a:moveTo>
                  <a:lnTo>
                    <a:pt x="320" y="427"/>
                  </a:lnTo>
                  <a:lnTo>
                    <a:pt x="1066" y="1386"/>
                  </a:lnTo>
                  <a:lnTo>
                    <a:pt x="1598" y="1918"/>
                  </a:lnTo>
                  <a:lnTo>
                    <a:pt x="2131" y="2345"/>
                  </a:lnTo>
                  <a:lnTo>
                    <a:pt x="2877" y="2664"/>
                  </a:lnTo>
                  <a:lnTo>
                    <a:pt x="3516" y="2771"/>
                  </a:lnTo>
                  <a:lnTo>
                    <a:pt x="3303" y="2451"/>
                  </a:lnTo>
                  <a:lnTo>
                    <a:pt x="2557" y="1705"/>
                  </a:lnTo>
                  <a:lnTo>
                    <a:pt x="2025" y="1279"/>
                  </a:lnTo>
                  <a:lnTo>
                    <a:pt x="1492" y="747"/>
                  </a:lnTo>
                  <a:lnTo>
                    <a:pt x="746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11471450" y="-178500"/>
              <a:ext cx="29325" cy="63950"/>
            </a:xfrm>
            <a:custGeom>
              <a:avLst/>
              <a:gdLst/>
              <a:ahLst/>
              <a:cxnLst/>
              <a:rect l="l" t="t" r="r" b="b"/>
              <a:pathLst>
                <a:path w="1173" h="2558" extrusionOk="0">
                  <a:moveTo>
                    <a:pt x="320" y="0"/>
                  </a:moveTo>
                  <a:lnTo>
                    <a:pt x="214" y="320"/>
                  </a:lnTo>
                  <a:lnTo>
                    <a:pt x="107" y="639"/>
                  </a:lnTo>
                  <a:lnTo>
                    <a:pt x="1" y="959"/>
                  </a:lnTo>
                  <a:lnTo>
                    <a:pt x="1" y="1385"/>
                  </a:lnTo>
                  <a:lnTo>
                    <a:pt x="107" y="1811"/>
                  </a:lnTo>
                  <a:lnTo>
                    <a:pt x="533" y="2237"/>
                  </a:lnTo>
                  <a:lnTo>
                    <a:pt x="1066" y="2557"/>
                  </a:lnTo>
                  <a:lnTo>
                    <a:pt x="1173" y="2237"/>
                  </a:lnTo>
                  <a:lnTo>
                    <a:pt x="1173" y="1492"/>
                  </a:lnTo>
                  <a:lnTo>
                    <a:pt x="1173" y="1065"/>
                  </a:lnTo>
                  <a:lnTo>
                    <a:pt x="1066" y="639"/>
                  </a:lnTo>
                  <a:lnTo>
                    <a:pt x="746" y="3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6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213600" cy="2404800"/>
          </a:xfrm>
          <a:prstGeom prst="rect">
            <a:avLst/>
          </a:prstGeom>
          <a:effectLst>
            <a:outerShdw dist="38100" dir="2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1"/>
          <p:cNvSpPr txBox="1">
            <a:spLocks noGrp="1"/>
          </p:cNvSpPr>
          <p:nvPr>
            <p:ph type="title" hasCustomPrompt="1"/>
          </p:nvPr>
        </p:nvSpPr>
        <p:spPr>
          <a:xfrm>
            <a:off x="951000" y="2160459"/>
            <a:ext cx="10290000" cy="1440800"/>
          </a:xfrm>
          <a:prstGeom prst="rect">
            <a:avLst/>
          </a:prstGeom>
          <a:effectLst>
            <a:outerShdw dist="66675" dir="546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5" name="Google Shape;1175;p11"/>
          <p:cNvSpPr txBox="1">
            <a:spLocks noGrp="1"/>
          </p:cNvSpPr>
          <p:nvPr>
            <p:ph type="subTitle" idx="1"/>
          </p:nvPr>
        </p:nvSpPr>
        <p:spPr>
          <a:xfrm>
            <a:off x="3036801" y="3934873"/>
            <a:ext cx="6760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176" name="Google Shape;1176;p11"/>
          <p:cNvGrpSpPr/>
          <p:nvPr/>
        </p:nvGrpSpPr>
        <p:grpSpPr>
          <a:xfrm>
            <a:off x="4995111" y="-304797"/>
            <a:ext cx="919079" cy="1954375"/>
            <a:chOff x="289713" y="-850207"/>
            <a:chExt cx="847025" cy="1801157"/>
          </a:xfrm>
        </p:grpSpPr>
        <p:sp>
          <p:nvSpPr>
            <p:cNvPr id="1177" name="Google Shape;1177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11"/>
          <p:cNvGrpSpPr/>
          <p:nvPr/>
        </p:nvGrpSpPr>
        <p:grpSpPr>
          <a:xfrm>
            <a:off x="6277811" y="-812797"/>
            <a:ext cx="919079" cy="1954375"/>
            <a:chOff x="289713" y="-850207"/>
            <a:chExt cx="847025" cy="1801157"/>
          </a:xfrm>
        </p:grpSpPr>
        <p:sp>
          <p:nvSpPr>
            <p:cNvPr id="1187" name="Google Shape;1187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334988" y="886975"/>
              <a:ext cx="759150" cy="63975"/>
            </a:xfrm>
            <a:custGeom>
              <a:avLst/>
              <a:gdLst/>
              <a:ahLst/>
              <a:cxnLst/>
              <a:rect l="l" t="t" r="r" b="b"/>
              <a:pathLst>
                <a:path w="30366" h="2559" extrusionOk="0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390913" y="900300"/>
              <a:ext cx="668600" cy="45300"/>
            </a:xfrm>
            <a:custGeom>
              <a:avLst/>
              <a:gdLst/>
              <a:ahLst/>
              <a:cxnLst/>
              <a:rect l="l" t="t" r="r" b="b"/>
              <a:pathLst>
                <a:path w="26744" h="1812" extrusionOk="0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713203" y="-850207"/>
              <a:ext cx="21321" cy="1329728"/>
            </a:xfrm>
            <a:custGeom>
              <a:avLst/>
              <a:gdLst/>
              <a:ahLst/>
              <a:cxnLst/>
              <a:rect l="l" t="t" r="r" b="b"/>
              <a:pathLst>
                <a:path w="853" h="19179" extrusionOk="0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630638" y="900300"/>
              <a:ext cx="186475" cy="39975"/>
            </a:xfrm>
            <a:custGeom>
              <a:avLst/>
              <a:gdLst/>
              <a:ahLst/>
              <a:cxnLst/>
              <a:rect l="l" t="t" r="r" b="b"/>
              <a:pathLst>
                <a:path w="7459" h="1599" extrusionOk="0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289713" y="556700"/>
              <a:ext cx="847025" cy="378250"/>
            </a:xfrm>
            <a:custGeom>
              <a:avLst/>
              <a:gdLst/>
              <a:ahLst/>
              <a:cxnLst/>
              <a:rect l="l" t="t" r="r" b="b"/>
              <a:pathLst>
                <a:path w="33881" h="15130" extrusionOk="0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289713" y="559375"/>
              <a:ext cx="847025" cy="143850"/>
            </a:xfrm>
            <a:custGeom>
              <a:avLst/>
              <a:gdLst/>
              <a:ahLst/>
              <a:cxnLst/>
              <a:rect l="l" t="t" r="r" b="b"/>
              <a:pathLst>
                <a:path w="33881" h="5754" extrusionOk="0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585363" y="479450"/>
              <a:ext cx="282350" cy="90600"/>
            </a:xfrm>
            <a:custGeom>
              <a:avLst/>
              <a:gdLst/>
              <a:ahLst/>
              <a:cxnLst/>
              <a:rect l="l" t="t" r="r" b="b"/>
              <a:pathLst>
                <a:path w="11294" h="3624" extrusionOk="0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11"/>
          <p:cNvGrpSpPr/>
          <p:nvPr/>
        </p:nvGrpSpPr>
        <p:grpSpPr>
          <a:xfrm>
            <a:off x="951005" y="590829"/>
            <a:ext cx="2122495" cy="700969"/>
            <a:chOff x="583503" y="585996"/>
            <a:chExt cx="1591871" cy="525727"/>
          </a:xfrm>
        </p:grpSpPr>
        <p:sp>
          <p:nvSpPr>
            <p:cNvPr id="1197" name="Google Shape;1197;p11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1645989" y="891134"/>
              <a:ext cx="238982" cy="165451"/>
            </a:xfrm>
            <a:custGeom>
              <a:avLst/>
              <a:gdLst/>
              <a:ahLst/>
              <a:cxnLst/>
              <a:rect l="l" t="t" r="r" b="b"/>
              <a:pathLst>
                <a:path w="6926" h="4795" extrusionOk="0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1634947" y="891134"/>
              <a:ext cx="194884" cy="165451"/>
            </a:xfrm>
            <a:custGeom>
              <a:avLst/>
              <a:gdLst/>
              <a:ahLst/>
              <a:cxnLst/>
              <a:rect l="l" t="t" r="r" b="b"/>
              <a:pathLst>
                <a:path w="5648" h="4795" extrusionOk="0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583503" y="854351"/>
              <a:ext cx="1246286" cy="257373"/>
            </a:xfrm>
            <a:custGeom>
              <a:avLst/>
              <a:gdLst/>
              <a:ahLst/>
              <a:cxnLst/>
              <a:rect l="l" t="t" r="r" b="b"/>
              <a:pathLst>
                <a:path w="36119" h="7459" fill="none" extrusionOk="0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1043059" y="681578"/>
              <a:ext cx="371308" cy="158102"/>
            </a:xfrm>
            <a:custGeom>
              <a:avLst/>
              <a:gdLst/>
              <a:ahLst/>
              <a:cxnLst/>
              <a:rect l="l" t="t" r="r" b="b"/>
              <a:pathLst>
                <a:path w="10761" h="4582" extrusionOk="0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1079808" y="710978"/>
              <a:ext cx="312512" cy="114005"/>
            </a:xfrm>
            <a:custGeom>
              <a:avLst/>
              <a:gdLst/>
              <a:ahLst/>
              <a:cxnLst/>
              <a:rect l="l" t="t" r="r" b="b"/>
              <a:pathLst>
                <a:path w="9057" h="3304" extrusionOk="0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1054066" y="585996"/>
              <a:ext cx="628681" cy="176493"/>
            </a:xfrm>
            <a:custGeom>
              <a:avLst/>
              <a:gdLst/>
              <a:ahLst/>
              <a:cxnLst/>
              <a:rect l="l" t="t" r="r" b="b"/>
              <a:pathLst>
                <a:path w="18220" h="5115" extrusionOk="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1072458" y="604354"/>
              <a:ext cx="312512" cy="128704"/>
            </a:xfrm>
            <a:custGeom>
              <a:avLst/>
              <a:gdLst/>
              <a:ahLst/>
              <a:cxnLst/>
              <a:rect l="l" t="t" r="r" b="b"/>
              <a:pathLst>
                <a:path w="9057" h="3730" extrusionOk="0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1377598" y="604354"/>
              <a:ext cx="283114" cy="69907"/>
            </a:xfrm>
            <a:custGeom>
              <a:avLst/>
              <a:gdLst/>
              <a:ahLst/>
              <a:cxnLst/>
              <a:rect l="l" t="t" r="r" b="b"/>
              <a:pathLst>
                <a:path w="8205" h="2026" extrusionOk="0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631294" y="839651"/>
              <a:ext cx="389699" cy="58866"/>
            </a:xfrm>
            <a:custGeom>
              <a:avLst/>
              <a:gdLst/>
              <a:ahLst/>
              <a:cxnLst/>
              <a:rect l="l" t="t" r="r" b="b"/>
              <a:pathLst>
                <a:path w="11294" h="1706" extrusionOk="0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extrusionOk="0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1921695" y="600696"/>
              <a:ext cx="194884" cy="227975"/>
            </a:xfrm>
            <a:custGeom>
              <a:avLst/>
              <a:gdLst/>
              <a:ahLst/>
              <a:cxnLst/>
              <a:rect l="l" t="t" r="r" b="b"/>
              <a:pathLst>
                <a:path w="5648" h="6607" fill="none" extrusionOk="0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1932737" y="810252"/>
              <a:ext cx="172836" cy="29433"/>
            </a:xfrm>
            <a:custGeom>
              <a:avLst/>
              <a:gdLst/>
              <a:ahLst/>
              <a:cxnLst/>
              <a:rect l="l" t="t" r="r" b="b"/>
              <a:pathLst>
                <a:path w="5009" h="853" extrusionOk="0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1998920" y="608046"/>
              <a:ext cx="77222" cy="191192"/>
            </a:xfrm>
            <a:custGeom>
              <a:avLst/>
              <a:gdLst/>
              <a:ahLst/>
              <a:cxnLst/>
              <a:rect l="l" t="t" r="r" b="b"/>
              <a:pathLst>
                <a:path w="2238" h="5541" fill="none" extrusionOk="0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12177" y="891134"/>
              <a:ext cx="194850" cy="165451"/>
            </a:xfrm>
            <a:custGeom>
              <a:avLst/>
              <a:gdLst/>
              <a:ahLst/>
              <a:cxnLst/>
              <a:rect l="l" t="t" r="r" b="b"/>
              <a:pathLst>
                <a:path w="5647" h="4795" extrusionOk="0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1020975" y="839651"/>
              <a:ext cx="1154399" cy="66215"/>
            </a:xfrm>
            <a:custGeom>
              <a:avLst/>
              <a:gdLst/>
              <a:ahLst/>
              <a:cxnLst/>
              <a:rect l="l" t="t" r="r" b="b"/>
              <a:pathLst>
                <a:path w="33456" h="1919" extrusionOk="0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723185" y="887442"/>
              <a:ext cx="246366" cy="169144"/>
            </a:xfrm>
            <a:custGeom>
              <a:avLst/>
              <a:gdLst/>
              <a:ahLst/>
              <a:cxnLst/>
              <a:rect l="l" t="t" r="r" b="b"/>
              <a:pathLst>
                <a:path w="7140" h="4902" extrusionOk="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1392298" y="677886"/>
              <a:ext cx="352952" cy="169144"/>
            </a:xfrm>
            <a:custGeom>
              <a:avLst/>
              <a:gdLst/>
              <a:ahLst/>
              <a:cxnLst/>
              <a:rect l="l" t="t" r="r" b="b"/>
              <a:pathLst>
                <a:path w="10229" h="4902" extrusionOk="0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1054066" y="585996"/>
              <a:ext cx="330903" cy="176493"/>
            </a:xfrm>
            <a:custGeom>
              <a:avLst/>
              <a:gdLst/>
              <a:ahLst/>
              <a:cxnLst/>
              <a:rect l="l" t="t" r="r" b="b"/>
              <a:pathLst>
                <a:path w="9590" h="5115" extrusionOk="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11"/>
          <p:cNvGrpSpPr/>
          <p:nvPr/>
        </p:nvGrpSpPr>
        <p:grpSpPr>
          <a:xfrm>
            <a:off x="10630899" y="332327"/>
            <a:ext cx="1072904" cy="1242880"/>
            <a:chOff x="3335286" y="601670"/>
            <a:chExt cx="804678" cy="932160"/>
          </a:xfrm>
        </p:grpSpPr>
        <p:sp>
          <p:nvSpPr>
            <p:cNvPr id="1224" name="Google Shape;1224;p11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3525012" y="781557"/>
              <a:ext cx="448128" cy="549516"/>
            </a:xfrm>
            <a:custGeom>
              <a:avLst/>
              <a:gdLst/>
              <a:ahLst/>
              <a:cxnLst/>
              <a:rect l="l" t="t" r="r" b="b"/>
              <a:pathLst>
                <a:path w="14597" h="17901" extrusionOk="0">
                  <a:moveTo>
                    <a:pt x="14597" y="1"/>
                  </a:moveTo>
                  <a:lnTo>
                    <a:pt x="0" y="214"/>
                  </a:lnTo>
                  <a:lnTo>
                    <a:pt x="533" y="17900"/>
                  </a:lnTo>
                  <a:lnTo>
                    <a:pt x="13212" y="17900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655855" y="987630"/>
              <a:ext cx="248609" cy="287820"/>
            </a:xfrm>
            <a:custGeom>
              <a:avLst/>
              <a:gdLst/>
              <a:ahLst/>
              <a:cxnLst/>
              <a:rect l="l" t="t" r="r" b="b"/>
              <a:pathLst>
                <a:path w="8098" h="9376" extrusionOk="0">
                  <a:moveTo>
                    <a:pt x="4368" y="0"/>
                  </a:moveTo>
                  <a:lnTo>
                    <a:pt x="0" y="2983"/>
                  </a:lnTo>
                  <a:lnTo>
                    <a:pt x="2131" y="9376"/>
                  </a:lnTo>
                  <a:lnTo>
                    <a:pt x="7032" y="9376"/>
                  </a:lnTo>
                  <a:lnTo>
                    <a:pt x="8097" y="4688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668933" y="925467"/>
              <a:ext cx="62168" cy="88347"/>
            </a:xfrm>
            <a:custGeom>
              <a:avLst/>
              <a:gdLst/>
              <a:ahLst/>
              <a:cxnLst/>
              <a:rect l="l" t="t" r="r" b="b"/>
              <a:pathLst>
                <a:path w="2025" h="2878" extrusionOk="0">
                  <a:moveTo>
                    <a:pt x="1705" y="1"/>
                  </a:moveTo>
                  <a:lnTo>
                    <a:pt x="0" y="1386"/>
                  </a:lnTo>
                  <a:lnTo>
                    <a:pt x="0" y="2877"/>
                  </a:lnTo>
                  <a:lnTo>
                    <a:pt x="2025" y="2345"/>
                  </a:lnTo>
                  <a:lnTo>
                    <a:pt x="17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744148" y="827358"/>
              <a:ext cx="160315" cy="160302"/>
            </a:xfrm>
            <a:custGeom>
              <a:avLst/>
              <a:gdLst/>
              <a:ahLst/>
              <a:cxnLst/>
              <a:rect l="l" t="t" r="r" b="b"/>
              <a:pathLst>
                <a:path w="5222" h="5222" extrusionOk="0">
                  <a:moveTo>
                    <a:pt x="5221" y="0"/>
                  </a:moveTo>
                  <a:lnTo>
                    <a:pt x="214" y="853"/>
                  </a:lnTo>
                  <a:lnTo>
                    <a:pt x="1" y="5221"/>
                  </a:lnTo>
                  <a:lnTo>
                    <a:pt x="1" y="5221"/>
                  </a:lnTo>
                  <a:lnTo>
                    <a:pt x="5221" y="4156"/>
                  </a:lnTo>
                  <a:lnTo>
                    <a:pt x="5221" y="0"/>
                  </a:lnTo>
                  <a:close/>
                </a:path>
              </a:pathLst>
            </a:custGeom>
            <a:solidFill>
              <a:srgbClr val="6B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3610051" y="1030146"/>
              <a:ext cx="45835" cy="49085"/>
            </a:xfrm>
            <a:custGeom>
              <a:avLst/>
              <a:gdLst/>
              <a:ahLst/>
              <a:cxnLst/>
              <a:rect l="l" t="t" r="r" b="b"/>
              <a:pathLst>
                <a:path w="1493" h="1599" extrusionOk="0">
                  <a:moveTo>
                    <a:pt x="533" y="0"/>
                  </a:moveTo>
                  <a:lnTo>
                    <a:pt x="1" y="1172"/>
                  </a:lnTo>
                  <a:lnTo>
                    <a:pt x="533" y="1598"/>
                  </a:lnTo>
                  <a:lnTo>
                    <a:pt x="1492" y="32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3547914" y="1079200"/>
              <a:ext cx="150491" cy="228973"/>
            </a:xfrm>
            <a:custGeom>
              <a:avLst/>
              <a:gdLst/>
              <a:ahLst/>
              <a:cxnLst/>
              <a:rect l="l" t="t" r="r" b="b"/>
              <a:pathLst>
                <a:path w="4902" h="7459" extrusionOk="0">
                  <a:moveTo>
                    <a:pt x="3197" y="0"/>
                  </a:moveTo>
                  <a:lnTo>
                    <a:pt x="0" y="6926"/>
                  </a:lnTo>
                  <a:lnTo>
                    <a:pt x="4582" y="7458"/>
                  </a:lnTo>
                  <a:lnTo>
                    <a:pt x="4901" y="4688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39" name="Google Shape;1239;p11"/>
          <p:cNvGrpSpPr/>
          <p:nvPr/>
        </p:nvGrpSpPr>
        <p:grpSpPr>
          <a:xfrm>
            <a:off x="9199983" y="332321"/>
            <a:ext cx="959477" cy="1574332"/>
            <a:chOff x="2458449" y="383490"/>
            <a:chExt cx="719608" cy="1180749"/>
          </a:xfrm>
        </p:grpSpPr>
        <p:sp>
          <p:nvSpPr>
            <p:cNvPr id="1240" name="Google Shape;1240;p11"/>
            <p:cNvSpPr/>
            <p:nvPr/>
          </p:nvSpPr>
          <p:spPr>
            <a:xfrm>
              <a:off x="2458449" y="383490"/>
              <a:ext cx="719608" cy="1180749"/>
            </a:xfrm>
            <a:custGeom>
              <a:avLst/>
              <a:gdLst/>
              <a:ahLst/>
              <a:cxnLst/>
              <a:rect l="l" t="t" r="r" b="b"/>
              <a:pathLst>
                <a:path w="23440" h="38464" extrusionOk="0">
                  <a:moveTo>
                    <a:pt x="0" y="1"/>
                  </a:moveTo>
                  <a:lnTo>
                    <a:pt x="1598" y="38463"/>
                  </a:lnTo>
                  <a:lnTo>
                    <a:pt x="21948" y="38463"/>
                  </a:lnTo>
                  <a:lnTo>
                    <a:pt x="23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30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extrusionOk="0">
                  <a:moveTo>
                    <a:pt x="1" y="0"/>
                  </a:moveTo>
                  <a:lnTo>
                    <a:pt x="1919" y="36545"/>
                  </a:ln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2491144" y="409675"/>
              <a:ext cx="657471" cy="1121840"/>
            </a:xfrm>
            <a:custGeom>
              <a:avLst/>
              <a:gdLst/>
              <a:ahLst/>
              <a:cxnLst/>
              <a:rect l="l" t="t" r="r" b="b"/>
              <a:pathLst>
                <a:path w="21416" h="36545" fill="none" extrusionOk="0">
                  <a:moveTo>
                    <a:pt x="1919" y="36545"/>
                  </a:moveTo>
                  <a:lnTo>
                    <a:pt x="19924" y="36118"/>
                  </a:lnTo>
                  <a:lnTo>
                    <a:pt x="21416" y="320"/>
                  </a:lnTo>
                  <a:lnTo>
                    <a:pt x="1" y="0"/>
                  </a:lnTo>
                  <a:lnTo>
                    <a:pt x="1919" y="36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extrusionOk="0">
                  <a:moveTo>
                    <a:pt x="18858" y="0"/>
                  </a:move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2523870" y="1518407"/>
              <a:ext cx="592049" cy="36008"/>
            </a:xfrm>
            <a:custGeom>
              <a:avLst/>
              <a:gdLst/>
              <a:ahLst/>
              <a:cxnLst/>
              <a:rect l="l" t="t" r="r" b="b"/>
              <a:pathLst>
                <a:path w="19285" h="1173" fill="none" extrusionOk="0">
                  <a:moveTo>
                    <a:pt x="18858" y="0"/>
                  </a:moveTo>
                  <a:lnTo>
                    <a:pt x="18858" y="0"/>
                  </a:lnTo>
                  <a:lnTo>
                    <a:pt x="853" y="427"/>
                  </a:lnTo>
                  <a:lnTo>
                    <a:pt x="0" y="1172"/>
                  </a:lnTo>
                  <a:lnTo>
                    <a:pt x="19285" y="1172"/>
                  </a:lnTo>
                  <a:lnTo>
                    <a:pt x="188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extrusionOk="0">
                  <a:moveTo>
                    <a:pt x="0" y="1"/>
                  </a:move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2464988" y="393313"/>
              <a:ext cx="696737" cy="49085"/>
            </a:xfrm>
            <a:custGeom>
              <a:avLst/>
              <a:gdLst/>
              <a:ahLst/>
              <a:cxnLst/>
              <a:rect l="l" t="t" r="r" b="b"/>
              <a:pathLst>
                <a:path w="22695" h="1599" fill="none" extrusionOk="0">
                  <a:moveTo>
                    <a:pt x="22694" y="1"/>
                  </a:moveTo>
                  <a:lnTo>
                    <a:pt x="0" y="1"/>
                  </a:lnTo>
                  <a:lnTo>
                    <a:pt x="853" y="1492"/>
                  </a:lnTo>
                  <a:lnTo>
                    <a:pt x="853" y="1492"/>
                  </a:lnTo>
                  <a:lnTo>
                    <a:pt x="853" y="533"/>
                  </a:lnTo>
                  <a:lnTo>
                    <a:pt x="22268" y="853"/>
                  </a:lnTo>
                  <a:lnTo>
                    <a:pt x="22161" y="1599"/>
                  </a:lnTo>
                  <a:lnTo>
                    <a:pt x="226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2491144" y="409675"/>
              <a:ext cx="657471" cy="49085"/>
            </a:xfrm>
            <a:custGeom>
              <a:avLst/>
              <a:gdLst/>
              <a:ahLst/>
              <a:cxnLst/>
              <a:rect l="l" t="t" r="r" b="b"/>
              <a:pathLst>
                <a:path w="21416" h="1599" fill="none" extrusionOk="0">
                  <a:moveTo>
                    <a:pt x="1" y="0"/>
                  </a:moveTo>
                  <a:lnTo>
                    <a:pt x="1" y="959"/>
                  </a:lnTo>
                  <a:lnTo>
                    <a:pt x="21203" y="1598"/>
                  </a:lnTo>
                  <a:lnTo>
                    <a:pt x="21309" y="1066"/>
                  </a:lnTo>
                  <a:lnTo>
                    <a:pt x="21416" y="32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extrusionOk="0">
                  <a:moveTo>
                    <a:pt x="0" y="1"/>
                  </a:moveTo>
                  <a:lnTo>
                    <a:pt x="1172" y="27595"/>
                  </a:lnTo>
                  <a:lnTo>
                    <a:pt x="13851" y="27595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rgbClr val="FFC9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2595831" y="550300"/>
              <a:ext cx="448128" cy="847128"/>
            </a:xfrm>
            <a:custGeom>
              <a:avLst/>
              <a:gdLst/>
              <a:ahLst/>
              <a:cxnLst/>
              <a:rect l="l" t="t" r="r" b="b"/>
              <a:pathLst>
                <a:path w="14597" h="27596" fill="none" extrusionOk="0">
                  <a:moveTo>
                    <a:pt x="1172" y="27595"/>
                  </a:moveTo>
                  <a:lnTo>
                    <a:pt x="0" y="1"/>
                  </a:lnTo>
                  <a:lnTo>
                    <a:pt x="14597" y="1"/>
                  </a:lnTo>
                  <a:lnTo>
                    <a:pt x="13851" y="27595"/>
                  </a:lnTo>
                  <a:lnTo>
                    <a:pt x="1172" y="27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extrusionOk="0">
                  <a:moveTo>
                    <a:pt x="1" y="1"/>
                  </a:moveTo>
                  <a:lnTo>
                    <a:pt x="1066" y="11507"/>
                  </a:lnTo>
                  <a:lnTo>
                    <a:pt x="5115" y="11934"/>
                  </a:lnTo>
                  <a:lnTo>
                    <a:pt x="6713" y="6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2641605" y="821758"/>
              <a:ext cx="206089" cy="366344"/>
            </a:xfrm>
            <a:custGeom>
              <a:avLst/>
              <a:gdLst/>
              <a:ahLst/>
              <a:cxnLst/>
              <a:rect l="l" t="t" r="r" b="b"/>
              <a:pathLst>
                <a:path w="6713" h="11934" fill="none" extrusionOk="0">
                  <a:moveTo>
                    <a:pt x="1" y="1"/>
                  </a:moveTo>
                  <a:lnTo>
                    <a:pt x="6713" y="6713"/>
                  </a:lnTo>
                  <a:lnTo>
                    <a:pt x="5115" y="11934"/>
                  </a:lnTo>
                  <a:lnTo>
                    <a:pt x="1066" y="115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extrusionOk="0">
                  <a:moveTo>
                    <a:pt x="214" y="0"/>
                  </a:moveTo>
                  <a:lnTo>
                    <a:pt x="1" y="4688"/>
                  </a:lnTo>
                  <a:lnTo>
                    <a:pt x="1492" y="436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2814968" y="1132478"/>
              <a:ext cx="45835" cy="143941"/>
            </a:xfrm>
            <a:custGeom>
              <a:avLst/>
              <a:gdLst/>
              <a:ahLst/>
              <a:cxnLst/>
              <a:rect l="l" t="t" r="r" b="b"/>
              <a:pathLst>
                <a:path w="1493" h="4689" fill="none" extrusionOk="0">
                  <a:moveTo>
                    <a:pt x="1" y="4688"/>
                  </a:moveTo>
                  <a:lnTo>
                    <a:pt x="214" y="0"/>
                  </a:lnTo>
                  <a:lnTo>
                    <a:pt x="1492" y="0"/>
                  </a:lnTo>
                  <a:lnTo>
                    <a:pt x="1492" y="4369"/>
                  </a:lnTo>
                  <a:lnTo>
                    <a:pt x="1" y="46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extrusionOk="0">
                  <a:moveTo>
                    <a:pt x="5861" y="0"/>
                  </a:moveTo>
                  <a:lnTo>
                    <a:pt x="1918" y="533"/>
                  </a:lnTo>
                  <a:lnTo>
                    <a:pt x="1" y="10442"/>
                  </a:lnTo>
                  <a:lnTo>
                    <a:pt x="1279" y="13851"/>
                  </a:lnTo>
                  <a:lnTo>
                    <a:pt x="3836" y="12892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2821507" y="579739"/>
              <a:ext cx="179933" cy="425222"/>
            </a:xfrm>
            <a:custGeom>
              <a:avLst/>
              <a:gdLst/>
              <a:ahLst/>
              <a:cxnLst/>
              <a:rect l="l" t="t" r="r" b="b"/>
              <a:pathLst>
                <a:path w="5861" h="13852" fill="none" extrusionOk="0">
                  <a:moveTo>
                    <a:pt x="1279" y="13851"/>
                  </a:moveTo>
                  <a:lnTo>
                    <a:pt x="1" y="10442"/>
                  </a:lnTo>
                  <a:lnTo>
                    <a:pt x="1918" y="533"/>
                  </a:lnTo>
                  <a:lnTo>
                    <a:pt x="5861" y="0"/>
                  </a:lnTo>
                  <a:lnTo>
                    <a:pt x="3836" y="12892"/>
                  </a:lnTo>
                  <a:lnTo>
                    <a:pt x="1279" y="138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extrusionOk="0">
                  <a:moveTo>
                    <a:pt x="4050" y="1"/>
                  </a:moveTo>
                  <a:lnTo>
                    <a:pt x="427" y="1279"/>
                  </a:lnTo>
                  <a:lnTo>
                    <a:pt x="1" y="4156"/>
                  </a:lnTo>
                  <a:lnTo>
                    <a:pt x="427" y="4476"/>
                  </a:lnTo>
                  <a:lnTo>
                    <a:pt x="3517" y="4156"/>
                  </a:ln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2847663" y="972206"/>
              <a:ext cx="124335" cy="137402"/>
            </a:xfrm>
            <a:custGeom>
              <a:avLst/>
              <a:gdLst/>
              <a:ahLst/>
              <a:cxnLst/>
              <a:rect l="l" t="t" r="r" b="b"/>
              <a:pathLst>
                <a:path w="4050" h="4476" fill="none" extrusionOk="0">
                  <a:moveTo>
                    <a:pt x="1" y="4156"/>
                  </a:moveTo>
                  <a:lnTo>
                    <a:pt x="427" y="1279"/>
                  </a:lnTo>
                  <a:lnTo>
                    <a:pt x="4050" y="1"/>
                  </a:lnTo>
                  <a:lnTo>
                    <a:pt x="3517" y="4156"/>
                  </a:lnTo>
                  <a:lnTo>
                    <a:pt x="427" y="4476"/>
                  </a:lnTo>
                  <a:lnTo>
                    <a:pt x="1" y="4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98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extrusionOk="0">
                  <a:moveTo>
                    <a:pt x="2025" y="6606"/>
                  </a:moveTo>
                  <a:lnTo>
                    <a:pt x="3729" y="9589"/>
                  </a:lnTo>
                  <a:lnTo>
                    <a:pt x="3410" y="10122"/>
                  </a:lnTo>
                  <a:lnTo>
                    <a:pt x="640" y="6819"/>
                  </a:lnTo>
                  <a:lnTo>
                    <a:pt x="2025" y="6606"/>
                  </a:lnTo>
                  <a:close/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FF7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2771" y="3516"/>
                  </a:moveTo>
                  <a:lnTo>
                    <a:pt x="1" y="213"/>
                  </a:lnTo>
                  <a:lnTo>
                    <a:pt x="1386" y="0"/>
                  </a:lnTo>
                  <a:lnTo>
                    <a:pt x="3090" y="2983"/>
                  </a:lnTo>
                  <a:lnTo>
                    <a:pt x="2771" y="3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2723390" y="681133"/>
              <a:ext cx="206089" cy="493892"/>
            </a:xfrm>
            <a:custGeom>
              <a:avLst/>
              <a:gdLst/>
              <a:ahLst/>
              <a:cxnLst/>
              <a:rect l="l" t="t" r="r" b="b"/>
              <a:pathLst>
                <a:path w="6713" h="16089" fill="none" extrusionOk="0">
                  <a:moveTo>
                    <a:pt x="4582" y="0"/>
                  </a:moveTo>
                  <a:lnTo>
                    <a:pt x="1066" y="107"/>
                  </a:lnTo>
                  <a:lnTo>
                    <a:pt x="0" y="7245"/>
                  </a:lnTo>
                  <a:lnTo>
                    <a:pt x="4049" y="11294"/>
                  </a:lnTo>
                  <a:lnTo>
                    <a:pt x="2770" y="15343"/>
                  </a:lnTo>
                  <a:lnTo>
                    <a:pt x="3090" y="15769"/>
                  </a:lnTo>
                  <a:lnTo>
                    <a:pt x="3197" y="14703"/>
                  </a:lnTo>
                  <a:lnTo>
                    <a:pt x="4475" y="14703"/>
                  </a:lnTo>
                  <a:lnTo>
                    <a:pt x="4475" y="16088"/>
                  </a:lnTo>
                  <a:lnTo>
                    <a:pt x="6713" y="15130"/>
                  </a:lnTo>
                  <a:lnTo>
                    <a:pt x="6713" y="13744"/>
                  </a:lnTo>
                  <a:lnTo>
                    <a:pt x="4475" y="13958"/>
                  </a:lnTo>
                  <a:lnTo>
                    <a:pt x="4049" y="13638"/>
                  </a:lnTo>
                  <a:lnTo>
                    <a:pt x="4475" y="10761"/>
                  </a:lnTo>
                  <a:lnTo>
                    <a:pt x="6499" y="10015"/>
                  </a:lnTo>
                  <a:lnTo>
                    <a:pt x="6499" y="9802"/>
                  </a:lnTo>
                  <a:lnTo>
                    <a:pt x="4475" y="10548"/>
                  </a:lnTo>
                  <a:lnTo>
                    <a:pt x="3197" y="7139"/>
                  </a:lnTo>
                  <a:lnTo>
                    <a:pt x="4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707027" y="903536"/>
              <a:ext cx="140667" cy="248588"/>
            </a:xfrm>
            <a:custGeom>
              <a:avLst/>
              <a:gdLst/>
              <a:ahLst/>
              <a:cxnLst/>
              <a:rect l="l" t="t" r="r" b="b"/>
              <a:pathLst>
                <a:path w="4582" h="8098" fill="none" extrusionOk="0">
                  <a:moveTo>
                    <a:pt x="533" y="0"/>
                  </a:moveTo>
                  <a:lnTo>
                    <a:pt x="1" y="4049"/>
                  </a:lnTo>
                  <a:lnTo>
                    <a:pt x="3303" y="8098"/>
                  </a:lnTo>
                  <a:lnTo>
                    <a:pt x="4582" y="4049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extrusionOk="0">
                  <a:moveTo>
                    <a:pt x="107" y="0"/>
                  </a:move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9F2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2818253" y="1132478"/>
              <a:ext cx="42550" cy="55624"/>
            </a:xfrm>
            <a:custGeom>
              <a:avLst/>
              <a:gdLst/>
              <a:ahLst/>
              <a:cxnLst/>
              <a:rect l="l" t="t" r="r" b="b"/>
              <a:pathLst>
                <a:path w="1386" h="1812" fill="none" extrusionOk="0">
                  <a:moveTo>
                    <a:pt x="1385" y="0"/>
                  </a:moveTo>
                  <a:lnTo>
                    <a:pt x="107" y="0"/>
                  </a:lnTo>
                  <a:lnTo>
                    <a:pt x="0" y="1066"/>
                  </a:lnTo>
                  <a:lnTo>
                    <a:pt x="639" y="1812"/>
                  </a:lnTo>
                  <a:lnTo>
                    <a:pt x="1385" y="1385"/>
                  </a:lnTo>
                  <a:lnTo>
                    <a:pt x="1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  <a:close/>
                </a:path>
              </a:pathLst>
            </a:custGeom>
            <a:solidFill>
              <a:srgbClr val="6B1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2821507" y="677848"/>
              <a:ext cx="101433" cy="327113"/>
            </a:xfrm>
            <a:custGeom>
              <a:avLst/>
              <a:gdLst/>
              <a:ahLst/>
              <a:cxnLst/>
              <a:rect l="l" t="t" r="r" b="b"/>
              <a:pathLst>
                <a:path w="3304" h="10656" fill="none" extrusionOk="0">
                  <a:moveTo>
                    <a:pt x="2877" y="1"/>
                  </a:moveTo>
                  <a:lnTo>
                    <a:pt x="1386" y="107"/>
                  </a:lnTo>
                  <a:lnTo>
                    <a:pt x="1" y="7246"/>
                  </a:lnTo>
                  <a:lnTo>
                    <a:pt x="1279" y="10655"/>
                  </a:lnTo>
                  <a:lnTo>
                    <a:pt x="3303" y="9909"/>
                  </a:lnTo>
                  <a:lnTo>
                    <a:pt x="28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2847663" y="988568"/>
              <a:ext cx="81815" cy="121040"/>
            </a:xfrm>
            <a:custGeom>
              <a:avLst/>
              <a:gdLst/>
              <a:ahLst/>
              <a:cxnLst/>
              <a:rect l="l" t="t" r="r" b="b"/>
              <a:pathLst>
                <a:path w="2665" h="3943" fill="none" extrusionOk="0">
                  <a:moveTo>
                    <a:pt x="2451" y="0"/>
                  </a:moveTo>
                  <a:lnTo>
                    <a:pt x="427" y="746"/>
                  </a:lnTo>
                  <a:lnTo>
                    <a:pt x="1" y="3623"/>
                  </a:lnTo>
                  <a:lnTo>
                    <a:pt x="427" y="3943"/>
                  </a:lnTo>
                  <a:lnTo>
                    <a:pt x="2665" y="3729"/>
                  </a:lnTo>
                  <a:lnTo>
                    <a:pt x="24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2743007" y="883920"/>
              <a:ext cx="94894" cy="107932"/>
            </a:xfrm>
            <a:custGeom>
              <a:avLst/>
              <a:gdLst/>
              <a:ahLst/>
              <a:cxnLst/>
              <a:rect l="l" t="t" r="r" b="b"/>
              <a:pathLst>
                <a:path w="3091" h="3516" fill="none" extrusionOk="0">
                  <a:moveTo>
                    <a:pt x="1386" y="0"/>
                  </a:moveTo>
                  <a:lnTo>
                    <a:pt x="1" y="213"/>
                  </a:lnTo>
                  <a:lnTo>
                    <a:pt x="2771" y="3516"/>
                  </a:lnTo>
                  <a:lnTo>
                    <a:pt x="3090" y="2983"/>
                  </a:lnTo>
                  <a:lnTo>
                    <a:pt x="13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11"/>
          <p:cNvGrpSpPr/>
          <p:nvPr/>
        </p:nvGrpSpPr>
        <p:grpSpPr>
          <a:xfrm>
            <a:off x="10747567" y="4607601"/>
            <a:ext cx="4745300" cy="2083527"/>
            <a:chOff x="431150" y="3157950"/>
            <a:chExt cx="3558975" cy="1562645"/>
          </a:xfrm>
        </p:grpSpPr>
        <p:sp>
          <p:nvSpPr>
            <p:cNvPr id="1275" name="Google Shape;1275;p11"/>
            <p:cNvSpPr/>
            <p:nvPr/>
          </p:nvSpPr>
          <p:spPr>
            <a:xfrm>
              <a:off x="431150" y="4591895"/>
              <a:ext cx="35274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extrusionOk="0">
                  <a:moveTo>
                    <a:pt x="35373" y="0"/>
                  </a:moveTo>
                  <a:lnTo>
                    <a:pt x="0" y="852"/>
                  </a:lnTo>
                  <a:lnTo>
                    <a:pt x="2557" y="49649"/>
                  </a:lnTo>
                  <a:lnTo>
                    <a:pt x="35373" y="49649"/>
                  </a:lnTo>
                  <a:lnTo>
                    <a:pt x="35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fill="none" extrusionOk="0">
                  <a:moveTo>
                    <a:pt x="0" y="852"/>
                  </a:moveTo>
                  <a:lnTo>
                    <a:pt x="35373" y="0"/>
                  </a:lnTo>
                  <a:lnTo>
                    <a:pt x="35373" y="49649"/>
                  </a:lnTo>
                  <a:lnTo>
                    <a:pt x="2557" y="49649"/>
                  </a:lnTo>
                  <a:lnTo>
                    <a:pt x="0" y="8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 flipH="1">
              <a:off x="610000" y="3405675"/>
              <a:ext cx="386250" cy="1241250"/>
            </a:xfrm>
            <a:custGeom>
              <a:avLst/>
              <a:gdLst/>
              <a:ahLst/>
              <a:cxnLst/>
              <a:rect l="l" t="t" r="r" b="b"/>
              <a:pathLst>
                <a:path w="15450" h="49650" extrusionOk="0">
                  <a:moveTo>
                    <a:pt x="1" y="0"/>
                  </a:moveTo>
                  <a:lnTo>
                    <a:pt x="1" y="49649"/>
                  </a:lnTo>
                  <a:lnTo>
                    <a:pt x="14704" y="49543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extrusionOk="0">
                  <a:moveTo>
                    <a:pt x="959" y="0"/>
                  </a:moveTo>
                  <a:lnTo>
                    <a:pt x="0" y="6499"/>
                  </a:lnTo>
                  <a:lnTo>
                    <a:pt x="11720" y="6393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fill="none" extrusionOk="0">
                  <a:moveTo>
                    <a:pt x="0" y="6499"/>
                  </a:moveTo>
                  <a:lnTo>
                    <a:pt x="959" y="0"/>
                  </a:lnTo>
                  <a:lnTo>
                    <a:pt x="11081" y="0"/>
                  </a:lnTo>
                  <a:lnTo>
                    <a:pt x="11720" y="6393"/>
                  </a:lnTo>
                  <a:lnTo>
                    <a:pt x="0" y="6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extrusionOk="0">
                  <a:moveTo>
                    <a:pt x="2451" y="0"/>
                  </a:moveTo>
                  <a:lnTo>
                    <a:pt x="640" y="213"/>
                  </a:lnTo>
                  <a:lnTo>
                    <a:pt x="0" y="40487"/>
                  </a:lnTo>
                  <a:lnTo>
                    <a:pt x="1172" y="40487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fill="none" extrusionOk="0">
                  <a:moveTo>
                    <a:pt x="0" y="40487"/>
                  </a:moveTo>
                  <a:lnTo>
                    <a:pt x="640" y="213"/>
                  </a:lnTo>
                  <a:lnTo>
                    <a:pt x="2451" y="0"/>
                  </a:lnTo>
                  <a:lnTo>
                    <a:pt x="1172" y="40487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extrusionOk="0">
                  <a:moveTo>
                    <a:pt x="1279" y="0"/>
                  </a:moveTo>
                  <a:lnTo>
                    <a:pt x="0" y="40487"/>
                  </a:ln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E4C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fill="none" extrusionOk="0">
                  <a:moveTo>
                    <a:pt x="0" y="40487"/>
                  </a:move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7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279" y="10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fill="none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extrusionOk="0">
                  <a:moveTo>
                    <a:pt x="1" y="0"/>
                  </a:move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fill="none" extrusionOk="0">
                  <a:moveTo>
                    <a:pt x="149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extrusionOk="0">
                  <a:moveTo>
                    <a:pt x="0" y="0"/>
                  </a:move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 flipH="1">
              <a:off x="676575" y="3943700"/>
              <a:ext cx="125225" cy="125225"/>
            </a:xfrm>
            <a:custGeom>
              <a:avLst/>
              <a:gdLst/>
              <a:ahLst/>
              <a:cxnLst/>
              <a:rect l="l" t="t" r="r" b="b"/>
              <a:pathLst>
                <a:path w="5009" h="5009" extrusionOk="0">
                  <a:moveTo>
                    <a:pt x="1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386"/>
                  </a:lnTo>
                  <a:lnTo>
                    <a:pt x="3730" y="1386"/>
                  </a:lnTo>
                  <a:lnTo>
                    <a:pt x="4688" y="4582"/>
                  </a:lnTo>
                  <a:lnTo>
                    <a:pt x="1705" y="4263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 flipH="1">
              <a:off x="633975" y="39437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4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 flipH="1">
              <a:off x="716550" y="39437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1" y="1"/>
                  </a:moveTo>
                  <a:lnTo>
                    <a:pt x="214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 flipH="1">
              <a:off x="668600" y="3618750"/>
              <a:ext cx="125200" cy="125225"/>
            </a:xfrm>
            <a:custGeom>
              <a:avLst/>
              <a:gdLst/>
              <a:ahLst/>
              <a:cxnLst/>
              <a:rect l="l" t="t" r="r" b="b"/>
              <a:pathLst>
                <a:path w="5008" h="5009" extrusionOk="0">
                  <a:moveTo>
                    <a:pt x="0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492"/>
                  </a:lnTo>
                  <a:lnTo>
                    <a:pt x="3729" y="1492"/>
                  </a:lnTo>
                  <a:lnTo>
                    <a:pt x="4688" y="4582"/>
                  </a:lnTo>
                  <a:lnTo>
                    <a:pt x="1598" y="4262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 flipH="1">
              <a:off x="625975" y="3618750"/>
              <a:ext cx="82600" cy="37325"/>
            </a:xfrm>
            <a:custGeom>
              <a:avLst/>
              <a:gdLst/>
              <a:ahLst/>
              <a:cxnLst/>
              <a:rect l="l" t="t" r="r" b="b"/>
              <a:pathLst>
                <a:path w="3304" h="1493" extrusionOk="0">
                  <a:moveTo>
                    <a:pt x="1" y="1"/>
                  </a:moveTo>
                  <a:lnTo>
                    <a:pt x="1" y="1492"/>
                  </a:lnTo>
                  <a:lnTo>
                    <a:pt x="3197" y="1492"/>
                  </a:lnTo>
                  <a:lnTo>
                    <a:pt x="3303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1"/>
            <p:cNvSpPr/>
            <p:nvPr/>
          </p:nvSpPr>
          <p:spPr>
            <a:xfrm flipH="1">
              <a:off x="708550" y="3618750"/>
              <a:ext cx="85250" cy="37325"/>
            </a:xfrm>
            <a:custGeom>
              <a:avLst/>
              <a:gdLst/>
              <a:ahLst/>
              <a:cxnLst/>
              <a:rect l="l" t="t" r="r" b="b"/>
              <a:pathLst>
                <a:path w="3410" h="1493" extrusionOk="0">
                  <a:moveTo>
                    <a:pt x="0" y="1"/>
                  </a:moveTo>
                  <a:lnTo>
                    <a:pt x="213" y="1492"/>
                  </a:lnTo>
                  <a:lnTo>
                    <a:pt x="3410" y="1492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1"/>
            <p:cNvSpPr/>
            <p:nvPr/>
          </p:nvSpPr>
          <p:spPr>
            <a:xfrm flipH="1">
              <a:off x="668600" y="4266000"/>
              <a:ext cx="125200" cy="111900"/>
            </a:xfrm>
            <a:custGeom>
              <a:avLst/>
              <a:gdLst/>
              <a:ahLst/>
              <a:cxnLst/>
              <a:rect l="l" t="t" r="r" b="b"/>
              <a:pathLst>
                <a:path w="5008" h="4476" extrusionOk="0">
                  <a:moveTo>
                    <a:pt x="0" y="1"/>
                  </a:moveTo>
                  <a:lnTo>
                    <a:pt x="959" y="4262"/>
                  </a:lnTo>
                  <a:lnTo>
                    <a:pt x="5008" y="4475"/>
                  </a:lnTo>
                  <a:lnTo>
                    <a:pt x="4688" y="1386"/>
                  </a:lnTo>
                  <a:lnTo>
                    <a:pt x="3729" y="1386"/>
                  </a:lnTo>
                  <a:lnTo>
                    <a:pt x="4688" y="4049"/>
                  </a:lnTo>
                  <a:lnTo>
                    <a:pt x="1598" y="3730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1"/>
            <p:cNvSpPr/>
            <p:nvPr/>
          </p:nvSpPr>
          <p:spPr>
            <a:xfrm flipH="1">
              <a:off x="625975" y="42660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3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 flipH="1">
              <a:off x="708550" y="42660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0" y="1"/>
                  </a:moveTo>
                  <a:lnTo>
                    <a:pt x="213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 flipH="1">
              <a:off x="687250" y="4484425"/>
              <a:ext cx="271700" cy="125200"/>
            </a:xfrm>
            <a:custGeom>
              <a:avLst/>
              <a:gdLst/>
              <a:ahLst/>
              <a:cxnLst/>
              <a:rect l="l" t="t" r="r" b="b"/>
              <a:pathLst>
                <a:path w="10868" h="5008" extrusionOk="0">
                  <a:moveTo>
                    <a:pt x="746" y="0"/>
                  </a:moveTo>
                  <a:lnTo>
                    <a:pt x="0" y="5008"/>
                  </a:lnTo>
                  <a:lnTo>
                    <a:pt x="0" y="5008"/>
                  </a:lnTo>
                  <a:lnTo>
                    <a:pt x="10868" y="1811"/>
                  </a:lnTo>
                  <a:lnTo>
                    <a:pt x="1086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1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1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fill="none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1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1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fill="none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1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1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fill="none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1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1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fill="none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1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1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fill="none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1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extrusionOk="0">
                  <a:moveTo>
                    <a:pt x="746" y="0"/>
                  </a:move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1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fill="none" extrusionOk="0">
                  <a:moveTo>
                    <a:pt x="24399" y="0"/>
                  </a:moveTo>
                  <a:lnTo>
                    <a:pt x="746" y="0"/>
                  </a:ln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1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1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extrusionOk="0">
                  <a:moveTo>
                    <a:pt x="82146" y="1"/>
                  </a:moveTo>
                  <a:lnTo>
                    <a:pt x="1" y="1492"/>
                  </a:lnTo>
                  <a:lnTo>
                    <a:pt x="1" y="4475"/>
                  </a:lnTo>
                  <a:lnTo>
                    <a:pt x="82146" y="4475"/>
                  </a:lnTo>
                  <a:lnTo>
                    <a:pt x="82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1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fill="none" extrusionOk="0">
                  <a:moveTo>
                    <a:pt x="1" y="1492"/>
                  </a:moveTo>
                  <a:lnTo>
                    <a:pt x="82146" y="1"/>
                  </a:lnTo>
                  <a:lnTo>
                    <a:pt x="82146" y="4475"/>
                  </a:lnTo>
                  <a:lnTo>
                    <a:pt x="1" y="4475"/>
                  </a:lnTo>
                  <a:lnTo>
                    <a:pt x="1" y="1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1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1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fill="none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1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extrusionOk="0">
                  <a:moveTo>
                    <a:pt x="1" y="0"/>
                  </a:move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1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1"/>
            <p:cNvSpPr/>
            <p:nvPr/>
          </p:nvSpPr>
          <p:spPr>
            <a:xfrm flipH="1">
              <a:off x="2048325" y="3269825"/>
              <a:ext cx="1829925" cy="101225"/>
            </a:xfrm>
            <a:custGeom>
              <a:avLst/>
              <a:gdLst/>
              <a:ahLst/>
              <a:cxnLst/>
              <a:rect l="l" t="t" r="r" b="b"/>
              <a:pathLst>
                <a:path w="73197" h="4049" extrusionOk="0">
                  <a:moveTo>
                    <a:pt x="1" y="0"/>
                  </a:moveTo>
                  <a:lnTo>
                    <a:pt x="107" y="2025"/>
                  </a:lnTo>
                  <a:lnTo>
                    <a:pt x="72983" y="4049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1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1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1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fill="none" extrusionOk="0">
                  <a:moveTo>
                    <a:pt x="2131" y="0"/>
                  </a:moveTo>
                  <a:lnTo>
                    <a:pt x="4901" y="0"/>
                  </a:lnTo>
                  <a:lnTo>
                    <a:pt x="2131" y="55083"/>
                  </a:lnTo>
                  <a:lnTo>
                    <a:pt x="0" y="55083"/>
                  </a:lnTo>
                  <a:lnTo>
                    <a:pt x="21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1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extrusionOk="0">
                  <a:moveTo>
                    <a:pt x="51248" y="0"/>
                  </a:move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1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fill="none" extrusionOk="0">
                  <a:moveTo>
                    <a:pt x="51248" y="0"/>
                  </a:moveTo>
                  <a:lnTo>
                    <a:pt x="51248" y="0"/>
                  </a:ln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1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1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1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107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1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107" y="107"/>
                  </a:lnTo>
                  <a:lnTo>
                    <a:pt x="107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1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extrusionOk="0">
                  <a:moveTo>
                    <a:pt x="63287" y="1"/>
                  </a:move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1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fill="none" extrusionOk="0">
                  <a:moveTo>
                    <a:pt x="63287" y="1"/>
                  </a:moveTo>
                  <a:lnTo>
                    <a:pt x="63287" y="1"/>
                  </a:ln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1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1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1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extrusionOk="0">
                  <a:moveTo>
                    <a:pt x="34521" y="1"/>
                  </a:move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1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fill="none" extrusionOk="0">
                  <a:moveTo>
                    <a:pt x="34521" y="1"/>
                  </a:moveTo>
                  <a:lnTo>
                    <a:pt x="34521" y="1"/>
                  </a:ln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lnTo>
                    <a:pt x="35586" y="1"/>
                  </a:lnTo>
                  <a:lnTo>
                    <a:pt x="34521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1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1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1"/>
            <p:cNvSpPr/>
            <p:nvPr/>
          </p:nvSpPr>
          <p:spPr>
            <a:xfrm flipH="1">
              <a:off x="3838275" y="3418975"/>
              <a:ext cx="31975" cy="500775"/>
            </a:xfrm>
            <a:custGeom>
              <a:avLst/>
              <a:gdLst/>
              <a:ahLst/>
              <a:cxnLst/>
              <a:rect l="l" t="t" r="r" b="b"/>
              <a:pathLst>
                <a:path w="1279" h="20031" extrusionOk="0">
                  <a:moveTo>
                    <a:pt x="1279" y="19818"/>
                  </a:moveTo>
                  <a:lnTo>
                    <a:pt x="1279" y="19818"/>
                  </a:lnTo>
                  <a:lnTo>
                    <a:pt x="1279" y="19818"/>
                  </a:lnTo>
                  <a:lnTo>
                    <a:pt x="1279" y="20031"/>
                  </a:lnTo>
                  <a:lnTo>
                    <a:pt x="1279" y="19818"/>
                  </a:lnTo>
                  <a:close/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1"/>
            <p:cNvSpPr/>
            <p:nvPr/>
          </p:nvSpPr>
          <p:spPr>
            <a:xfrm flipH="1">
              <a:off x="3838275" y="39144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1"/>
            <p:cNvSpPr/>
            <p:nvPr/>
          </p:nvSpPr>
          <p:spPr>
            <a:xfrm flipH="1">
              <a:off x="3870225" y="34189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1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1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1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0" y="0"/>
                  </a:moveTo>
                  <a:lnTo>
                    <a:pt x="107" y="10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1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fill="none" extrusionOk="0"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107" y="107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1"/>
            <p:cNvSpPr/>
            <p:nvPr/>
          </p:nvSpPr>
          <p:spPr>
            <a:xfrm flipH="1">
              <a:off x="3859575" y="359212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1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extrusionOk="0">
                  <a:moveTo>
                    <a:pt x="13638" y="0"/>
                  </a:move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fill="none" extrusionOk="0">
                  <a:moveTo>
                    <a:pt x="13638" y="0"/>
                  </a:moveTo>
                  <a:lnTo>
                    <a:pt x="13638" y="0"/>
                  </a:ln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214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214" y="107"/>
                  </a:lnTo>
                  <a:lnTo>
                    <a:pt x="214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"/>
            <p:cNvSpPr/>
            <p:nvPr/>
          </p:nvSpPr>
          <p:spPr>
            <a:xfrm flipH="1">
              <a:off x="3830275" y="406357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extrusionOk="0">
                  <a:moveTo>
                    <a:pt x="37823" y="1"/>
                  </a:move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7823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fill="none" extrusionOk="0">
                  <a:moveTo>
                    <a:pt x="37823" y="1"/>
                  </a:moveTo>
                  <a:lnTo>
                    <a:pt x="37823" y="1"/>
                  </a:ln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8356" y="107"/>
                  </a:lnTo>
                  <a:lnTo>
                    <a:pt x="37823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1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1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flipH="1">
            <a:off x="11444234" y="3043675"/>
            <a:ext cx="1044167" cy="1576867"/>
            <a:chOff x="11447475" y="-511450"/>
            <a:chExt cx="783125" cy="1182650"/>
          </a:xfrm>
        </p:grpSpPr>
        <p:sp>
          <p:nvSpPr>
            <p:cNvPr id="1363" name="Google Shape;1363;p11"/>
            <p:cNvSpPr/>
            <p:nvPr/>
          </p:nvSpPr>
          <p:spPr>
            <a:xfrm>
              <a:off x="11447475" y="561975"/>
              <a:ext cx="495450" cy="109225"/>
            </a:xfrm>
            <a:custGeom>
              <a:avLst/>
              <a:gdLst/>
              <a:ahLst/>
              <a:cxnLst/>
              <a:rect l="l" t="t" r="r" b="b"/>
              <a:pathLst>
                <a:path w="19818" h="4369" extrusionOk="0">
                  <a:moveTo>
                    <a:pt x="10549" y="0"/>
                  </a:moveTo>
                  <a:lnTo>
                    <a:pt x="8950" y="107"/>
                  </a:lnTo>
                  <a:lnTo>
                    <a:pt x="7459" y="320"/>
                  </a:lnTo>
                  <a:lnTo>
                    <a:pt x="5967" y="746"/>
                  </a:lnTo>
                  <a:lnTo>
                    <a:pt x="4689" y="1279"/>
                  </a:lnTo>
                  <a:lnTo>
                    <a:pt x="3517" y="1811"/>
                  </a:lnTo>
                  <a:lnTo>
                    <a:pt x="2558" y="2451"/>
                  </a:lnTo>
                  <a:lnTo>
                    <a:pt x="1705" y="2983"/>
                  </a:lnTo>
                  <a:lnTo>
                    <a:pt x="427" y="3942"/>
                  </a:lnTo>
                  <a:lnTo>
                    <a:pt x="1" y="4368"/>
                  </a:lnTo>
                  <a:lnTo>
                    <a:pt x="19818" y="3942"/>
                  </a:lnTo>
                  <a:lnTo>
                    <a:pt x="18859" y="3090"/>
                  </a:lnTo>
                  <a:lnTo>
                    <a:pt x="17900" y="2451"/>
                  </a:lnTo>
                  <a:lnTo>
                    <a:pt x="16941" y="1811"/>
                  </a:lnTo>
                  <a:lnTo>
                    <a:pt x="15982" y="1385"/>
                  </a:lnTo>
                  <a:lnTo>
                    <a:pt x="15023" y="959"/>
                  </a:lnTo>
                  <a:lnTo>
                    <a:pt x="14065" y="639"/>
                  </a:lnTo>
                  <a:lnTo>
                    <a:pt x="13212" y="320"/>
                  </a:lnTo>
                  <a:lnTo>
                    <a:pt x="12253" y="107"/>
                  </a:lnTo>
                  <a:lnTo>
                    <a:pt x="10549" y="0"/>
                  </a:lnTo>
                  <a:close/>
                </a:path>
              </a:pathLst>
            </a:custGeom>
            <a:solidFill>
              <a:srgbClr val="CC4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11447475" y="-223800"/>
              <a:ext cx="239750" cy="788450"/>
            </a:xfrm>
            <a:custGeom>
              <a:avLst/>
              <a:gdLst/>
              <a:ahLst/>
              <a:cxnLst/>
              <a:rect l="l" t="t" r="r" b="b"/>
              <a:pathLst>
                <a:path w="9590" h="31538" extrusionOk="0">
                  <a:moveTo>
                    <a:pt x="2025" y="1"/>
                  </a:moveTo>
                  <a:lnTo>
                    <a:pt x="1" y="1705"/>
                  </a:lnTo>
                  <a:lnTo>
                    <a:pt x="8631" y="31538"/>
                  </a:lnTo>
                  <a:lnTo>
                    <a:pt x="9590" y="31431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1498100" y="-223800"/>
              <a:ext cx="207775" cy="785800"/>
            </a:xfrm>
            <a:custGeom>
              <a:avLst/>
              <a:gdLst/>
              <a:ahLst/>
              <a:cxnLst/>
              <a:rect l="l" t="t" r="r" b="b"/>
              <a:pathLst>
                <a:path w="8311" h="31432" extrusionOk="0">
                  <a:moveTo>
                    <a:pt x="0" y="1"/>
                  </a:moveTo>
                  <a:lnTo>
                    <a:pt x="7565" y="31431"/>
                  </a:lnTo>
                  <a:lnTo>
                    <a:pt x="8311" y="31325"/>
                  </a:lnTo>
                  <a:lnTo>
                    <a:pt x="1385" y="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11519400" y="-452850"/>
              <a:ext cx="253075" cy="285025"/>
            </a:xfrm>
            <a:custGeom>
              <a:avLst/>
              <a:gdLst/>
              <a:ahLst/>
              <a:cxnLst/>
              <a:rect l="l" t="t" r="r" b="b"/>
              <a:pathLst>
                <a:path w="10123" h="11401" extrusionOk="0">
                  <a:moveTo>
                    <a:pt x="8630" y="0"/>
                  </a:moveTo>
                  <a:lnTo>
                    <a:pt x="0" y="9482"/>
                  </a:lnTo>
                  <a:lnTo>
                    <a:pt x="533" y="11400"/>
                  </a:lnTo>
                  <a:lnTo>
                    <a:pt x="10122" y="1385"/>
                  </a:lnTo>
                  <a:lnTo>
                    <a:pt x="8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11532725" y="-418225"/>
              <a:ext cx="263700" cy="250400"/>
            </a:xfrm>
            <a:custGeom>
              <a:avLst/>
              <a:gdLst/>
              <a:ahLst/>
              <a:cxnLst/>
              <a:rect l="l" t="t" r="r" b="b"/>
              <a:pathLst>
                <a:path w="10548" h="10016" extrusionOk="0">
                  <a:moveTo>
                    <a:pt x="9269" y="0"/>
                  </a:moveTo>
                  <a:lnTo>
                    <a:pt x="0" y="10015"/>
                  </a:lnTo>
                  <a:lnTo>
                    <a:pt x="426" y="10015"/>
                  </a:lnTo>
                  <a:lnTo>
                    <a:pt x="10548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11735150" y="-508800"/>
              <a:ext cx="495450" cy="471475"/>
            </a:xfrm>
            <a:custGeom>
              <a:avLst/>
              <a:gdLst/>
              <a:ahLst/>
              <a:cxnLst/>
              <a:rect l="l" t="t" r="r" b="b"/>
              <a:pathLst>
                <a:path w="19818" h="18859" extrusionOk="0">
                  <a:moveTo>
                    <a:pt x="6180" y="1"/>
                  </a:moveTo>
                  <a:lnTo>
                    <a:pt x="5541" y="107"/>
                  </a:lnTo>
                  <a:lnTo>
                    <a:pt x="4795" y="214"/>
                  </a:lnTo>
                  <a:lnTo>
                    <a:pt x="4049" y="427"/>
                  </a:lnTo>
                  <a:lnTo>
                    <a:pt x="3410" y="746"/>
                  </a:lnTo>
                  <a:lnTo>
                    <a:pt x="2771" y="1173"/>
                  </a:lnTo>
                  <a:lnTo>
                    <a:pt x="2131" y="1599"/>
                  </a:lnTo>
                  <a:lnTo>
                    <a:pt x="1599" y="2238"/>
                  </a:lnTo>
                  <a:lnTo>
                    <a:pt x="1066" y="2877"/>
                  </a:lnTo>
                  <a:lnTo>
                    <a:pt x="640" y="3623"/>
                  </a:lnTo>
                  <a:lnTo>
                    <a:pt x="427" y="4262"/>
                  </a:lnTo>
                  <a:lnTo>
                    <a:pt x="214" y="4902"/>
                  </a:lnTo>
                  <a:lnTo>
                    <a:pt x="107" y="5647"/>
                  </a:lnTo>
                  <a:lnTo>
                    <a:pt x="0" y="6393"/>
                  </a:lnTo>
                  <a:lnTo>
                    <a:pt x="107" y="7032"/>
                  </a:lnTo>
                  <a:lnTo>
                    <a:pt x="214" y="7778"/>
                  </a:lnTo>
                  <a:lnTo>
                    <a:pt x="640" y="9163"/>
                  </a:lnTo>
                  <a:lnTo>
                    <a:pt x="1279" y="10548"/>
                  </a:lnTo>
                  <a:lnTo>
                    <a:pt x="2131" y="11933"/>
                  </a:lnTo>
                  <a:lnTo>
                    <a:pt x="3090" y="13105"/>
                  </a:lnTo>
                  <a:lnTo>
                    <a:pt x="4049" y="14384"/>
                  </a:lnTo>
                  <a:lnTo>
                    <a:pt x="5115" y="15449"/>
                  </a:lnTo>
                  <a:lnTo>
                    <a:pt x="7032" y="17261"/>
                  </a:lnTo>
                  <a:lnTo>
                    <a:pt x="8524" y="18433"/>
                  </a:lnTo>
                  <a:lnTo>
                    <a:pt x="9057" y="18859"/>
                  </a:lnTo>
                  <a:lnTo>
                    <a:pt x="11294" y="15769"/>
                  </a:lnTo>
                  <a:lnTo>
                    <a:pt x="13425" y="13212"/>
                  </a:lnTo>
                  <a:lnTo>
                    <a:pt x="15236" y="11188"/>
                  </a:lnTo>
                  <a:lnTo>
                    <a:pt x="16728" y="9483"/>
                  </a:lnTo>
                  <a:lnTo>
                    <a:pt x="18006" y="8311"/>
                  </a:lnTo>
                  <a:lnTo>
                    <a:pt x="18965" y="7565"/>
                  </a:lnTo>
                  <a:lnTo>
                    <a:pt x="19818" y="6926"/>
                  </a:lnTo>
                  <a:lnTo>
                    <a:pt x="19178" y="6500"/>
                  </a:lnTo>
                  <a:lnTo>
                    <a:pt x="17793" y="5221"/>
                  </a:lnTo>
                  <a:lnTo>
                    <a:pt x="15556" y="3623"/>
                  </a:lnTo>
                  <a:lnTo>
                    <a:pt x="14277" y="2771"/>
                  </a:lnTo>
                  <a:lnTo>
                    <a:pt x="12892" y="1918"/>
                  </a:lnTo>
                  <a:lnTo>
                    <a:pt x="11507" y="1279"/>
                  </a:lnTo>
                  <a:lnTo>
                    <a:pt x="10016" y="640"/>
                  </a:lnTo>
                  <a:lnTo>
                    <a:pt x="8417" y="214"/>
                  </a:lnTo>
                  <a:lnTo>
                    <a:pt x="6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11961550" y="-325007"/>
              <a:ext cx="253071" cy="285036"/>
            </a:xfrm>
            <a:custGeom>
              <a:avLst/>
              <a:gdLst/>
              <a:ahLst/>
              <a:cxnLst/>
              <a:rect l="l" t="t" r="r" b="b"/>
              <a:pathLst>
                <a:path w="8844" h="10122" extrusionOk="0">
                  <a:moveTo>
                    <a:pt x="8843" y="0"/>
                  </a:moveTo>
                  <a:lnTo>
                    <a:pt x="7991" y="746"/>
                  </a:lnTo>
                  <a:lnTo>
                    <a:pt x="7032" y="1492"/>
                  </a:lnTo>
                  <a:lnTo>
                    <a:pt x="5434" y="3090"/>
                  </a:lnTo>
                  <a:lnTo>
                    <a:pt x="3836" y="4688"/>
                  </a:lnTo>
                  <a:lnTo>
                    <a:pt x="2557" y="6393"/>
                  </a:lnTo>
                  <a:lnTo>
                    <a:pt x="1492" y="7778"/>
                  </a:lnTo>
                  <a:lnTo>
                    <a:pt x="639" y="9056"/>
                  </a:lnTo>
                  <a:lnTo>
                    <a:pt x="0" y="10122"/>
                  </a:lnTo>
                  <a:lnTo>
                    <a:pt x="1705" y="8630"/>
                  </a:lnTo>
                  <a:lnTo>
                    <a:pt x="3303" y="7032"/>
                  </a:lnTo>
                  <a:lnTo>
                    <a:pt x="4901" y="5327"/>
                  </a:lnTo>
                  <a:lnTo>
                    <a:pt x="6180" y="3729"/>
                  </a:lnTo>
                  <a:lnTo>
                    <a:pt x="8098" y="1066"/>
                  </a:lnTo>
                  <a:lnTo>
                    <a:pt x="8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1716500" y="-511450"/>
              <a:ext cx="127875" cy="117200"/>
            </a:xfrm>
            <a:custGeom>
              <a:avLst/>
              <a:gdLst/>
              <a:ahLst/>
              <a:cxnLst/>
              <a:rect l="l" t="t" r="r" b="b"/>
              <a:pathLst>
                <a:path w="5115" h="4688" extrusionOk="0">
                  <a:moveTo>
                    <a:pt x="2451" y="0"/>
                  </a:moveTo>
                  <a:lnTo>
                    <a:pt x="1599" y="107"/>
                  </a:lnTo>
                  <a:lnTo>
                    <a:pt x="960" y="320"/>
                  </a:lnTo>
                  <a:lnTo>
                    <a:pt x="640" y="533"/>
                  </a:lnTo>
                  <a:lnTo>
                    <a:pt x="320" y="852"/>
                  </a:lnTo>
                  <a:lnTo>
                    <a:pt x="214" y="1172"/>
                  </a:lnTo>
                  <a:lnTo>
                    <a:pt x="1" y="1492"/>
                  </a:lnTo>
                  <a:lnTo>
                    <a:pt x="1" y="2131"/>
                  </a:lnTo>
                  <a:lnTo>
                    <a:pt x="1" y="2770"/>
                  </a:lnTo>
                  <a:lnTo>
                    <a:pt x="214" y="3303"/>
                  </a:lnTo>
                  <a:lnTo>
                    <a:pt x="746" y="4262"/>
                  </a:lnTo>
                  <a:lnTo>
                    <a:pt x="1066" y="4688"/>
                  </a:lnTo>
                  <a:lnTo>
                    <a:pt x="3517" y="2024"/>
                  </a:lnTo>
                  <a:lnTo>
                    <a:pt x="5115" y="426"/>
                  </a:lnTo>
                  <a:lnTo>
                    <a:pt x="4582" y="213"/>
                  </a:lnTo>
                  <a:lnTo>
                    <a:pt x="3197" y="0"/>
                  </a:lnTo>
                  <a:close/>
                </a:path>
              </a:pathLst>
            </a:custGeom>
            <a:solidFill>
              <a:srgbClr val="8E2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11913600" y="-495475"/>
              <a:ext cx="133225" cy="53300"/>
            </a:xfrm>
            <a:custGeom>
              <a:avLst/>
              <a:gdLst/>
              <a:ahLst/>
              <a:cxnLst/>
              <a:rect l="l" t="t" r="r" b="b"/>
              <a:pathLst>
                <a:path w="5329" h="2132" extrusionOk="0">
                  <a:moveTo>
                    <a:pt x="1" y="0"/>
                  </a:moveTo>
                  <a:lnTo>
                    <a:pt x="427" y="427"/>
                  </a:lnTo>
                  <a:lnTo>
                    <a:pt x="1066" y="746"/>
                  </a:lnTo>
                  <a:lnTo>
                    <a:pt x="1706" y="1279"/>
                  </a:lnTo>
                  <a:lnTo>
                    <a:pt x="2558" y="1705"/>
                  </a:lnTo>
                  <a:lnTo>
                    <a:pt x="3410" y="2025"/>
                  </a:lnTo>
                  <a:lnTo>
                    <a:pt x="4369" y="2131"/>
                  </a:lnTo>
                  <a:lnTo>
                    <a:pt x="4902" y="2131"/>
                  </a:lnTo>
                  <a:lnTo>
                    <a:pt x="5328" y="2025"/>
                  </a:lnTo>
                  <a:lnTo>
                    <a:pt x="4902" y="1705"/>
                  </a:lnTo>
                  <a:lnTo>
                    <a:pt x="3730" y="1066"/>
                  </a:lnTo>
                  <a:lnTo>
                    <a:pt x="2984" y="640"/>
                  </a:lnTo>
                  <a:lnTo>
                    <a:pt x="2025" y="320"/>
                  </a:lnTo>
                  <a:lnTo>
                    <a:pt x="1066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11871000" y="-135900"/>
              <a:ext cx="87925" cy="69275"/>
            </a:xfrm>
            <a:custGeom>
              <a:avLst/>
              <a:gdLst/>
              <a:ahLst/>
              <a:cxnLst/>
              <a:rect l="l" t="t" r="r" b="b"/>
              <a:pathLst>
                <a:path w="3517" h="2771" extrusionOk="0">
                  <a:moveTo>
                    <a:pt x="0" y="1"/>
                  </a:moveTo>
                  <a:lnTo>
                    <a:pt x="320" y="427"/>
                  </a:lnTo>
                  <a:lnTo>
                    <a:pt x="1066" y="1386"/>
                  </a:lnTo>
                  <a:lnTo>
                    <a:pt x="1598" y="1918"/>
                  </a:lnTo>
                  <a:lnTo>
                    <a:pt x="2131" y="2345"/>
                  </a:lnTo>
                  <a:lnTo>
                    <a:pt x="2877" y="2664"/>
                  </a:lnTo>
                  <a:lnTo>
                    <a:pt x="3516" y="2771"/>
                  </a:lnTo>
                  <a:lnTo>
                    <a:pt x="3303" y="2451"/>
                  </a:lnTo>
                  <a:lnTo>
                    <a:pt x="2557" y="1705"/>
                  </a:lnTo>
                  <a:lnTo>
                    <a:pt x="2025" y="1279"/>
                  </a:lnTo>
                  <a:lnTo>
                    <a:pt x="1492" y="747"/>
                  </a:lnTo>
                  <a:lnTo>
                    <a:pt x="746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1471450" y="-178500"/>
              <a:ext cx="29325" cy="63950"/>
            </a:xfrm>
            <a:custGeom>
              <a:avLst/>
              <a:gdLst/>
              <a:ahLst/>
              <a:cxnLst/>
              <a:rect l="l" t="t" r="r" b="b"/>
              <a:pathLst>
                <a:path w="1173" h="2558" extrusionOk="0">
                  <a:moveTo>
                    <a:pt x="320" y="0"/>
                  </a:moveTo>
                  <a:lnTo>
                    <a:pt x="214" y="320"/>
                  </a:lnTo>
                  <a:lnTo>
                    <a:pt x="107" y="639"/>
                  </a:lnTo>
                  <a:lnTo>
                    <a:pt x="1" y="959"/>
                  </a:lnTo>
                  <a:lnTo>
                    <a:pt x="1" y="1385"/>
                  </a:lnTo>
                  <a:lnTo>
                    <a:pt x="107" y="1811"/>
                  </a:lnTo>
                  <a:lnTo>
                    <a:pt x="533" y="2237"/>
                  </a:lnTo>
                  <a:lnTo>
                    <a:pt x="1066" y="2557"/>
                  </a:lnTo>
                  <a:lnTo>
                    <a:pt x="1173" y="2237"/>
                  </a:lnTo>
                  <a:lnTo>
                    <a:pt x="1173" y="1492"/>
                  </a:lnTo>
                  <a:lnTo>
                    <a:pt x="1173" y="1065"/>
                  </a:lnTo>
                  <a:lnTo>
                    <a:pt x="1066" y="639"/>
                  </a:lnTo>
                  <a:lnTo>
                    <a:pt x="746" y="3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69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609600"/>
            <a:ext cx="1027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herry Cream Soda"/>
              <a:buNone/>
              <a:defRPr sz="2800" b="1">
                <a:solidFill>
                  <a:schemeClr val="accent3"/>
                </a:solidFill>
                <a:latin typeface="Cherry Cream Soda"/>
                <a:ea typeface="Cherry Cream Soda"/>
                <a:cs typeface="Cherry Cream Soda"/>
                <a:sym typeface="Cherry Cream S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3602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1" name="Google Shape;2981;p32"/>
          <p:cNvGrpSpPr/>
          <p:nvPr/>
        </p:nvGrpSpPr>
        <p:grpSpPr>
          <a:xfrm>
            <a:off x="4447035" y="3756952"/>
            <a:ext cx="1312699" cy="2808163"/>
            <a:chOff x="-2306975" y="-1486200"/>
            <a:chExt cx="1429125" cy="3057225"/>
          </a:xfrm>
        </p:grpSpPr>
        <p:sp>
          <p:nvSpPr>
            <p:cNvPr id="2982" name="Google Shape;2982;p32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83" name="Google Shape;2983;p32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2984" name="Google Shape;2984;p32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32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32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p32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32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32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32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32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32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32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32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32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32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32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32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32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p32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32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32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32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32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p32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32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32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32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32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32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32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32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32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p32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32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32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p32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p32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32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32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32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p32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32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p32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32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32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32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32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32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32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32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32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32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34" name="Google Shape;3034;p32"/>
          <p:cNvSpPr txBox="1">
            <a:spLocks noGrp="1"/>
          </p:cNvSpPr>
          <p:nvPr>
            <p:ph type="ctrTitle"/>
          </p:nvPr>
        </p:nvSpPr>
        <p:spPr>
          <a:xfrm>
            <a:off x="4447033" y="1487424"/>
            <a:ext cx="6437200" cy="253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900" dirty="0"/>
              <a:t>Balanced Staff Routing for Maintenance</a:t>
            </a:r>
          </a:p>
        </p:txBody>
      </p:sp>
      <p:sp>
        <p:nvSpPr>
          <p:cNvPr id="3035" name="Google Shape;3035;p32"/>
          <p:cNvSpPr txBox="1">
            <a:spLocks noGrp="1"/>
          </p:cNvSpPr>
          <p:nvPr>
            <p:ph type="subTitle" idx="1"/>
          </p:nvPr>
        </p:nvSpPr>
        <p:spPr>
          <a:xfrm>
            <a:off x="5672633" y="4530600"/>
            <a:ext cx="5096400" cy="59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 Nguyễn Công Quý -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20214927</a:t>
            </a:r>
            <a:endParaRPr lang="en" sz="20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 Tuấn Minh -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20210597</a:t>
            </a:r>
            <a:endParaRPr lang="en" sz="20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 Tú Quyên -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20214929</a:t>
            </a:r>
            <a:endParaRPr lang="en" sz="20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Tuấn Anh - 20214874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36" name="Google Shape;3036;p32"/>
          <p:cNvGrpSpPr/>
          <p:nvPr/>
        </p:nvGrpSpPr>
        <p:grpSpPr>
          <a:xfrm>
            <a:off x="473267" y="4617001"/>
            <a:ext cx="4745300" cy="2083527"/>
            <a:chOff x="431150" y="3157950"/>
            <a:chExt cx="3558975" cy="1562645"/>
          </a:xfrm>
        </p:grpSpPr>
        <p:sp>
          <p:nvSpPr>
            <p:cNvPr id="3037" name="Google Shape;3037;p32"/>
            <p:cNvSpPr/>
            <p:nvPr/>
          </p:nvSpPr>
          <p:spPr>
            <a:xfrm>
              <a:off x="431150" y="4591895"/>
              <a:ext cx="35274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2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extrusionOk="0">
                  <a:moveTo>
                    <a:pt x="35373" y="0"/>
                  </a:moveTo>
                  <a:lnTo>
                    <a:pt x="0" y="852"/>
                  </a:lnTo>
                  <a:lnTo>
                    <a:pt x="2557" y="49649"/>
                  </a:lnTo>
                  <a:lnTo>
                    <a:pt x="35373" y="49649"/>
                  </a:lnTo>
                  <a:lnTo>
                    <a:pt x="35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2"/>
            <p:cNvSpPr/>
            <p:nvPr/>
          </p:nvSpPr>
          <p:spPr>
            <a:xfrm flipH="1">
              <a:off x="996225" y="3405675"/>
              <a:ext cx="884325" cy="1241250"/>
            </a:xfrm>
            <a:custGeom>
              <a:avLst/>
              <a:gdLst/>
              <a:ahLst/>
              <a:cxnLst/>
              <a:rect l="l" t="t" r="r" b="b"/>
              <a:pathLst>
                <a:path w="35373" h="49650" fill="none" extrusionOk="0">
                  <a:moveTo>
                    <a:pt x="0" y="852"/>
                  </a:moveTo>
                  <a:lnTo>
                    <a:pt x="35373" y="0"/>
                  </a:lnTo>
                  <a:lnTo>
                    <a:pt x="35373" y="49649"/>
                  </a:lnTo>
                  <a:lnTo>
                    <a:pt x="2557" y="49649"/>
                  </a:lnTo>
                  <a:lnTo>
                    <a:pt x="0" y="8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2"/>
            <p:cNvSpPr/>
            <p:nvPr/>
          </p:nvSpPr>
          <p:spPr>
            <a:xfrm flipH="1">
              <a:off x="610000" y="3405675"/>
              <a:ext cx="386250" cy="1241250"/>
            </a:xfrm>
            <a:custGeom>
              <a:avLst/>
              <a:gdLst/>
              <a:ahLst/>
              <a:cxnLst/>
              <a:rect l="l" t="t" r="r" b="b"/>
              <a:pathLst>
                <a:path w="15450" h="49650" extrusionOk="0">
                  <a:moveTo>
                    <a:pt x="1" y="0"/>
                  </a:moveTo>
                  <a:lnTo>
                    <a:pt x="1" y="49649"/>
                  </a:lnTo>
                  <a:lnTo>
                    <a:pt x="14704" y="49543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2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extrusionOk="0">
                  <a:moveTo>
                    <a:pt x="959" y="0"/>
                  </a:moveTo>
                  <a:lnTo>
                    <a:pt x="0" y="6499"/>
                  </a:lnTo>
                  <a:lnTo>
                    <a:pt x="11720" y="6393"/>
                  </a:lnTo>
                  <a:lnTo>
                    <a:pt x="1108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2"/>
            <p:cNvSpPr/>
            <p:nvPr/>
          </p:nvSpPr>
          <p:spPr>
            <a:xfrm flipH="1">
              <a:off x="671250" y="4484425"/>
              <a:ext cx="293025" cy="162500"/>
            </a:xfrm>
            <a:custGeom>
              <a:avLst/>
              <a:gdLst/>
              <a:ahLst/>
              <a:cxnLst/>
              <a:rect l="l" t="t" r="r" b="b"/>
              <a:pathLst>
                <a:path w="11721" h="6500" fill="none" extrusionOk="0">
                  <a:moveTo>
                    <a:pt x="0" y="6499"/>
                  </a:moveTo>
                  <a:lnTo>
                    <a:pt x="959" y="0"/>
                  </a:lnTo>
                  <a:lnTo>
                    <a:pt x="11081" y="0"/>
                  </a:lnTo>
                  <a:lnTo>
                    <a:pt x="11720" y="6393"/>
                  </a:lnTo>
                  <a:lnTo>
                    <a:pt x="0" y="6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2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extrusionOk="0">
                  <a:moveTo>
                    <a:pt x="2451" y="0"/>
                  </a:moveTo>
                  <a:lnTo>
                    <a:pt x="640" y="213"/>
                  </a:lnTo>
                  <a:lnTo>
                    <a:pt x="0" y="40487"/>
                  </a:lnTo>
                  <a:lnTo>
                    <a:pt x="1172" y="40487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2"/>
            <p:cNvSpPr/>
            <p:nvPr/>
          </p:nvSpPr>
          <p:spPr>
            <a:xfrm flipH="1">
              <a:off x="903000" y="3421650"/>
              <a:ext cx="61275" cy="1012175"/>
            </a:xfrm>
            <a:custGeom>
              <a:avLst/>
              <a:gdLst/>
              <a:ahLst/>
              <a:cxnLst/>
              <a:rect l="l" t="t" r="r" b="b"/>
              <a:pathLst>
                <a:path w="2451" h="40487" fill="none" extrusionOk="0">
                  <a:moveTo>
                    <a:pt x="0" y="40487"/>
                  </a:moveTo>
                  <a:lnTo>
                    <a:pt x="640" y="213"/>
                  </a:lnTo>
                  <a:lnTo>
                    <a:pt x="2451" y="0"/>
                  </a:lnTo>
                  <a:lnTo>
                    <a:pt x="1172" y="40487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2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extrusionOk="0">
                  <a:moveTo>
                    <a:pt x="1279" y="0"/>
                  </a:moveTo>
                  <a:lnTo>
                    <a:pt x="0" y="40487"/>
                  </a:ln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E4CA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2"/>
            <p:cNvSpPr/>
            <p:nvPr/>
          </p:nvSpPr>
          <p:spPr>
            <a:xfrm flipH="1">
              <a:off x="570050" y="3421650"/>
              <a:ext cx="364925" cy="1012175"/>
            </a:xfrm>
            <a:custGeom>
              <a:avLst/>
              <a:gdLst/>
              <a:ahLst/>
              <a:cxnLst/>
              <a:rect l="l" t="t" r="r" b="b"/>
              <a:pathLst>
                <a:path w="14597" h="40487" fill="none" extrusionOk="0">
                  <a:moveTo>
                    <a:pt x="0" y="40487"/>
                  </a:moveTo>
                  <a:lnTo>
                    <a:pt x="12999" y="40487"/>
                  </a:lnTo>
                  <a:lnTo>
                    <a:pt x="14597" y="213"/>
                  </a:lnTo>
                  <a:lnTo>
                    <a:pt x="1279" y="0"/>
                  </a:lnTo>
                  <a:lnTo>
                    <a:pt x="0" y="40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2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AB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2"/>
            <p:cNvSpPr/>
            <p:nvPr/>
          </p:nvSpPr>
          <p:spPr>
            <a:xfrm flipH="1">
              <a:off x="602000" y="4218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27"/>
                  </a:lnTo>
                  <a:lnTo>
                    <a:pt x="0" y="42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2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74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2"/>
            <p:cNvSpPr/>
            <p:nvPr/>
          </p:nvSpPr>
          <p:spPr>
            <a:xfrm flipH="1">
              <a:off x="961600" y="4226050"/>
              <a:ext cx="25" cy="10675"/>
            </a:xfrm>
            <a:custGeom>
              <a:avLst/>
              <a:gdLst/>
              <a:ahLst/>
              <a:cxnLst/>
              <a:rect l="l" t="t" r="r" b="b"/>
              <a:pathLst>
                <a:path w="1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" y="42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2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2"/>
            <p:cNvSpPr/>
            <p:nvPr/>
          </p:nvSpPr>
          <p:spPr>
            <a:xfrm flipH="1">
              <a:off x="929625" y="4226050"/>
              <a:ext cx="32000" cy="10675"/>
            </a:xfrm>
            <a:custGeom>
              <a:avLst/>
              <a:gdLst/>
              <a:ahLst/>
              <a:cxnLst/>
              <a:rect l="l" t="t" r="r" b="b"/>
              <a:pathLst>
                <a:path w="1280" h="427" fill="none" extrusionOk="0">
                  <a:moveTo>
                    <a:pt x="1" y="0"/>
                  </a:moveTo>
                  <a:lnTo>
                    <a:pt x="1" y="427"/>
                  </a:lnTo>
                  <a:lnTo>
                    <a:pt x="1279" y="427"/>
                  </a:lnTo>
                  <a:lnTo>
                    <a:pt x="1279" y="107"/>
                  </a:lnTo>
                  <a:lnTo>
                    <a:pt x="1279" y="10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2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2"/>
            <p:cNvSpPr/>
            <p:nvPr/>
          </p:nvSpPr>
          <p:spPr>
            <a:xfrm flipH="1">
              <a:off x="602000" y="4218050"/>
              <a:ext cx="327650" cy="18675"/>
            </a:xfrm>
            <a:custGeom>
              <a:avLst/>
              <a:gdLst/>
              <a:ahLst/>
              <a:cxnLst/>
              <a:rect l="l" t="t" r="r" b="b"/>
              <a:pathLst>
                <a:path w="13106" h="747" fill="none" extrusionOk="0">
                  <a:moveTo>
                    <a:pt x="13105" y="1"/>
                  </a:moveTo>
                  <a:lnTo>
                    <a:pt x="0" y="427"/>
                  </a:lnTo>
                  <a:lnTo>
                    <a:pt x="0" y="747"/>
                  </a:lnTo>
                  <a:lnTo>
                    <a:pt x="0" y="747"/>
                  </a:lnTo>
                  <a:lnTo>
                    <a:pt x="13105" y="427"/>
                  </a:lnTo>
                  <a:lnTo>
                    <a:pt x="131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2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extrusionOk="0">
                  <a:moveTo>
                    <a:pt x="1" y="0"/>
                  </a:move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EC9B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2"/>
            <p:cNvSpPr/>
            <p:nvPr/>
          </p:nvSpPr>
          <p:spPr>
            <a:xfrm flipH="1">
              <a:off x="916300" y="3807875"/>
              <a:ext cx="37325" cy="13325"/>
            </a:xfrm>
            <a:custGeom>
              <a:avLst/>
              <a:gdLst/>
              <a:ahLst/>
              <a:cxnLst/>
              <a:rect l="l" t="t" r="r" b="b"/>
              <a:pathLst>
                <a:path w="1493" h="533" fill="none" extrusionOk="0">
                  <a:moveTo>
                    <a:pt x="149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533"/>
                  </a:lnTo>
                  <a:lnTo>
                    <a:pt x="1492" y="426"/>
                  </a:lnTo>
                  <a:lnTo>
                    <a:pt x="1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2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extrusionOk="0">
                  <a:moveTo>
                    <a:pt x="0" y="0"/>
                  </a:move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8B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2"/>
            <p:cNvSpPr/>
            <p:nvPr/>
          </p:nvSpPr>
          <p:spPr>
            <a:xfrm flipH="1">
              <a:off x="586025" y="3807875"/>
              <a:ext cx="330300" cy="18650"/>
            </a:xfrm>
            <a:custGeom>
              <a:avLst/>
              <a:gdLst/>
              <a:ahLst/>
              <a:cxnLst/>
              <a:rect l="l" t="t" r="r" b="b"/>
              <a:pathLst>
                <a:path w="13212" h="74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3212" y="746"/>
                  </a:lnTo>
                  <a:lnTo>
                    <a:pt x="13212" y="5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2"/>
            <p:cNvSpPr/>
            <p:nvPr/>
          </p:nvSpPr>
          <p:spPr>
            <a:xfrm flipH="1">
              <a:off x="676575" y="3943700"/>
              <a:ext cx="125225" cy="125225"/>
            </a:xfrm>
            <a:custGeom>
              <a:avLst/>
              <a:gdLst/>
              <a:ahLst/>
              <a:cxnLst/>
              <a:rect l="l" t="t" r="r" b="b"/>
              <a:pathLst>
                <a:path w="5009" h="5009" extrusionOk="0">
                  <a:moveTo>
                    <a:pt x="1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386"/>
                  </a:lnTo>
                  <a:lnTo>
                    <a:pt x="3730" y="1386"/>
                  </a:lnTo>
                  <a:lnTo>
                    <a:pt x="4688" y="4582"/>
                  </a:lnTo>
                  <a:lnTo>
                    <a:pt x="1705" y="4263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2"/>
            <p:cNvSpPr/>
            <p:nvPr/>
          </p:nvSpPr>
          <p:spPr>
            <a:xfrm flipH="1">
              <a:off x="633975" y="39437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4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2"/>
            <p:cNvSpPr/>
            <p:nvPr/>
          </p:nvSpPr>
          <p:spPr>
            <a:xfrm flipH="1">
              <a:off x="716550" y="39437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1" y="1"/>
                  </a:moveTo>
                  <a:lnTo>
                    <a:pt x="214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2"/>
            <p:cNvSpPr/>
            <p:nvPr/>
          </p:nvSpPr>
          <p:spPr>
            <a:xfrm flipH="1">
              <a:off x="668600" y="3618750"/>
              <a:ext cx="125200" cy="125225"/>
            </a:xfrm>
            <a:custGeom>
              <a:avLst/>
              <a:gdLst/>
              <a:ahLst/>
              <a:cxnLst/>
              <a:rect l="l" t="t" r="r" b="b"/>
              <a:pathLst>
                <a:path w="5008" h="5009" extrusionOk="0">
                  <a:moveTo>
                    <a:pt x="0" y="1"/>
                  </a:moveTo>
                  <a:lnTo>
                    <a:pt x="959" y="4795"/>
                  </a:lnTo>
                  <a:lnTo>
                    <a:pt x="5008" y="5008"/>
                  </a:lnTo>
                  <a:lnTo>
                    <a:pt x="4688" y="1492"/>
                  </a:lnTo>
                  <a:lnTo>
                    <a:pt x="3729" y="1492"/>
                  </a:lnTo>
                  <a:lnTo>
                    <a:pt x="4688" y="4582"/>
                  </a:lnTo>
                  <a:lnTo>
                    <a:pt x="1598" y="4262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32"/>
            <p:cNvSpPr/>
            <p:nvPr/>
          </p:nvSpPr>
          <p:spPr>
            <a:xfrm flipH="1">
              <a:off x="625975" y="3618750"/>
              <a:ext cx="82600" cy="37325"/>
            </a:xfrm>
            <a:custGeom>
              <a:avLst/>
              <a:gdLst/>
              <a:ahLst/>
              <a:cxnLst/>
              <a:rect l="l" t="t" r="r" b="b"/>
              <a:pathLst>
                <a:path w="3304" h="1493" extrusionOk="0">
                  <a:moveTo>
                    <a:pt x="1" y="1"/>
                  </a:moveTo>
                  <a:lnTo>
                    <a:pt x="1" y="1492"/>
                  </a:lnTo>
                  <a:lnTo>
                    <a:pt x="3197" y="1492"/>
                  </a:lnTo>
                  <a:lnTo>
                    <a:pt x="3303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2"/>
            <p:cNvSpPr/>
            <p:nvPr/>
          </p:nvSpPr>
          <p:spPr>
            <a:xfrm flipH="1">
              <a:off x="708550" y="3618750"/>
              <a:ext cx="85250" cy="37325"/>
            </a:xfrm>
            <a:custGeom>
              <a:avLst/>
              <a:gdLst/>
              <a:ahLst/>
              <a:cxnLst/>
              <a:rect l="l" t="t" r="r" b="b"/>
              <a:pathLst>
                <a:path w="3410" h="1493" extrusionOk="0">
                  <a:moveTo>
                    <a:pt x="0" y="1"/>
                  </a:moveTo>
                  <a:lnTo>
                    <a:pt x="213" y="1492"/>
                  </a:lnTo>
                  <a:lnTo>
                    <a:pt x="3410" y="1492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2"/>
            <p:cNvSpPr/>
            <p:nvPr/>
          </p:nvSpPr>
          <p:spPr>
            <a:xfrm flipH="1">
              <a:off x="668600" y="4266000"/>
              <a:ext cx="125200" cy="111900"/>
            </a:xfrm>
            <a:custGeom>
              <a:avLst/>
              <a:gdLst/>
              <a:ahLst/>
              <a:cxnLst/>
              <a:rect l="l" t="t" r="r" b="b"/>
              <a:pathLst>
                <a:path w="5008" h="4476" extrusionOk="0">
                  <a:moveTo>
                    <a:pt x="0" y="1"/>
                  </a:moveTo>
                  <a:lnTo>
                    <a:pt x="959" y="4262"/>
                  </a:lnTo>
                  <a:lnTo>
                    <a:pt x="5008" y="4475"/>
                  </a:lnTo>
                  <a:lnTo>
                    <a:pt x="4688" y="1386"/>
                  </a:lnTo>
                  <a:lnTo>
                    <a:pt x="3729" y="1386"/>
                  </a:lnTo>
                  <a:lnTo>
                    <a:pt x="4688" y="4049"/>
                  </a:lnTo>
                  <a:lnTo>
                    <a:pt x="1598" y="3730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2"/>
            <p:cNvSpPr/>
            <p:nvPr/>
          </p:nvSpPr>
          <p:spPr>
            <a:xfrm flipH="1">
              <a:off x="625975" y="4266000"/>
              <a:ext cx="82600" cy="34650"/>
            </a:xfrm>
            <a:custGeom>
              <a:avLst/>
              <a:gdLst/>
              <a:ahLst/>
              <a:cxnLst/>
              <a:rect l="l" t="t" r="r" b="b"/>
              <a:pathLst>
                <a:path w="3304" h="1386" extrusionOk="0">
                  <a:moveTo>
                    <a:pt x="1" y="1"/>
                  </a:moveTo>
                  <a:lnTo>
                    <a:pt x="1" y="1386"/>
                  </a:lnTo>
                  <a:lnTo>
                    <a:pt x="3197" y="1386"/>
                  </a:lnTo>
                  <a:lnTo>
                    <a:pt x="3303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09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2"/>
            <p:cNvSpPr/>
            <p:nvPr/>
          </p:nvSpPr>
          <p:spPr>
            <a:xfrm flipH="1">
              <a:off x="708550" y="4266000"/>
              <a:ext cx="85250" cy="34650"/>
            </a:xfrm>
            <a:custGeom>
              <a:avLst/>
              <a:gdLst/>
              <a:ahLst/>
              <a:cxnLst/>
              <a:rect l="l" t="t" r="r" b="b"/>
              <a:pathLst>
                <a:path w="3410" h="1386" extrusionOk="0">
                  <a:moveTo>
                    <a:pt x="0" y="1"/>
                  </a:moveTo>
                  <a:lnTo>
                    <a:pt x="213" y="1386"/>
                  </a:lnTo>
                  <a:lnTo>
                    <a:pt x="3410" y="1386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rgbClr val="8945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2"/>
            <p:cNvSpPr/>
            <p:nvPr/>
          </p:nvSpPr>
          <p:spPr>
            <a:xfrm flipH="1">
              <a:off x="687250" y="4484425"/>
              <a:ext cx="271700" cy="125200"/>
            </a:xfrm>
            <a:custGeom>
              <a:avLst/>
              <a:gdLst/>
              <a:ahLst/>
              <a:cxnLst/>
              <a:rect l="l" t="t" r="r" b="b"/>
              <a:pathLst>
                <a:path w="10868" h="5008" extrusionOk="0">
                  <a:moveTo>
                    <a:pt x="746" y="0"/>
                  </a:moveTo>
                  <a:lnTo>
                    <a:pt x="0" y="5008"/>
                  </a:lnTo>
                  <a:lnTo>
                    <a:pt x="0" y="5008"/>
                  </a:lnTo>
                  <a:lnTo>
                    <a:pt x="10868" y="1811"/>
                  </a:lnTo>
                  <a:lnTo>
                    <a:pt x="1086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2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2"/>
            <p:cNvSpPr/>
            <p:nvPr/>
          </p:nvSpPr>
          <p:spPr>
            <a:xfrm flipH="1">
              <a:off x="1126725" y="3411000"/>
              <a:ext cx="199800" cy="2675"/>
            </a:xfrm>
            <a:custGeom>
              <a:avLst/>
              <a:gdLst/>
              <a:ahLst/>
              <a:cxnLst/>
              <a:rect l="l" t="t" r="r" b="b"/>
              <a:pathLst>
                <a:path w="7992" h="107" fill="none" extrusionOk="0">
                  <a:moveTo>
                    <a:pt x="7991" y="0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7991" y="0"/>
                  </a:lnTo>
                  <a:lnTo>
                    <a:pt x="79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2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32"/>
            <p:cNvSpPr/>
            <p:nvPr/>
          </p:nvSpPr>
          <p:spPr>
            <a:xfrm flipH="1">
              <a:off x="1126725" y="3411000"/>
              <a:ext cx="261075" cy="1235925"/>
            </a:xfrm>
            <a:custGeom>
              <a:avLst/>
              <a:gdLst/>
              <a:ahLst/>
              <a:cxnLst/>
              <a:rect l="l" t="t" r="r" b="b"/>
              <a:pathLst>
                <a:path w="10443" h="49437" fill="none" extrusionOk="0">
                  <a:moveTo>
                    <a:pt x="10442" y="0"/>
                  </a:moveTo>
                  <a:lnTo>
                    <a:pt x="2451" y="107"/>
                  </a:lnTo>
                  <a:lnTo>
                    <a:pt x="1" y="49436"/>
                  </a:lnTo>
                  <a:lnTo>
                    <a:pt x="3517" y="49436"/>
                  </a:lnTo>
                  <a:lnTo>
                    <a:pt x="104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2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2"/>
            <p:cNvSpPr/>
            <p:nvPr/>
          </p:nvSpPr>
          <p:spPr>
            <a:xfrm flipH="1">
              <a:off x="1387775" y="3269825"/>
              <a:ext cx="1829900" cy="1377100"/>
            </a:xfrm>
            <a:custGeom>
              <a:avLst/>
              <a:gdLst/>
              <a:ahLst/>
              <a:cxnLst/>
              <a:rect l="l" t="t" r="r" b="b"/>
              <a:pathLst>
                <a:path w="73196" h="55084" fill="none" extrusionOk="0">
                  <a:moveTo>
                    <a:pt x="0" y="0"/>
                  </a:moveTo>
                  <a:lnTo>
                    <a:pt x="3516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2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32"/>
            <p:cNvSpPr/>
            <p:nvPr/>
          </p:nvSpPr>
          <p:spPr>
            <a:xfrm flipH="1">
              <a:off x="1387775" y="3269825"/>
              <a:ext cx="5350" cy="146525"/>
            </a:xfrm>
            <a:custGeom>
              <a:avLst/>
              <a:gdLst/>
              <a:ahLst/>
              <a:cxnLst/>
              <a:rect l="l" t="t" r="r" b="b"/>
              <a:pathLst>
                <a:path w="214" h="5861" fill="none" extrusionOk="0">
                  <a:moveTo>
                    <a:pt x="214" y="0"/>
                  </a:moveTo>
                  <a:lnTo>
                    <a:pt x="1" y="5860"/>
                  </a:lnTo>
                  <a:lnTo>
                    <a:pt x="1" y="5860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32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32"/>
            <p:cNvSpPr/>
            <p:nvPr/>
          </p:nvSpPr>
          <p:spPr>
            <a:xfrm flipH="1">
              <a:off x="1393100" y="3416325"/>
              <a:ext cx="10675" cy="266375"/>
            </a:xfrm>
            <a:custGeom>
              <a:avLst/>
              <a:gdLst/>
              <a:ahLst/>
              <a:cxnLst/>
              <a:rect l="l" t="t" r="r" b="b"/>
              <a:pathLst>
                <a:path w="427" h="10655" fill="none" extrusionOk="0">
                  <a:moveTo>
                    <a:pt x="427" y="0"/>
                  </a:moveTo>
                  <a:lnTo>
                    <a:pt x="427" y="0"/>
                  </a:lnTo>
                  <a:lnTo>
                    <a:pt x="1" y="10655"/>
                  </a:lnTo>
                  <a:lnTo>
                    <a:pt x="1" y="10655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2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extrusionOk="0">
                  <a:moveTo>
                    <a:pt x="746" y="0"/>
                  </a:move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2"/>
            <p:cNvSpPr/>
            <p:nvPr/>
          </p:nvSpPr>
          <p:spPr>
            <a:xfrm flipH="1">
              <a:off x="1387775" y="3269825"/>
              <a:ext cx="609975" cy="412875"/>
            </a:xfrm>
            <a:custGeom>
              <a:avLst/>
              <a:gdLst/>
              <a:ahLst/>
              <a:cxnLst/>
              <a:rect l="l" t="t" r="r" b="b"/>
              <a:pathLst>
                <a:path w="24399" h="16515" fill="none" extrusionOk="0">
                  <a:moveTo>
                    <a:pt x="24399" y="0"/>
                  </a:moveTo>
                  <a:lnTo>
                    <a:pt x="746" y="0"/>
                  </a:lnTo>
                  <a:lnTo>
                    <a:pt x="0" y="13425"/>
                  </a:lnTo>
                  <a:lnTo>
                    <a:pt x="23760" y="16515"/>
                  </a:lnTo>
                  <a:lnTo>
                    <a:pt x="24186" y="5860"/>
                  </a:lnTo>
                  <a:lnTo>
                    <a:pt x="243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2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2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extrusionOk="0">
                  <a:moveTo>
                    <a:pt x="82146" y="1"/>
                  </a:moveTo>
                  <a:lnTo>
                    <a:pt x="1" y="1492"/>
                  </a:lnTo>
                  <a:lnTo>
                    <a:pt x="1" y="4475"/>
                  </a:lnTo>
                  <a:lnTo>
                    <a:pt x="82146" y="4475"/>
                  </a:lnTo>
                  <a:lnTo>
                    <a:pt x="82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2"/>
            <p:cNvSpPr/>
            <p:nvPr/>
          </p:nvSpPr>
          <p:spPr>
            <a:xfrm flipH="1">
              <a:off x="1936475" y="3157950"/>
              <a:ext cx="2053650" cy="111900"/>
            </a:xfrm>
            <a:custGeom>
              <a:avLst/>
              <a:gdLst/>
              <a:ahLst/>
              <a:cxnLst/>
              <a:rect l="l" t="t" r="r" b="b"/>
              <a:pathLst>
                <a:path w="82146" h="4476" fill="none" extrusionOk="0">
                  <a:moveTo>
                    <a:pt x="1" y="1492"/>
                  </a:moveTo>
                  <a:lnTo>
                    <a:pt x="82146" y="1"/>
                  </a:lnTo>
                  <a:lnTo>
                    <a:pt x="82146" y="4475"/>
                  </a:lnTo>
                  <a:lnTo>
                    <a:pt x="1" y="4475"/>
                  </a:lnTo>
                  <a:lnTo>
                    <a:pt x="1" y="1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2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2"/>
            <p:cNvSpPr/>
            <p:nvPr/>
          </p:nvSpPr>
          <p:spPr>
            <a:xfrm flipH="1">
              <a:off x="2048325" y="3269825"/>
              <a:ext cx="1829925" cy="1377100"/>
            </a:xfrm>
            <a:custGeom>
              <a:avLst/>
              <a:gdLst/>
              <a:ahLst/>
              <a:cxnLst/>
              <a:rect l="l" t="t" r="r" b="b"/>
              <a:pathLst>
                <a:path w="73197" h="55084" fill="none" extrusionOk="0">
                  <a:moveTo>
                    <a:pt x="1" y="0"/>
                  </a:moveTo>
                  <a:lnTo>
                    <a:pt x="3410" y="55083"/>
                  </a:lnTo>
                  <a:lnTo>
                    <a:pt x="71065" y="55083"/>
                  </a:lnTo>
                  <a:lnTo>
                    <a:pt x="7319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2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extrusionOk="0">
                  <a:moveTo>
                    <a:pt x="1" y="0"/>
                  </a:move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2"/>
            <p:cNvSpPr/>
            <p:nvPr/>
          </p:nvSpPr>
          <p:spPr>
            <a:xfrm flipH="1">
              <a:off x="3875550" y="3269825"/>
              <a:ext cx="2700" cy="50625"/>
            </a:xfrm>
            <a:custGeom>
              <a:avLst/>
              <a:gdLst/>
              <a:ahLst/>
              <a:cxnLst/>
              <a:rect l="l" t="t" r="r" b="b"/>
              <a:pathLst>
                <a:path w="108" h="20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5"/>
                  </a:lnTo>
                  <a:lnTo>
                    <a:pt x="107" y="202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2"/>
            <p:cNvSpPr/>
            <p:nvPr/>
          </p:nvSpPr>
          <p:spPr>
            <a:xfrm flipH="1">
              <a:off x="2048325" y="3269825"/>
              <a:ext cx="1829925" cy="101225"/>
            </a:xfrm>
            <a:custGeom>
              <a:avLst/>
              <a:gdLst/>
              <a:ahLst/>
              <a:cxnLst/>
              <a:rect l="l" t="t" r="r" b="b"/>
              <a:pathLst>
                <a:path w="73197" h="4049" extrusionOk="0">
                  <a:moveTo>
                    <a:pt x="1" y="0"/>
                  </a:moveTo>
                  <a:lnTo>
                    <a:pt x="107" y="2025"/>
                  </a:lnTo>
                  <a:lnTo>
                    <a:pt x="72983" y="4049"/>
                  </a:lnTo>
                  <a:lnTo>
                    <a:pt x="73196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2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2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2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fill="none" extrusionOk="0">
                  <a:moveTo>
                    <a:pt x="2131" y="0"/>
                  </a:moveTo>
                  <a:lnTo>
                    <a:pt x="4901" y="0"/>
                  </a:lnTo>
                  <a:lnTo>
                    <a:pt x="2131" y="55083"/>
                  </a:lnTo>
                  <a:lnTo>
                    <a:pt x="0" y="55083"/>
                  </a:lnTo>
                  <a:lnTo>
                    <a:pt x="21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2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extrusionOk="0">
                  <a:moveTo>
                    <a:pt x="51248" y="0"/>
                  </a:move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2"/>
            <p:cNvSpPr/>
            <p:nvPr/>
          </p:nvSpPr>
          <p:spPr>
            <a:xfrm flipH="1">
              <a:off x="2074975" y="3941050"/>
              <a:ext cx="1281200" cy="705875"/>
            </a:xfrm>
            <a:custGeom>
              <a:avLst/>
              <a:gdLst/>
              <a:ahLst/>
              <a:cxnLst/>
              <a:rect l="l" t="t" r="r" b="b"/>
              <a:pathLst>
                <a:path w="51248" h="28235" fill="none" extrusionOk="0">
                  <a:moveTo>
                    <a:pt x="51248" y="0"/>
                  </a:moveTo>
                  <a:lnTo>
                    <a:pt x="51248" y="0"/>
                  </a:lnTo>
                  <a:lnTo>
                    <a:pt x="49117" y="213"/>
                  </a:lnTo>
                  <a:lnTo>
                    <a:pt x="47092" y="640"/>
                  </a:lnTo>
                  <a:lnTo>
                    <a:pt x="44962" y="1172"/>
                  </a:lnTo>
                  <a:lnTo>
                    <a:pt x="42831" y="1705"/>
                  </a:lnTo>
                  <a:lnTo>
                    <a:pt x="40593" y="2451"/>
                  </a:lnTo>
                  <a:lnTo>
                    <a:pt x="38462" y="3303"/>
                  </a:lnTo>
                  <a:lnTo>
                    <a:pt x="36225" y="4155"/>
                  </a:lnTo>
                  <a:lnTo>
                    <a:pt x="34094" y="5221"/>
                  </a:lnTo>
                  <a:lnTo>
                    <a:pt x="29726" y="7352"/>
                  </a:lnTo>
                  <a:lnTo>
                    <a:pt x="25571" y="9696"/>
                  </a:lnTo>
                  <a:lnTo>
                    <a:pt x="21522" y="12146"/>
                  </a:lnTo>
                  <a:lnTo>
                    <a:pt x="17580" y="14597"/>
                  </a:lnTo>
                  <a:lnTo>
                    <a:pt x="13957" y="17154"/>
                  </a:lnTo>
                  <a:lnTo>
                    <a:pt x="10655" y="19604"/>
                  </a:lnTo>
                  <a:lnTo>
                    <a:pt x="7671" y="21842"/>
                  </a:lnTo>
                  <a:lnTo>
                    <a:pt x="5114" y="23759"/>
                  </a:lnTo>
                  <a:lnTo>
                    <a:pt x="1385" y="26849"/>
                  </a:lnTo>
                  <a:lnTo>
                    <a:pt x="0" y="28021"/>
                  </a:lnTo>
                  <a:lnTo>
                    <a:pt x="213" y="28234"/>
                  </a:lnTo>
                  <a:lnTo>
                    <a:pt x="213" y="28234"/>
                  </a:lnTo>
                  <a:lnTo>
                    <a:pt x="1598" y="27062"/>
                  </a:lnTo>
                  <a:lnTo>
                    <a:pt x="5327" y="24079"/>
                  </a:lnTo>
                  <a:lnTo>
                    <a:pt x="7884" y="22055"/>
                  </a:lnTo>
                  <a:lnTo>
                    <a:pt x="10761" y="19817"/>
                  </a:lnTo>
                  <a:lnTo>
                    <a:pt x="14171" y="17473"/>
                  </a:lnTo>
                  <a:lnTo>
                    <a:pt x="17793" y="14916"/>
                  </a:lnTo>
                  <a:lnTo>
                    <a:pt x="21629" y="12466"/>
                  </a:lnTo>
                  <a:lnTo>
                    <a:pt x="25677" y="9909"/>
                  </a:lnTo>
                  <a:lnTo>
                    <a:pt x="29832" y="7671"/>
                  </a:lnTo>
                  <a:lnTo>
                    <a:pt x="34201" y="5434"/>
                  </a:lnTo>
                  <a:lnTo>
                    <a:pt x="36332" y="4475"/>
                  </a:lnTo>
                  <a:lnTo>
                    <a:pt x="38569" y="3623"/>
                  </a:lnTo>
                  <a:lnTo>
                    <a:pt x="40700" y="2770"/>
                  </a:lnTo>
                  <a:lnTo>
                    <a:pt x="42831" y="2025"/>
                  </a:lnTo>
                  <a:lnTo>
                    <a:pt x="44962" y="1492"/>
                  </a:lnTo>
                  <a:lnTo>
                    <a:pt x="47092" y="959"/>
                  </a:lnTo>
                  <a:lnTo>
                    <a:pt x="49223" y="533"/>
                  </a:lnTo>
                  <a:lnTo>
                    <a:pt x="51248" y="320"/>
                  </a:lnTo>
                  <a:lnTo>
                    <a:pt x="51248" y="107"/>
                  </a:lnTo>
                  <a:lnTo>
                    <a:pt x="5124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32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32"/>
            <p:cNvSpPr/>
            <p:nvPr/>
          </p:nvSpPr>
          <p:spPr>
            <a:xfrm flipH="1">
              <a:off x="2074975" y="39437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21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2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107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32"/>
            <p:cNvSpPr/>
            <p:nvPr/>
          </p:nvSpPr>
          <p:spPr>
            <a:xfrm flipH="1">
              <a:off x="362785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107" y="107"/>
                  </a:lnTo>
                  <a:lnTo>
                    <a:pt x="107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32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extrusionOk="0">
                  <a:moveTo>
                    <a:pt x="63287" y="1"/>
                  </a:move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32"/>
            <p:cNvSpPr/>
            <p:nvPr/>
          </p:nvSpPr>
          <p:spPr>
            <a:xfrm flipH="1">
              <a:off x="2056325" y="3466925"/>
              <a:ext cx="1582200" cy="1180000"/>
            </a:xfrm>
            <a:custGeom>
              <a:avLst/>
              <a:gdLst/>
              <a:ahLst/>
              <a:cxnLst/>
              <a:rect l="l" t="t" r="r" b="b"/>
              <a:pathLst>
                <a:path w="63288" h="47200" fill="none" extrusionOk="0">
                  <a:moveTo>
                    <a:pt x="63287" y="1"/>
                  </a:moveTo>
                  <a:lnTo>
                    <a:pt x="63287" y="1"/>
                  </a:lnTo>
                  <a:lnTo>
                    <a:pt x="61796" y="107"/>
                  </a:lnTo>
                  <a:lnTo>
                    <a:pt x="60304" y="214"/>
                  </a:lnTo>
                  <a:lnTo>
                    <a:pt x="58813" y="427"/>
                  </a:lnTo>
                  <a:lnTo>
                    <a:pt x="57321" y="640"/>
                  </a:lnTo>
                  <a:lnTo>
                    <a:pt x="54444" y="1386"/>
                  </a:lnTo>
                  <a:lnTo>
                    <a:pt x="51461" y="2345"/>
                  </a:lnTo>
                  <a:lnTo>
                    <a:pt x="48584" y="3410"/>
                  </a:lnTo>
                  <a:lnTo>
                    <a:pt x="45708" y="4795"/>
                  </a:lnTo>
                  <a:lnTo>
                    <a:pt x="42831" y="6287"/>
                  </a:lnTo>
                  <a:lnTo>
                    <a:pt x="39954" y="7991"/>
                  </a:lnTo>
                  <a:lnTo>
                    <a:pt x="37291" y="9696"/>
                  </a:lnTo>
                  <a:lnTo>
                    <a:pt x="34521" y="11614"/>
                  </a:lnTo>
                  <a:lnTo>
                    <a:pt x="31964" y="13532"/>
                  </a:lnTo>
                  <a:lnTo>
                    <a:pt x="29407" y="15556"/>
                  </a:lnTo>
                  <a:lnTo>
                    <a:pt x="26956" y="17580"/>
                  </a:lnTo>
                  <a:lnTo>
                    <a:pt x="24612" y="19605"/>
                  </a:lnTo>
                  <a:lnTo>
                    <a:pt x="20244" y="23760"/>
                  </a:lnTo>
                  <a:lnTo>
                    <a:pt x="20244" y="23760"/>
                  </a:lnTo>
                  <a:lnTo>
                    <a:pt x="15982" y="28021"/>
                  </a:lnTo>
                  <a:lnTo>
                    <a:pt x="12147" y="32283"/>
                  </a:lnTo>
                  <a:lnTo>
                    <a:pt x="8631" y="36225"/>
                  </a:lnTo>
                  <a:lnTo>
                    <a:pt x="5754" y="39741"/>
                  </a:lnTo>
                  <a:lnTo>
                    <a:pt x="3410" y="42724"/>
                  </a:lnTo>
                  <a:lnTo>
                    <a:pt x="1599" y="45068"/>
                  </a:lnTo>
                  <a:lnTo>
                    <a:pt x="1" y="47093"/>
                  </a:lnTo>
                  <a:lnTo>
                    <a:pt x="214" y="47199"/>
                  </a:lnTo>
                  <a:lnTo>
                    <a:pt x="427" y="47199"/>
                  </a:lnTo>
                  <a:lnTo>
                    <a:pt x="427" y="47199"/>
                  </a:lnTo>
                  <a:lnTo>
                    <a:pt x="2238" y="44642"/>
                  </a:lnTo>
                  <a:lnTo>
                    <a:pt x="4156" y="42298"/>
                  </a:lnTo>
                  <a:lnTo>
                    <a:pt x="6500" y="39315"/>
                  </a:lnTo>
                  <a:lnTo>
                    <a:pt x="9376" y="35906"/>
                  </a:lnTo>
                  <a:lnTo>
                    <a:pt x="12679" y="32070"/>
                  </a:lnTo>
                  <a:lnTo>
                    <a:pt x="16408" y="28021"/>
                  </a:lnTo>
                  <a:lnTo>
                    <a:pt x="20457" y="23973"/>
                  </a:lnTo>
                  <a:lnTo>
                    <a:pt x="20457" y="23973"/>
                  </a:lnTo>
                  <a:lnTo>
                    <a:pt x="24825" y="19924"/>
                  </a:lnTo>
                  <a:lnTo>
                    <a:pt x="27169" y="17793"/>
                  </a:lnTo>
                  <a:lnTo>
                    <a:pt x="29620" y="15769"/>
                  </a:lnTo>
                  <a:lnTo>
                    <a:pt x="32070" y="13745"/>
                  </a:lnTo>
                  <a:lnTo>
                    <a:pt x="34734" y="11827"/>
                  </a:lnTo>
                  <a:lnTo>
                    <a:pt x="37397" y="10016"/>
                  </a:lnTo>
                  <a:lnTo>
                    <a:pt x="40168" y="8204"/>
                  </a:lnTo>
                  <a:lnTo>
                    <a:pt x="42938" y="6606"/>
                  </a:lnTo>
                  <a:lnTo>
                    <a:pt x="45814" y="5115"/>
                  </a:lnTo>
                  <a:lnTo>
                    <a:pt x="48691" y="3730"/>
                  </a:lnTo>
                  <a:lnTo>
                    <a:pt x="51568" y="2664"/>
                  </a:lnTo>
                  <a:lnTo>
                    <a:pt x="54444" y="1705"/>
                  </a:lnTo>
                  <a:lnTo>
                    <a:pt x="57428" y="959"/>
                  </a:lnTo>
                  <a:lnTo>
                    <a:pt x="58919" y="746"/>
                  </a:lnTo>
                  <a:lnTo>
                    <a:pt x="60304" y="533"/>
                  </a:lnTo>
                  <a:lnTo>
                    <a:pt x="61796" y="427"/>
                  </a:lnTo>
                  <a:lnTo>
                    <a:pt x="63287" y="320"/>
                  </a:lnTo>
                  <a:lnTo>
                    <a:pt x="63287" y="214"/>
                  </a:lnTo>
                  <a:lnTo>
                    <a:pt x="63287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32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32"/>
            <p:cNvSpPr/>
            <p:nvPr/>
          </p:nvSpPr>
          <p:spPr>
            <a:xfrm flipH="1">
              <a:off x="2056325" y="3472250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32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extrusionOk="0">
                  <a:moveTo>
                    <a:pt x="34521" y="1"/>
                  </a:move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32"/>
            <p:cNvSpPr/>
            <p:nvPr/>
          </p:nvSpPr>
          <p:spPr>
            <a:xfrm flipH="1">
              <a:off x="2077625" y="4002300"/>
              <a:ext cx="889675" cy="644625"/>
            </a:xfrm>
            <a:custGeom>
              <a:avLst/>
              <a:gdLst/>
              <a:ahLst/>
              <a:cxnLst/>
              <a:rect l="l" t="t" r="r" b="b"/>
              <a:pathLst>
                <a:path w="35587" h="25785" fill="none" extrusionOk="0">
                  <a:moveTo>
                    <a:pt x="34521" y="1"/>
                  </a:moveTo>
                  <a:lnTo>
                    <a:pt x="34521" y="1"/>
                  </a:lnTo>
                  <a:lnTo>
                    <a:pt x="32923" y="107"/>
                  </a:lnTo>
                  <a:lnTo>
                    <a:pt x="31324" y="320"/>
                  </a:lnTo>
                  <a:lnTo>
                    <a:pt x="29726" y="640"/>
                  </a:lnTo>
                  <a:lnTo>
                    <a:pt x="28128" y="1066"/>
                  </a:lnTo>
                  <a:lnTo>
                    <a:pt x="26530" y="1599"/>
                  </a:lnTo>
                  <a:lnTo>
                    <a:pt x="24932" y="2345"/>
                  </a:lnTo>
                  <a:lnTo>
                    <a:pt x="23440" y="3091"/>
                  </a:lnTo>
                  <a:lnTo>
                    <a:pt x="21842" y="3943"/>
                  </a:lnTo>
                  <a:lnTo>
                    <a:pt x="20350" y="4902"/>
                  </a:lnTo>
                  <a:lnTo>
                    <a:pt x="18859" y="5861"/>
                  </a:lnTo>
                  <a:lnTo>
                    <a:pt x="16089" y="7992"/>
                  </a:lnTo>
                  <a:lnTo>
                    <a:pt x="13319" y="10336"/>
                  </a:lnTo>
                  <a:lnTo>
                    <a:pt x="10868" y="12679"/>
                  </a:lnTo>
                  <a:lnTo>
                    <a:pt x="8524" y="15023"/>
                  </a:lnTo>
                  <a:lnTo>
                    <a:pt x="6393" y="17367"/>
                  </a:lnTo>
                  <a:lnTo>
                    <a:pt x="4582" y="19498"/>
                  </a:lnTo>
                  <a:lnTo>
                    <a:pt x="2984" y="21523"/>
                  </a:lnTo>
                  <a:lnTo>
                    <a:pt x="853" y="24399"/>
                  </a:lnTo>
                  <a:lnTo>
                    <a:pt x="1" y="25571"/>
                  </a:lnTo>
                  <a:lnTo>
                    <a:pt x="214" y="25784"/>
                  </a:lnTo>
                  <a:lnTo>
                    <a:pt x="214" y="25784"/>
                  </a:lnTo>
                  <a:lnTo>
                    <a:pt x="1066" y="24612"/>
                  </a:lnTo>
                  <a:lnTo>
                    <a:pt x="3303" y="21629"/>
                  </a:lnTo>
                  <a:lnTo>
                    <a:pt x="4795" y="19711"/>
                  </a:lnTo>
                  <a:lnTo>
                    <a:pt x="6713" y="17580"/>
                  </a:lnTo>
                  <a:lnTo>
                    <a:pt x="8737" y="15343"/>
                  </a:lnTo>
                  <a:lnTo>
                    <a:pt x="11081" y="12893"/>
                  </a:lnTo>
                  <a:lnTo>
                    <a:pt x="13532" y="10549"/>
                  </a:lnTo>
                  <a:lnTo>
                    <a:pt x="16195" y="8311"/>
                  </a:lnTo>
                  <a:lnTo>
                    <a:pt x="19072" y="6180"/>
                  </a:lnTo>
                  <a:lnTo>
                    <a:pt x="20457" y="5221"/>
                  </a:lnTo>
                  <a:lnTo>
                    <a:pt x="21949" y="4263"/>
                  </a:lnTo>
                  <a:lnTo>
                    <a:pt x="23547" y="3410"/>
                  </a:lnTo>
                  <a:lnTo>
                    <a:pt x="25038" y="2664"/>
                  </a:lnTo>
                  <a:lnTo>
                    <a:pt x="26636" y="1919"/>
                  </a:lnTo>
                  <a:lnTo>
                    <a:pt x="28128" y="1386"/>
                  </a:lnTo>
                  <a:lnTo>
                    <a:pt x="29726" y="960"/>
                  </a:lnTo>
                  <a:lnTo>
                    <a:pt x="31324" y="640"/>
                  </a:lnTo>
                  <a:lnTo>
                    <a:pt x="32923" y="427"/>
                  </a:lnTo>
                  <a:lnTo>
                    <a:pt x="34521" y="320"/>
                  </a:lnTo>
                  <a:lnTo>
                    <a:pt x="34521" y="320"/>
                  </a:lnTo>
                  <a:lnTo>
                    <a:pt x="35586" y="320"/>
                  </a:lnTo>
                  <a:lnTo>
                    <a:pt x="35586" y="214"/>
                  </a:lnTo>
                  <a:lnTo>
                    <a:pt x="35586" y="1"/>
                  </a:lnTo>
                  <a:lnTo>
                    <a:pt x="35586" y="1"/>
                  </a:lnTo>
                  <a:lnTo>
                    <a:pt x="34521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2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B8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2"/>
            <p:cNvSpPr/>
            <p:nvPr/>
          </p:nvSpPr>
          <p:spPr>
            <a:xfrm flipH="1">
              <a:off x="2077625" y="40023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2"/>
            <p:cNvSpPr/>
            <p:nvPr/>
          </p:nvSpPr>
          <p:spPr>
            <a:xfrm flipH="1">
              <a:off x="3838275" y="3418975"/>
              <a:ext cx="31975" cy="500775"/>
            </a:xfrm>
            <a:custGeom>
              <a:avLst/>
              <a:gdLst/>
              <a:ahLst/>
              <a:cxnLst/>
              <a:rect l="l" t="t" r="r" b="b"/>
              <a:pathLst>
                <a:path w="1279" h="20031" extrusionOk="0">
                  <a:moveTo>
                    <a:pt x="1279" y="19818"/>
                  </a:moveTo>
                  <a:lnTo>
                    <a:pt x="1279" y="19818"/>
                  </a:lnTo>
                  <a:lnTo>
                    <a:pt x="1279" y="19818"/>
                  </a:lnTo>
                  <a:lnTo>
                    <a:pt x="1279" y="20031"/>
                  </a:lnTo>
                  <a:lnTo>
                    <a:pt x="1279" y="19818"/>
                  </a:lnTo>
                  <a:close/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2"/>
            <p:cNvSpPr/>
            <p:nvPr/>
          </p:nvSpPr>
          <p:spPr>
            <a:xfrm flipH="1">
              <a:off x="3838275" y="3914400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32"/>
            <p:cNvSpPr/>
            <p:nvPr/>
          </p:nvSpPr>
          <p:spPr>
            <a:xfrm flipH="1">
              <a:off x="3870225" y="34189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fill="none" extrusionOk="0">
                  <a:moveTo>
                    <a:pt x="0" y="1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32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2"/>
            <p:cNvSpPr/>
            <p:nvPr/>
          </p:nvSpPr>
          <p:spPr>
            <a:xfrm flipH="1">
              <a:off x="2871375" y="3413650"/>
              <a:ext cx="998875" cy="508775"/>
            </a:xfrm>
            <a:custGeom>
              <a:avLst/>
              <a:gdLst/>
              <a:ahLst/>
              <a:cxnLst/>
              <a:rect l="l" t="t" r="r" b="b"/>
              <a:pathLst>
                <a:path w="39955" h="20351" fill="none" extrusionOk="0">
                  <a:moveTo>
                    <a:pt x="0" y="1"/>
                  </a:moveTo>
                  <a:lnTo>
                    <a:pt x="0" y="214"/>
                  </a:lnTo>
                  <a:lnTo>
                    <a:pt x="0" y="320"/>
                  </a:lnTo>
                  <a:lnTo>
                    <a:pt x="16408" y="533"/>
                  </a:lnTo>
                  <a:lnTo>
                    <a:pt x="16408" y="533"/>
                  </a:lnTo>
                  <a:lnTo>
                    <a:pt x="22694" y="640"/>
                  </a:lnTo>
                  <a:lnTo>
                    <a:pt x="27808" y="960"/>
                  </a:lnTo>
                  <a:lnTo>
                    <a:pt x="31857" y="1386"/>
                  </a:lnTo>
                  <a:lnTo>
                    <a:pt x="34840" y="1812"/>
                  </a:lnTo>
                  <a:lnTo>
                    <a:pt x="36012" y="2132"/>
                  </a:lnTo>
                  <a:lnTo>
                    <a:pt x="37077" y="2451"/>
                  </a:lnTo>
                  <a:lnTo>
                    <a:pt x="37823" y="2664"/>
                  </a:lnTo>
                  <a:lnTo>
                    <a:pt x="38463" y="2984"/>
                  </a:lnTo>
                  <a:lnTo>
                    <a:pt x="38995" y="3304"/>
                  </a:lnTo>
                  <a:lnTo>
                    <a:pt x="39315" y="3623"/>
                  </a:lnTo>
                  <a:lnTo>
                    <a:pt x="39528" y="3943"/>
                  </a:lnTo>
                  <a:lnTo>
                    <a:pt x="39635" y="4262"/>
                  </a:lnTo>
                  <a:lnTo>
                    <a:pt x="39635" y="4262"/>
                  </a:lnTo>
                  <a:lnTo>
                    <a:pt x="39635" y="4689"/>
                  </a:lnTo>
                  <a:lnTo>
                    <a:pt x="39528" y="5221"/>
                  </a:lnTo>
                  <a:lnTo>
                    <a:pt x="39102" y="5754"/>
                  </a:lnTo>
                  <a:lnTo>
                    <a:pt x="38569" y="6287"/>
                  </a:lnTo>
                  <a:lnTo>
                    <a:pt x="37823" y="6926"/>
                  </a:lnTo>
                  <a:lnTo>
                    <a:pt x="36864" y="7459"/>
                  </a:lnTo>
                  <a:lnTo>
                    <a:pt x="34414" y="8844"/>
                  </a:lnTo>
                  <a:lnTo>
                    <a:pt x="34414" y="8844"/>
                  </a:lnTo>
                  <a:lnTo>
                    <a:pt x="31857" y="10016"/>
                  </a:lnTo>
                  <a:lnTo>
                    <a:pt x="29193" y="11188"/>
                  </a:lnTo>
                  <a:lnTo>
                    <a:pt x="26530" y="12253"/>
                  </a:lnTo>
                  <a:lnTo>
                    <a:pt x="23760" y="13319"/>
                  </a:lnTo>
                  <a:lnTo>
                    <a:pt x="18326" y="15236"/>
                  </a:lnTo>
                  <a:lnTo>
                    <a:pt x="13105" y="16835"/>
                  </a:lnTo>
                  <a:lnTo>
                    <a:pt x="8630" y="18113"/>
                  </a:lnTo>
                  <a:lnTo>
                    <a:pt x="4901" y="19179"/>
                  </a:lnTo>
                  <a:lnTo>
                    <a:pt x="1279" y="20031"/>
                  </a:lnTo>
                  <a:lnTo>
                    <a:pt x="1279" y="20244"/>
                  </a:lnTo>
                  <a:lnTo>
                    <a:pt x="1279" y="20350"/>
                  </a:lnTo>
                  <a:lnTo>
                    <a:pt x="1279" y="20350"/>
                  </a:lnTo>
                  <a:lnTo>
                    <a:pt x="4688" y="19498"/>
                  </a:lnTo>
                  <a:lnTo>
                    <a:pt x="8311" y="18539"/>
                  </a:lnTo>
                  <a:lnTo>
                    <a:pt x="12892" y="17261"/>
                  </a:lnTo>
                  <a:lnTo>
                    <a:pt x="18113" y="15556"/>
                  </a:lnTo>
                  <a:lnTo>
                    <a:pt x="23653" y="13638"/>
                  </a:lnTo>
                  <a:lnTo>
                    <a:pt x="26423" y="12573"/>
                  </a:lnTo>
                  <a:lnTo>
                    <a:pt x="29300" y="11507"/>
                  </a:lnTo>
                  <a:lnTo>
                    <a:pt x="31963" y="10335"/>
                  </a:lnTo>
                  <a:lnTo>
                    <a:pt x="34627" y="9057"/>
                  </a:lnTo>
                  <a:lnTo>
                    <a:pt x="34627" y="9057"/>
                  </a:lnTo>
                  <a:lnTo>
                    <a:pt x="36012" y="8418"/>
                  </a:lnTo>
                  <a:lnTo>
                    <a:pt x="37184" y="7672"/>
                  </a:lnTo>
                  <a:lnTo>
                    <a:pt x="38143" y="7033"/>
                  </a:lnTo>
                  <a:lnTo>
                    <a:pt x="38889" y="6393"/>
                  </a:lnTo>
                  <a:lnTo>
                    <a:pt x="39421" y="5861"/>
                  </a:lnTo>
                  <a:lnTo>
                    <a:pt x="39848" y="5221"/>
                  </a:lnTo>
                  <a:lnTo>
                    <a:pt x="39954" y="4689"/>
                  </a:lnTo>
                  <a:lnTo>
                    <a:pt x="39954" y="4156"/>
                  </a:lnTo>
                  <a:lnTo>
                    <a:pt x="39954" y="4156"/>
                  </a:lnTo>
                  <a:lnTo>
                    <a:pt x="39741" y="3730"/>
                  </a:lnTo>
                  <a:lnTo>
                    <a:pt x="39421" y="3304"/>
                  </a:lnTo>
                  <a:lnTo>
                    <a:pt x="38889" y="2877"/>
                  </a:lnTo>
                  <a:lnTo>
                    <a:pt x="38143" y="2558"/>
                  </a:lnTo>
                  <a:lnTo>
                    <a:pt x="37291" y="2132"/>
                  </a:lnTo>
                  <a:lnTo>
                    <a:pt x="36225" y="1812"/>
                  </a:lnTo>
                  <a:lnTo>
                    <a:pt x="33668" y="1279"/>
                  </a:lnTo>
                  <a:lnTo>
                    <a:pt x="30365" y="853"/>
                  </a:lnTo>
                  <a:lnTo>
                    <a:pt x="26423" y="533"/>
                  </a:lnTo>
                  <a:lnTo>
                    <a:pt x="21735" y="320"/>
                  </a:lnTo>
                  <a:lnTo>
                    <a:pt x="16408" y="214"/>
                  </a:lnTo>
                  <a:lnTo>
                    <a:pt x="0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32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0" y="0"/>
                  </a:moveTo>
                  <a:lnTo>
                    <a:pt x="107" y="10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32"/>
            <p:cNvSpPr/>
            <p:nvPr/>
          </p:nvSpPr>
          <p:spPr>
            <a:xfrm flipH="1">
              <a:off x="3843600" y="38318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fill="none" extrusionOk="0"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  <a:lnTo>
                    <a:pt x="107" y="107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2"/>
            <p:cNvSpPr/>
            <p:nvPr/>
          </p:nvSpPr>
          <p:spPr>
            <a:xfrm flipH="1">
              <a:off x="3859575" y="359212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2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extrusionOk="0">
                  <a:moveTo>
                    <a:pt x="13638" y="0"/>
                  </a:move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32"/>
            <p:cNvSpPr/>
            <p:nvPr/>
          </p:nvSpPr>
          <p:spPr>
            <a:xfrm flipH="1">
              <a:off x="3382800" y="3544175"/>
              <a:ext cx="476800" cy="295675"/>
            </a:xfrm>
            <a:custGeom>
              <a:avLst/>
              <a:gdLst/>
              <a:ahLst/>
              <a:cxnLst/>
              <a:rect l="l" t="t" r="r" b="b"/>
              <a:pathLst>
                <a:path w="19072" h="11827" fill="none" extrusionOk="0">
                  <a:moveTo>
                    <a:pt x="13638" y="0"/>
                  </a:moveTo>
                  <a:lnTo>
                    <a:pt x="13638" y="0"/>
                  </a:lnTo>
                  <a:lnTo>
                    <a:pt x="11507" y="107"/>
                  </a:lnTo>
                  <a:lnTo>
                    <a:pt x="9270" y="320"/>
                  </a:lnTo>
                  <a:lnTo>
                    <a:pt x="7139" y="640"/>
                  </a:lnTo>
                  <a:lnTo>
                    <a:pt x="5008" y="959"/>
                  </a:lnTo>
                  <a:lnTo>
                    <a:pt x="1705" y="1598"/>
                  </a:lnTo>
                  <a:lnTo>
                    <a:pt x="0" y="1918"/>
                  </a:lnTo>
                  <a:lnTo>
                    <a:pt x="0" y="2131"/>
                  </a:lnTo>
                  <a:lnTo>
                    <a:pt x="107" y="2238"/>
                  </a:lnTo>
                  <a:lnTo>
                    <a:pt x="107" y="2238"/>
                  </a:lnTo>
                  <a:lnTo>
                    <a:pt x="1492" y="1918"/>
                  </a:lnTo>
                  <a:lnTo>
                    <a:pt x="4901" y="1279"/>
                  </a:lnTo>
                  <a:lnTo>
                    <a:pt x="7032" y="959"/>
                  </a:lnTo>
                  <a:lnTo>
                    <a:pt x="9270" y="640"/>
                  </a:lnTo>
                  <a:lnTo>
                    <a:pt x="11507" y="426"/>
                  </a:lnTo>
                  <a:lnTo>
                    <a:pt x="13638" y="320"/>
                  </a:lnTo>
                  <a:lnTo>
                    <a:pt x="13638" y="320"/>
                  </a:lnTo>
                  <a:lnTo>
                    <a:pt x="15236" y="426"/>
                  </a:lnTo>
                  <a:lnTo>
                    <a:pt x="16621" y="640"/>
                  </a:lnTo>
                  <a:lnTo>
                    <a:pt x="17261" y="746"/>
                  </a:lnTo>
                  <a:lnTo>
                    <a:pt x="17793" y="959"/>
                  </a:lnTo>
                  <a:lnTo>
                    <a:pt x="18219" y="1279"/>
                  </a:lnTo>
                  <a:lnTo>
                    <a:pt x="18539" y="1598"/>
                  </a:lnTo>
                  <a:lnTo>
                    <a:pt x="18539" y="1598"/>
                  </a:lnTo>
                  <a:lnTo>
                    <a:pt x="18646" y="1918"/>
                  </a:lnTo>
                  <a:lnTo>
                    <a:pt x="18646" y="2344"/>
                  </a:lnTo>
                  <a:lnTo>
                    <a:pt x="18646" y="2344"/>
                  </a:lnTo>
                  <a:lnTo>
                    <a:pt x="18539" y="2664"/>
                  </a:lnTo>
                  <a:lnTo>
                    <a:pt x="18326" y="2984"/>
                  </a:lnTo>
                  <a:lnTo>
                    <a:pt x="17687" y="3623"/>
                  </a:lnTo>
                  <a:lnTo>
                    <a:pt x="16728" y="4369"/>
                  </a:lnTo>
                  <a:lnTo>
                    <a:pt x="15556" y="5114"/>
                  </a:lnTo>
                  <a:lnTo>
                    <a:pt x="14277" y="5860"/>
                  </a:lnTo>
                  <a:lnTo>
                    <a:pt x="12786" y="6499"/>
                  </a:lnTo>
                  <a:lnTo>
                    <a:pt x="9696" y="7991"/>
                  </a:lnTo>
                  <a:lnTo>
                    <a:pt x="6500" y="9270"/>
                  </a:lnTo>
                  <a:lnTo>
                    <a:pt x="3729" y="10335"/>
                  </a:lnTo>
                  <a:lnTo>
                    <a:pt x="640" y="11507"/>
                  </a:lnTo>
                  <a:lnTo>
                    <a:pt x="640" y="11614"/>
                  </a:lnTo>
                  <a:lnTo>
                    <a:pt x="640" y="11827"/>
                  </a:lnTo>
                  <a:lnTo>
                    <a:pt x="640" y="11827"/>
                  </a:lnTo>
                  <a:lnTo>
                    <a:pt x="3729" y="10761"/>
                  </a:lnTo>
                  <a:lnTo>
                    <a:pt x="6500" y="9589"/>
                  </a:lnTo>
                  <a:lnTo>
                    <a:pt x="9696" y="8311"/>
                  </a:lnTo>
                  <a:lnTo>
                    <a:pt x="12892" y="6819"/>
                  </a:lnTo>
                  <a:lnTo>
                    <a:pt x="14384" y="6073"/>
                  </a:lnTo>
                  <a:lnTo>
                    <a:pt x="15769" y="5327"/>
                  </a:lnTo>
                  <a:lnTo>
                    <a:pt x="16941" y="4582"/>
                  </a:lnTo>
                  <a:lnTo>
                    <a:pt x="17900" y="3836"/>
                  </a:lnTo>
                  <a:lnTo>
                    <a:pt x="18646" y="3090"/>
                  </a:lnTo>
                  <a:lnTo>
                    <a:pt x="18859" y="2770"/>
                  </a:lnTo>
                  <a:lnTo>
                    <a:pt x="18965" y="2451"/>
                  </a:lnTo>
                  <a:lnTo>
                    <a:pt x="18965" y="2451"/>
                  </a:lnTo>
                  <a:lnTo>
                    <a:pt x="19072" y="2131"/>
                  </a:lnTo>
                  <a:lnTo>
                    <a:pt x="18965" y="1812"/>
                  </a:lnTo>
                  <a:lnTo>
                    <a:pt x="18965" y="1598"/>
                  </a:lnTo>
                  <a:lnTo>
                    <a:pt x="18752" y="1385"/>
                  </a:lnTo>
                  <a:lnTo>
                    <a:pt x="18752" y="1385"/>
                  </a:lnTo>
                  <a:lnTo>
                    <a:pt x="18433" y="959"/>
                  </a:lnTo>
                  <a:lnTo>
                    <a:pt x="17900" y="746"/>
                  </a:lnTo>
                  <a:lnTo>
                    <a:pt x="17367" y="533"/>
                  </a:lnTo>
                  <a:lnTo>
                    <a:pt x="16728" y="320"/>
                  </a:lnTo>
                  <a:lnTo>
                    <a:pt x="15343" y="107"/>
                  </a:lnTo>
                  <a:lnTo>
                    <a:pt x="13638" y="0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2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extrusionOk="0">
                  <a:moveTo>
                    <a:pt x="1" y="0"/>
                  </a:moveTo>
                  <a:lnTo>
                    <a:pt x="214" y="10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9F1E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2"/>
            <p:cNvSpPr/>
            <p:nvPr/>
          </p:nvSpPr>
          <p:spPr>
            <a:xfrm flipH="1">
              <a:off x="3697100" y="4646900"/>
              <a:ext cx="5350" cy="2675"/>
            </a:xfrm>
            <a:custGeom>
              <a:avLst/>
              <a:gdLst/>
              <a:ahLst/>
              <a:cxnLst/>
              <a:rect l="l" t="t" r="r" b="b"/>
              <a:pathLst>
                <a:path w="214" h="107" fill="none" extrusionOk="0">
                  <a:moveTo>
                    <a:pt x="214" y="0"/>
                  </a:moveTo>
                  <a:lnTo>
                    <a:pt x="1" y="0"/>
                  </a:lnTo>
                  <a:lnTo>
                    <a:pt x="214" y="107"/>
                  </a:lnTo>
                  <a:lnTo>
                    <a:pt x="214" y="107"/>
                  </a:lnTo>
                  <a:lnTo>
                    <a:pt x="2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32"/>
            <p:cNvSpPr/>
            <p:nvPr/>
          </p:nvSpPr>
          <p:spPr>
            <a:xfrm flipH="1">
              <a:off x="3830275" y="4063575"/>
              <a:ext cx="25" cy="5350"/>
            </a:xfrm>
            <a:custGeom>
              <a:avLst/>
              <a:gdLst/>
              <a:ahLst/>
              <a:cxnLst/>
              <a:rect l="l" t="t" r="r" b="b"/>
              <a:pathLst>
                <a:path w="1" h="21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32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extrusionOk="0">
                  <a:moveTo>
                    <a:pt x="37823" y="1"/>
                  </a:move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7823" y="1"/>
                  </a:lnTo>
                  <a:close/>
                </a:path>
              </a:pathLst>
            </a:custGeom>
            <a:solidFill>
              <a:srgbClr val="F9E0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32"/>
            <p:cNvSpPr/>
            <p:nvPr/>
          </p:nvSpPr>
          <p:spPr>
            <a:xfrm flipH="1">
              <a:off x="2866050" y="3648050"/>
              <a:ext cx="964250" cy="998875"/>
            </a:xfrm>
            <a:custGeom>
              <a:avLst/>
              <a:gdLst/>
              <a:ahLst/>
              <a:cxnLst/>
              <a:rect l="l" t="t" r="r" b="b"/>
              <a:pathLst>
                <a:path w="38570" h="39955" fill="none" extrusionOk="0">
                  <a:moveTo>
                    <a:pt x="37823" y="1"/>
                  </a:moveTo>
                  <a:lnTo>
                    <a:pt x="37823" y="1"/>
                  </a:lnTo>
                  <a:lnTo>
                    <a:pt x="37291" y="107"/>
                  </a:lnTo>
                  <a:lnTo>
                    <a:pt x="36651" y="214"/>
                  </a:lnTo>
                  <a:lnTo>
                    <a:pt x="34840" y="746"/>
                  </a:lnTo>
                  <a:lnTo>
                    <a:pt x="32709" y="1492"/>
                  </a:lnTo>
                  <a:lnTo>
                    <a:pt x="30152" y="2451"/>
                  </a:lnTo>
                  <a:lnTo>
                    <a:pt x="24292" y="5008"/>
                  </a:lnTo>
                  <a:lnTo>
                    <a:pt x="17900" y="7991"/>
                  </a:lnTo>
                  <a:lnTo>
                    <a:pt x="11614" y="10974"/>
                  </a:lnTo>
                  <a:lnTo>
                    <a:pt x="6073" y="13638"/>
                  </a:lnTo>
                  <a:lnTo>
                    <a:pt x="0" y="16621"/>
                  </a:lnTo>
                  <a:lnTo>
                    <a:pt x="0" y="16834"/>
                  </a:lnTo>
                  <a:lnTo>
                    <a:pt x="107" y="16941"/>
                  </a:lnTo>
                  <a:lnTo>
                    <a:pt x="107" y="16941"/>
                  </a:lnTo>
                  <a:lnTo>
                    <a:pt x="10335" y="11933"/>
                  </a:lnTo>
                  <a:lnTo>
                    <a:pt x="16089" y="9163"/>
                  </a:lnTo>
                  <a:lnTo>
                    <a:pt x="21842" y="6393"/>
                  </a:lnTo>
                  <a:lnTo>
                    <a:pt x="27276" y="4049"/>
                  </a:lnTo>
                  <a:lnTo>
                    <a:pt x="31857" y="2131"/>
                  </a:lnTo>
                  <a:lnTo>
                    <a:pt x="33881" y="1386"/>
                  </a:lnTo>
                  <a:lnTo>
                    <a:pt x="35479" y="853"/>
                  </a:lnTo>
                  <a:lnTo>
                    <a:pt x="36865" y="427"/>
                  </a:lnTo>
                  <a:lnTo>
                    <a:pt x="37823" y="320"/>
                  </a:lnTo>
                  <a:lnTo>
                    <a:pt x="37823" y="320"/>
                  </a:lnTo>
                  <a:lnTo>
                    <a:pt x="38143" y="427"/>
                  </a:lnTo>
                  <a:lnTo>
                    <a:pt x="38143" y="427"/>
                  </a:lnTo>
                  <a:lnTo>
                    <a:pt x="38250" y="533"/>
                  </a:lnTo>
                  <a:lnTo>
                    <a:pt x="38250" y="533"/>
                  </a:lnTo>
                  <a:lnTo>
                    <a:pt x="38250" y="853"/>
                  </a:lnTo>
                  <a:lnTo>
                    <a:pt x="38143" y="1279"/>
                  </a:lnTo>
                  <a:lnTo>
                    <a:pt x="37397" y="2451"/>
                  </a:lnTo>
                  <a:lnTo>
                    <a:pt x="36119" y="4049"/>
                  </a:lnTo>
                  <a:lnTo>
                    <a:pt x="34627" y="5967"/>
                  </a:lnTo>
                  <a:lnTo>
                    <a:pt x="30472" y="10442"/>
                  </a:lnTo>
                  <a:lnTo>
                    <a:pt x="25677" y="15662"/>
                  </a:lnTo>
                  <a:lnTo>
                    <a:pt x="25677" y="15662"/>
                  </a:lnTo>
                  <a:lnTo>
                    <a:pt x="19818" y="21948"/>
                  </a:lnTo>
                  <a:lnTo>
                    <a:pt x="13958" y="28341"/>
                  </a:lnTo>
                  <a:lnTo>
                    <a:pt x="11294" y="31537"/>
                  </a:lnTo>
                  <a:lnTo>
                    <a:pt x="8844" y="34521"/>
                  </a:lnTo>
                  <a:lnTo>
                    <a:pt x="6713" y="37291"/>
                  </a:lnTo>
                  <a:lnTo>
                    <a:pt x="5008" y="39848"/>
                  </a:lnTo>
                  <a:lnTo>
                    <a:pt x="5115" y="39954"/>
                  </a:lnTo>
                  <a:lnTo>
                    <a:pt x="5328" y="39954"/>
                  </a:lnTo>
                  <a:lnTo>
                    <a:pt x="5328" y="39954"/>
                  </a:lnTo>
                  <a:lnTo>
                    <a:pt x="7032" y="37397"/>
                  </a:lnTo>
                  <a:lnTo>
                    <a:pt x="9163" y="34627"/>
                  </a:lnTo>
                  <a:lnTo>
                    <a:pt x="11614" y="31644"/>
                  </a:lnTo>
                  <a:lnTo>
                    <a:pt x="14277" y="28554"/>
                  </a:lnTo>
                  <a:lnTo>
                    <a:pt x="20031" y="22162"/>
                  </a:lnTo>
                  <a:lnTo>
                    <a:pt x="25997" y="15875"/>
                  </a:lnTo>
                  <a:lnTo>
                    <a:pt x="25997" y="15875"/>
                  </a:lnTo>
                  <a:lnTo>
                    <a:pt x="31324" y="10016"/>
                  </a:lnTo>
                  <a:lnTo>
                    <a:pt x="35373" y="5541"/>
                  </a:lnTo>
                  <a:lnTo>
                    <a:pt x="36865" y="3730"/>
                  </a:lnTo>
                  <a:lnTo>
                    <a:pt x="37823" y="2344"/>
                  </a:lnTo>
                  <a:lnTo>
                    <a:pt x="38463" y="1279"/>
                  </a:lnTo>
                  <a:lnTo>
                    <a:pt x="38569" y="853"/>
                  </a:lnTo>
                  <a:lnTo>
                    <a:pt x="38569" y="533"/>
                  </a:lnTo>
                  <a:lnTo>
                    <a:pt x="38569" y="533"/>
                  </a:lnTo>
                  <a:lnTo>
                    <a:pt x="38463" y="320"/>
                  </a:lnTo>
                  <a:lnTo>
                    <a:pt x="38356" y="107"/>
                  </a:lnTo>
                  <a:lnTo>
                    <a:pt x="38356" y="107"/>
                  </a:lnTo>
                  <a:lnTo>
                    <a:pt x="37823" y="1"/>
                  </a:lnTo>
                </a:path>
              </a:pathLst>
            </a:custGeom>
            <a:solidFill>
              <a:srgbClr val="E4CAAD"/>
            </a:solidFill>
            <a:ln w="9525" cap="flat" cmpd="sng">
              <a:solidFill>
                <a:srgbClr val="E4CA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2"/>
            <p:cNvSpPr/>
            <p:nvPr/>
          </p:nvSpPr>
          <p:spPr>
            <a:xfrm flipH="1">
              <a:off x="1225275" y="3157950"/>
              <a:ext cx="711225" cy="111900"/>
            </a:xfrm>
            <a:custGeom>
              <a:avLst/>
              <a:gdLst/>
              <a:ahLst/>
              <a:cxnLst/>
              <a:rect l="l" t="t" r="r" b="b"/>
              <a:pathLst>
                <a:path w="28449" h="4476" extrusionOk="0">
                  <a:moveTo>
                    <a:pt x="1" y="1"/>
                  </a:moveTo>
                  <a:lnTo>
                    <a:pt x="1" y="4475"/>
                  </a:lnTo>
                  <a:lnTo>
                    <a:pt x="28448" y="4475"/>
                  </a:lnTo>
                  <a:lnTo>
                    <a:pt x="28448" y="2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2"/>
            <p:cNvSpPr/>
            <p:nvPr/>
          </p:nvSpPr>
          <p:spPr>
            <a:xfrm flipH="1">
              <a:off x="1318500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2"/>
            <p:cNvSpPr/>
            <p:nvPr/>
          </p:nvSpPr>
          <p:spPr>
            <a:xfrm flipH="1">
              <a:off x="1979075" y="3269825"/>
              <a:ext cx="122550" cy="1377100"/>
            </a:xfrm>
            <a:custGeom>
              <a:avLst/>
              <a:gdLst/>
              <a:ahLst/>
              <a:cxnLst/>
              <a:rect l="l" t="t" r="r" b="b"/>
              <a:pathLst>
                <a:path w="4902" h="55084" extrusionOk="0">
                  <a:moveTo>
                    <a:pt x="2131" y="0"/>
                  </a:moveTo>
                  <a:lnTo>
                    <a:pt x="0" y="55083"/>
                  </a:lnTo>
                  <a:lnTo>
                    <a:pt x="2131" y="55083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CEAE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4" name="Google Shape;3124;p32"/>
          <p:cNvGrpSpPr/>
          <p:nvPr/>
        </p:nvGrpSpPr>
        <p:grpSpPr>
          <a:xfrm flipH="1">
            <a:off x="1532467" y="2889960"/>
            <a:ext cx="2024367" cy="1740233"/>
            <a:chOff x="2411600" y="2464600"/>
            <a:chExt cx="1518275" cy="1305175"/>
          </a:xfrm>
        </p:grpSpPr>
        <p:sp>
          <p:nvSpPr>
            <p:cNvPr id="3125" name="Google Shape;3125;p32"/>
            <p:cNvSpPr/>
            <p:nvPr/>
          </p:nvSpPr>
          <p:spPr>
            <a:xfrm>
              <a:off x="2443575" y="2541850"/>
              <a:ext cx="146525" cy="1012175"/>
            </a:xfrm>
            <a:custGeom>
              <a:avLst/>
              <a:gdLst/>
              <a:ahLst/>
              <a:cxnLst/>
              <a:rect l="l" t="t" r="r" b="b"/>
              <a:pathLst>
                <a:path w="5861" h="40487" extrusionOk="0">
                  <a:moveTo>
                    <a:pt x="2344" y="0"/>
                  </a:moveTo>
                  <a:lnTo>
                    <a:pt x="0" y="1385"/>
                  </a:lnTo>
                  <a:lnTo>
                    <a:pt x="3623" y="40487"/>
                  </a:lnTo>
                  <a:lnTo>
                    <a:pt x="5860" y="4027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32"/>
            <p:cNvSpPr/>
            <p:nvPr/>
          </p:nvSpPr>
          <p:spPr>
            <a:xfrm>
              <a:off x="2502175" y="2541850"/>
              <a:ext cx="1294525" cy="1014850"/>
            </a:xfrm>
            <a:custGeom>
              <a:avLst/>
              <a:gdLst/>
              <a:ahLst/>
              <a:cxnLst/>
              <a:rect l="l" t="t" r="r" b="b"/>
              <a:pathLst>
                <a:path w="51781" h="40594" extrusionOk="0">
                  <a:moveTo>
                    <a:pt x="0" y="0"/>
                  </a:moveTo>
                  <a:lnTo>
                    <a:pt x="3516" y="40274"/>
                  </a:lnTo>
                  <a:lnTo>
                    <a:pt x="51780" y="40593"/>
                  </a:lnTo>
                  <a:lnTo>
                    <a:pt x="51780" y="40593"/>
                  </a:lnTo>
                  <a:lnTo>
                    <a:pt x="49223" y="2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32"/>
            <p:cNvSpPr/>
            <p:nvPr/>
          </p:nvSpPr>
          <p:spPr>
            <a:xfrm>
              <a:off x="2411600" y="2552500"/>
              <a:ext cx="159850" cy="1001525"/>
            </a:xfrm>
            <a:custGeom>
              <a:avLst/>
              <a:gdLst/>
              <a:ahLst/>
              <a:cxnLst/>
              <a:rect l="l" t="t" r="r" b="b"/>
              <a:pathLst>
                <a:path w="6394" h="40061" extrusionOk="0">
                  <a:moveTo>
                    <a:pt x="2877" y="0"/>
                  </a:moveTo>
                  <a:lnTo>
                    <a:pt x="1" y="1705"/>
                  </a:lnTo>
                  <a:lnTo>
                    <a:pt x="4902" y="40061"/>
                  </a:lnTo>
                  <a:lnTo>
                    <a:pt x="6393" y="39848"/>
                  </a:lnTo>
                  <a:lnTo>
                    <a:pt x="2877" y="0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32"/>
            <p:cNvSpPr/>
            <p:nvPr/>
          </p:nvSpPr>
          <p:spPr>
            <a:xfrm>
              <a:off x="2534125" y="3538025"/>
              <a:ext cx="1262575" cy="26650"/>
            </a:xfrm>
            <a:custGeom>
              <a:avLst/>
              <a:gdLst/>
              <a:ahLst/>
              <a:cxnLst/>
              <a:rect l="l" t="t" r="r" b="b"/>
              <a:pathLst>
                <a:path w="50503" h="1066" extrusionOk="0">
                  <a:moveTo>
                    <a:pt x="1492" y="0"/>
                  </a:moveTo>
                  <a:lnTo>
                    <a:pt x="1" y="640"/>
                  </a:lnTo>
                  <a:lnTo>
                    <a:pt x="49756" y="1066"/>
                  </a:lnTo>
                  <a:lnTo>
                    <a:pt x="50502" y="746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3316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32"/>
            <p:cNvSpPr/>
            <p:nvPr/>
          </p:nvSpPr>
          <p:spPr>
            <a:xfrm>
              <a:off x="3053525" y="3554000"/>
              <a:ext cx="210450" cy="215775"/>
            </a:xfrm>
            <a:custGeom>
              <a:avLst/>
              <a:gdLst/>
              <a:ahLst/>
              <a:cxnLst/>
              <a:rect l="l" t="t" r="r" b="b"/>
              <a:pathLst>
                <a:path w="8418" h="8631" extrusionOk="0">
                  <a:moveTo>
                    <a:pt x="427" y="1"/>
                  </a:moveTo>
                  <a:lnTo>
                    <a:pt x="1" y="8631"/>
                  </a:lnTo>
                  <a:lnTo>
                    <a:pt x="5008" y="8524"/>
                  </a:lnTo>
                  <a:lnTo>
                    <a:pt x="8418" y="10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32"/>
            <p:cNvSpPr/>
            <p:nvPr/>
          </p:nvSpPr>
          <p:spPr>
            <a:xfrm>
              <a:off x="3037550" y="3554000"/>
              <a:ext cx="26650" cy="215775"/>
            </a:xfrm>
            <a:custGeom>
              <a:avLst/>
              <a:gdLst/>
              <a:ahLst/>
              <a:cxnLst/>
              <a:rect l="l" t="t" r="r" b="b"/>
              <a:pathLst>
                <a:path w="1066" h="8631" extrusionOk="0">
                  <a:moveTo>
                    <a:pt x="0" y="1"/>
                  </a:moveTo>
                  <a:lnTo>
                    <a:pt x="0" y="8631"/>
                  </a:lnTo>
                  <a:lnTo>
                    <a:pt x="640" y="8631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32"/>
            <p:cNvSpPr/>
            <p:nvPr/>
          </p:nvSpPr>
          <p:spPr>
            <a:xfrm>
              <a:off x="3037550" y="3721800"/>
              <a:ext cx="218425" cy="47975"/>
            </a:xfrm>
            <a:custGeom>
              <a:avLst/>
              <a:gdLst/>
              <a:ahLst/>
              <a:cxnLst/>
              <a:rect l="l" t="t" r="r" b="b"/>
              <a:pathLst>
                <a:path w="8737" h="1919" extrusionOk="0">
                  <a:moveTo>
                    <a:pt x="8737" y="1"/>
                  </a:moveTo>
                  <a:lnTo>
                    <a:pt x="0" y="427"/>
                  </a:lnTo>
                  <a:lnTo>
                    <a:pt x="0" y="1919"/>
                  </a:lnTo>
                  <a:lnTo>
                    <a:pt x="8737" y="181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32"/>
            <p:cNvSpPr/>
            <p:nvPr/>
          </p:nvSpPr>
          <p:spPr>
            <a:xfrm>
              <a:off x="3255950" y="3721800"/>
              <a:ext cx="269050" cy="47975"/>
            </a:xfrm>
            <a:custGeom>
              <a:avLst/>
              <a:gdLst/>
              <a:ahLst/>
              <a:cxnLst/>
              <a:rect l="l" t="t" r="r" b="b"/>
              <a:pathLst>
                <a:path w="10762" h="1919" extrusionOk="0">
                  <a:moveTo>
                    <a:pt x="1" y="1"/>
                  </a:moveTo>
                  <a:lnTo>
                    <a:pt x="1" y="1812"/>
                  </a:lnTo>
                  <a:lnTo>
                    <a:pt x="10762" y="1919"/>
                  </a:lnTo>
                  <a:lnTo>
                    <a:pt x="10762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32"/>
            <p:cNvSpPr/>
            <p:nvPr/>
          </p:nvSpPr>
          <p:spPr>
            <a:xfrm>
              <a:off x="2512825" y="2560475"/>
              <a:ext cx="1265225" cy="932300"/>
            </a:xfrm>
            <a:custGeom>
              <a:avLst/>
              <a:gdLst/>
              <a:ahLst/>
              <a:cxnLst/>
              <a:rect l="l" t="t" r="r" b="b"/>
              <a:pathLst>
                <a:path w="50609" h="37292" extrusionOk="0">
                  <a:moveTo>
                    <a:pt x="0" y="1"/>
                  </a:moveTo>
                  <a:lnTo>
                    <a:pt x="3516" y="35800"/>
                  </a:lnTo>
                  <a:lnTo>
                    <a:pt x="50608" y="37291"/>
                  </a:lnTo>
                  <a:lnTo>
                    <a:pt x="47838" y="2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D9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32"/>
            <p:cNvSpPr/>
            <p:nvPr/>
          </p:nvSpPr>
          <p:spPr>
            <a:xfrm>
              <a:off x="2512825" y="2560475"/>
              <a:ext cx="1265225" cy="932300"/>
            </a:xfrm>
            <a:custGeom>
              <a:avLst/>
              <a:gdLst/>
              <a:ahLst/>
              <a:cxnLst/>
              <a:rect l="l" t="t" r="r" b="b"/>
              <a:pathLst>
                <a:path w="50609" h="37292" extrusionOk="0">
                  <a:moveTo>
                    <a:pt x="0" y="1"/>
                  </a:moveTo>
                  <a:lnTo>
                    <a:pt x="0" y="427"/>
                  </a:lnTo>
                  <a:lnTo>
                    <a:pt x="47306" y="3623"/>
                  </a:lnTo>
                  <a:lnTo>
                    <a:pt x="49969" y="37291"/>
                  </a:lnTo>
                  <a:lnTo>
                    <a:pt x="50608" y="37291"/>
                  </a:lnTo>
                  <a:lnTo>
                    <a:pt x="47838" y="2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32"/>
            <p:cNvSpPr/>
            <p:nvPr/>
          </p:nvSpPr>
          <p:spPr>
            <a:xfrm>
              <a:off x="3298575" y="2464600"/>
              <a:ext cx="226425" cy="157175"/>
            </a:xfrm>
            <a:custGeom>
              <a:avLst/>
              <a:gdLst/>
              <a:ahLst/>
              <a:cxnLst/>
              <a:rect l="l" t="t" r="r" b="b"/>
              <a:pathLst>
                <a:path w="9057" h="6287" extrusionOk="0">
                  <a:moveTo>
                    <a:pt x="1" y="5328"/>
                  </a:moveTo>
                  <a:lnTo>
                    <a:pt x="1279" y="0"/>
                  </a:lnTo>
                  <a:lnTo>
                    <a:pt x="9057" y="1385"/>
                  </a:lnTo>
                  <a:lnTo>
                    <a:pt x="7139" y="6286"/>
                  </a:lnTo>
                  <a:lnTo>
                    <a:pt x="1" y="5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32"/>
            <p:cNvSpPr/>
            <p:nvPr/>
          </p:nvSpPr>
          <p:spPr>
            <a:xfrm>
              <a:off x="3719425" y="2736275"/>
              <a:ext cx="167825" cy="165175"/>
            </a:xfrm>
            <a:custGeom>
              <a:avLst/>
              <a:gdLst/>
              <a:ahLst/>
              <a:cxnLst/>
              <a:rect l="l" t="t" r="r" b="b"/>
              <a:pathLst>
                <a:path w="6713" h="6607" extrusionOk="0">
                  <a:moveTo>
                    <a:pt x="1" y="1492"/>
                  </a:moveTo>
                  <a:lnTo>
                    <a:pt x="427" y="6606"/>
                  </a:lnTo>
                  <a:lnTo>
                    <a:pt x="6074" y="6606"/>
                  </a:lnTo>
                  <a:lnTo>
                    <a:pt x="6713" y="1"/>
                  </a:lnTo>
                  <a:lnTo>
                    <a:pt x="1" y="14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32"/>
            <p:cNvSpPr/>
            <p:nvPr/>
          </p:nvSpPr>
          <p:spPr>
            <a:xfrm>
              <a:off x="3743400" y="2922725"/>
              <a:ext cx="186475" cy="71950"/>
            </a:xfrm>
            <a:custGeom>
              <a:avLst/>
              <a:gdLst/>
              <a:ahLst/>
              <a:cxnLst/>
              <a:rect l="l" t="t" r="r" b="b"/>
              <a:pathLst>
                <a:path w="7459" h="2878" extrusionOk="0">
                  <a:moveTo>
                    <a:pt x="0" y="640"/>
                  </a:moveTo>
                  <a:lnTo>
                    <a:pt x="6606" y="1"/>
                  </a:lnTo>
                  <a:lnTo>
                    <a:pt x="7458" y="2877"/>
                  </a:lnTo>
                  <a:lnTo>
                    <a:pt x="0" y="2664"/>
                  </a:lnTo>
                  <a:lnTo>
                    <a:pt x="0" y="6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8" name="Google Shape;3138;p32"/>
          <p:cNvGrpSpPr/>
          <p:nvPr/>
        </p:nvGrpSpPr>
        <p:grpSpPr>
          <a:xfrm>
            <a:off x="-718017" y="3076106"/>
            <a:ext cx="3662745" cy="3650377"/>
            <a:chOff x="-5663075" y="4171017"/>
            <a:chExt cx="2747059" cy="2737783"/>
          </a:xfrm>
        </p:grpSpPr>
        <p:grpSp>
          <p:nvGrpSpPr>
            <p:cNvPr id="3139" name="Google Shape;3139;p32"/>
            <p:cNvGrpSpPr/>
            <p:nvPr/>
          </p:nvGrpSpPr>
          <p:grpSpPr>
            <a:xfrm flipH="1">
              <a:off x="-4853526" y="4171017"/>
              <a:ext cx="1937510" cy="2661302"/>
              <a:chOff x="4517625" y="2910775"/>
              <a:chExt cx="1868200" cy="2566100"/>
            </a:xfrm>
          </p:grpSpPr>
          <p:sp>
            <p:nvSpPr>
              <p:cNvPr id="3140" name="Google Shape;3140;p32"/>
              <p:cNvSpPr/>
              <p:nvPr/>
            </p:nvSpPr>
            <p:spPr>
              <a:xfrm>
                <a:off x="4787825" y="3857475"/>
                <a:ext cx="56175" cy="93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73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657" y="1542"/>
                    </a:lnTo>
                    <a:lnTo>
                      <a:pt x="1657" y="1542"/>
                    </a:lnTo>
                    <a:lnTo>
                      <a:pt x="1714" y="1618"/>
                    </a:lnTo>
                    <a:lnTo>
                      <a:pt x="1771" y="1713"/>
                    </a:lnTo>
                    <a:lnTo>
                      <a:pt x="1885" y="1999"/>
                    </a:lnTo>
                    <a:lnTo>
                      <a:pt x="1980" y="2360"/>
                    </a:lnTo>
                    <a:lnTo>
                      <a:pt x="2056" y="2741"/>
                    </a:lnTo>
                    <a:lnTo>
                      <a:pt x="2189" y="3426"/>
                    </a:lnTo>
                    <a:lnTo>
                      <a:pt x="2246" y="37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32"/>
              <p:cNvSpPr/>
              <p:nvPr/>
            </p:nvSpPr>
            <p:spPr>
              <a:xfrm>
                <a:off x="4787825" y="3857475"/>
                <a:ext cx="56175" cy="93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73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657" y="1542"/>
                    </a:lnTo>
                    <a:lnTo>
                      <a:pt x="1657" y="1542"/>
                    </a:lnTo>
                    <a:lnTo>
                      <a:pt x="1714" y="1618"/>
                    </a:lnTo>
                    <a:lnTo>
                      <a:pt x="1771" y="1713"/>
                    </a:lnTo>
                    <a:lnTo>
                      <a:pt x="1885" y="1999"/>
                    </a:lnTo>
                    <a:lnTo>
                      <a:pt x="1980" y="2360"/>
                    </a:lnTo>
                    <a:lnTo>
                      <a:pt x="2056" y="2741"/>
                    </a:lnTo>
                    <a:lnTo>
                      <a:pt x="2189" y="3426"/>
                    </a:lnTo>
                    <a:lnTo>
                      <a:pt x="2246" y="373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32"/>
              <p:cNvSpPr/>
              <p:nvPr/>
            </p:nvSpPr>
            <p:spPr>
              <a:xfrm>
                <a:off x="4517625" y="3958800"/>
                <a:ext cx="311625" cy="104225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4169" extrusionOk="0">
                    <a:moveTo>
                      <a:pt x="4301" y="1"/>
                    </a:moveTo>
                    <a:lnTo>
                      <a:pt x="4073" y="305"/>
                    </a:lnTo>
                    <a:lnTo>
                      <a:pt x="3806" y="629"/>
                    </a:lnTo>
                    <a:lnTo>
                      <a:pt x="3464" y="990"/>
                    </a:lnTo>
                    <a:lnTo>
                      <a:pt x="3273" y="1161"/>
                    </a:lnTo>
                    <a:lnTo>
                      <a:pt x="3083" y="1352"/>
                    </a:lnTo>
                    <a:lnTo>
                      <a:pt x="2874" y="1523"/>
                    </a:lnTo>
                    <a:lnTo>
                      <a:pt x="2664" y="1675"/>
                    </a:lnTo>
                    <a:lnTo>
                      <a:pt x="2455" y="1789"/>
                    </a:lnTo>
                    <a:lnTo>
                      <a:pt x="2246" y="1885"/>
                    </a:lnTo>
                    <a:lnTo>
                      <a:pt x="2037" y="1961"/>
                    </a:lnTo>
                    <a:lnTo>
                      <a:pt x="1827" y="1980"/>
                    </a:lnTo>
                    <a:lnTo>
                      <a:pt x="1656" y="1961"/>
                    </a:lnTo>
                    <a:lnTo>
                      <a:pt x="1294" y="2398"/>
                    </a:lnTo>
                    <a:lnTo>
                      <a:pt x="971" y="2798"/>
                    </a:lnTo>
                    <a:lnTo>
                      <a:pt x="685" y="3179"/>
                    </a:lnTo>
                    <a:lnTo>
                      <a:pt x="438" y="3502"/>
                    </a:lnTo>
                    <a:lnTo>
                      <a:pt x="115" y="3997"/>
                    </a:lnTo>
                    <a:lnTo>
                      <a:pt x="0" y="4168"/>
                    </a:lnTo>
                    <a:lnTo>
                      <a:pt x="0" y="4168"/>
                    </a:lnTo>
                    <a:lnTo>
                      <a:pt x="12465" y="3864"/>
                    </a:lnTo>
                    <a:lnTo>
                      <a:pt x="12369" y="3711"/>
                    </a:lnTo>
                    <a:lnTo>
                      <a:pt x="12084" y="3293"/>
                    </a:lnTo>
                    <a:lnTo>
                      <a:pt x="11856" y="3350"/>
                    </a:lnTo>
                    <a:lnTo>
                      <a:pt x="11608" y="3388"/>
                    </a:lnTo>
                    <a:lnTo>
                      <a:pt x="11323" y="3426"/>
                    </a:lnTo>
                    <a:lnTo>
                      <a:pt x="10999" y="3426"/>
                    </a:lnTo>
                    <a:lnTo>
                      <a:pt x="10619" y="3407"/>
                    </a:lnTo>
                    <a:lnTo>
                      <a:pt x="10428" y="3388"/>
                    </a:lnTo>
                    <a:lnTo>
                      <a:pt x="10219" y="3350"/>
                    </a:lnTo>
                    <a:lnTo>
                      <a:pt x="10029" y="3293"/>
                    </a:lnTo>
                    <a:lnTo>
                      <a:pt x="9819" y="3236"/>
                    </a:lnTo>
                    <a:lnTo>
                      <a:pt x="9610" y="3160"/>
                    </a:lnTo>
                    <a:lnTo>
                      <a:pt x="9401" y="3064"/>
                    </a:lnTo>
                    <a:lnTo>
                      <a:pt x="8754" y="2722"/>
                    </a:lnTo>
                    <a:lnTo>
                      <a:pt x="7993" y="2265"/>
                    </a:lnTo>
                    <a:lnTo>
                      <a:pt x="6299" y="1238"/>
                    </a:lnTo>
                    <a:lnTo>
                      <a:pt x="4891" y="362"/>
                    </a:lnTo>
                    <a:lnTo>
                      <a:pt x="43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32"/>
              <p:cNvSpPr/>
              <p:nvPr/>
            </p:nvSpPr>
            <p:spPr>
              <a:xfrm>
                <a:off x="4517625" y="3958800"/>
                <a:ext cx="311625" cy="104225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4169" fill="none" extrusionOk="0">
                    <a:moveTo>
                      <a:pt x="4301" y="1"/>
                    </a:moveTo>
                    <a:lnTo>
                      <a:pt x="4301" y="1"/>
                    </a:lnTo>
                    <a:lnTo>
                      <a:pt x="4073" y="305"/>
                    </a:lnTo>
                    <a:lnTo>
                      <a:pt x="3806" y="629"/>
                    </a:lnTo>
                    <a:lnTo>
                      <a:pt x="3464" y="990"/>
                    </a:lnTo>
                    <a:lnTo>
                      <a:pt x="3273" y="1161"/>
                    </a:lnTo>
                    <a:lnTo>
                      <a:pt x="3083" y="1352"/>
                    </a:lnTo>
                    <a:lnTo>
                      <a:pt x="2874" y="1523"/>
                    </a:lnTo>
                    <a:lnTo>
                      <a:pt x="2664" y="1675"/>
                    </a:lnTo>
                    <a:lnTo>
                      <a:pt x="2455" y="1789"/>
                    </a:lnTo>
                    <a:lnTo>
                      <a:pt x="2246" y="1885"/>
                    </a:lnTo>
                    <a:lnTo>
                      <a:pt x="2037" y="1961"/>
                    </a:lnTo>
                    <a:lnTo>
                      <a:pt x="1827" y="1980"/>
                    </a:lnTo>
                    <a:lnTo>
                      <a:pt x="1827" y="1980"/>
                    </a:lnTo>
                    <a:lnTo>
                      <a:pt x="1656" y="1961"/>
                    </a:lnTo>
                    <a:lnTo>
                      <a:pt x="1656" y="1961"/>
                    </a:lnTo>
                    <a:lnTo>
                      <a:pt x="1294" y="2398"/>
                    </a:lnTo>
                    <a:lnTo>
                      <a:pt x="971" y="2798"/>
                    </a:lnTo>
                    <a:lnTo>
                      <a:pt x="685" y="3179"/>
                    </a:lnTo>
                    <a:lnTo>
                      <a:pt x="438" y="3502"/>
                    </a:lnTo>
                    <a:lnTo>
                      <a:pt x="115" y="3997"/>
                    </a:lnTo>
                    <a:lnTo>
                      <a:pt x="0" y="4168"/>
                    </a:lnTo>
                    <a:lnTo>
                      <a:pt x="12465" y="3864"/>
                    </a:lnTo>
                    <a:lnTo>
                      <a:pt x="12465" y="3864"/>
                    </a:lnTo>
                    <a:lnTo>
                      <a:pt x="12369" y="3711"/>
                    </a:lnTo>
                    <a:lnTo>
                      <a:pt x="12084" y="3293"/>
                    </a:lnTo>
                    <a:lnTo>
                      <a:pt x="12084" y="3293"/>
                    </a:lnTo>
                    <a:lnTo>
                      <a:pt x="11856" y="3350"/>
                    </a:lnTo>
                    <a:lnTo>
                      <a:pt x="11608" y="3388"/>
                    </a:lnTo>
                    <a:lnTo>
                      <a:pt x="11323" y="3426"/>
                    </a:lnTo>
                    <a:lnTo>
                      <a:pt x="10999" y="3426"/>
                    </a:lnTo>
                    <a:lnTo>
                      <a:pt x="10999" y="3426"/>
                    </a:lnTo>
                    <a:lnTo>
                      <a:pt x="10619" y="3407"/>
                    </a:lnTo>
                    <a:lnTo>
                      <a:pt x="10428" y="3388"/>
                    </a:lnTo>
                    <a:lnTo>
                      <a:pt x="10219" y="3350"/>
                    </a:lnTo>
                    <a:lnTo>
                      <a:pt x="10029" y="3293"/>
                    </a:lnTo>
                    <a:lnTo>
                      <a:pt x="9819" y="3236"/>
                    </a:lnTo>
                    <a:lnTo>
                      <a:pt x="9610" y="3160"/>
                    </a:lnTo>
                    <a:lnTo>
                      <a:pt x="9401" y="3064"/>
                    </a:lnTo>
                    <a:lnTo>
                      <a:pt x="9401" y="3064"/>
                    </a:lnTo>
                    <a:lnTo>
                      <a:pt x="8754" y="2722"/>
                    </a:lnTo>
                    <a:lnTo>
                      <a:pt x="7993" y="2265"/>
                    </a:lnTo>
                    <a:lnTo>
                      <a:pt x="6299" y="1238"/>
                    </a:lnTo>
                    <a:lnTo>
                      <a:pt x="4891" y="362"/>
                    </a:lnTo>
                    <a:lnTo>
                      <a:pt x="430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32"/>
              <p:cNvSpPr/>
              <p:nvPr/>
            </p:nvSpPr>
            <p:spPr>
              <a:xfrm>
                <a:off x="5450525" y="3790875"/>
                <a:ext cx="279275" cy="49145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9658" extrusionOk="0">
                    <a:moveTo>
                      <a:pt x="11171" y="10619"/>
                    </a:moveTo>
                    <a:lnTo>
                      <a:pt x="11171" y="10619"/>
                    </a:lnTo>
                    <a:lnTo>
                      <a:pt x="11171" y="11285"/>
                    </a:lnTo>
                    <a:lnTo>
                      <a:pt x="11171" y="11285"/>
                    </a:lnTo>
                    <a:lnTo>
                      <a:pt x="11133" y="12465"/>
                    </a:lnTo>
                    <a:lnTo>
                      <a:pt x="11095" y="13797"/>
                    </a:lnTo>
                    <a:lnTo>
                      <a:pt x="11095" y="13797"/>
                    </a:lnTo>
                    <a:lnTo>
                      <a:pt x="11057" y="14367"/>
                    </a:lnTo>
                    <a:lnTo>
                      <a:pt x="11000" y="14881"/>
                    </a:lnTo>
                    <a:lnTo>
                      <a:pt x="10942" y="15262"/>
                    </a:lnTo>
                    <a:lnTo>
                      <a:pt x="10904" y="15414"/>
                    </a:lnTo>
                    <a:lnTo>
                      <a:pt x="10866" y="15509"/>
                    </a:lnTo>
                    <a:lnTo>
                      <a:pt x="10847" y="15566"/>
                    </a:lnTo>
                    <a:lnTo>
                      <a:pt x="10847" y="15566"/>
                    </a:lnTo>
                    <a:lnTo>
                      <a:pt x="10619" y="15928"/>
                    </a:lnTo>
                    <a:lnTo>
                      <a:pt x="10600" y="15966"/>
                    </a:lnTo>
                    <a:lnTo>
                      <a:pt x="10600" y="15966"/>
                    </a:lnTo>
                    <a:lnTo>
                      <a:pt x="9896" y="17013"/>
                    </a:lnTo>
                    <a:lnTo>
                      <a:pt x="9477" y="17602"/>
                    </a:lnTo>
                    <a:lnTo>
                      <a:pt x="9039" y="18211"/>
                    </a:lnTo>
                    <a:lnTo>
                      <a:pt x="8602" y="18763"/>
                    </a:lnTo>
                    <a:lnTo>
                      <a:pt x="8240" y="19201"/>
                    </a:lnTo>
                    <a:lnTo>
                      <a:pt x="8069" y="19391"/>
                    </a:lnTo>
                    <a:lnTo>
                      <a:pt x="7936" y="19524"/>
                    </a:lnTo>
                    <a:lnTo>
                      <a:pt x="7822" y="19620"/>
                    </a:lnTo>
                    <a:lnTo>
                      <a:pt x="7726" y="19658"/>
                    </a:lnTo>
                    <a:lnTo>
                      <a:pt x="7726" y="19658"/>
                    </a:lnTo>
                    <a:lnTo>
                      <a:pt x="7669" y="19658"/>
                    </a:lnTo>
                    <a:lnTo>
                      <a:pt x="7593" y="19620"/>
                    </a:lnTo>
                    <a:lnTo>
                      <a:pt x="7365" y="19505"/>
                    </a:lnTo>
                    <a:lnTo>
                      <a:pt x="7041" y="19296"/>
                    </a:lnTo>
                    <a:lnTo>
                      <a:pt x="6661" y="19011"/>
                    </a:lnTo>
                    <a:lnTo>
                      <a:pt x="5747" y="18307"/>
                    </a:lnTo>
                    <a:lnTo>
                      <a:pt x="4739" y="17507"/>
                    </a:lnTo>
                    <a:lnTo>
                      <a:pt x="3749" y="16689"/>
                    </a:lnTo>
                    <a:lnTo>
                      <a:pt x="2893" y="15966"/>
                    </a:lnTo>
                    <a:lnTo>
                      <a:pt x="2075" y="15262"/>
                    </a:lnTo>
                    <a:lnTo>
                      <a:pt x="2075" y="10695"/>
                    </a:lnTo>
                    <a:lnTo>
                      <a:pt x="2075" y="10695"/>
                    </a:lnTo>
                    <a:lnTo>
                      <a:pt x="1751" y="10657"/>
                    </a:lnTo>
                    <a:lnTo>
                      <a:pt x="1047" y="10524"/>
                    </a:lnTo>
                    <a:lnTo>
                      <a:pt x="667" y="10447"/>
                    </a:lnTo>
                    <a:lnTo>
                      <a:pt x="324" y="10352"/>
                    </a:lnTo>
                    <a:lnTo>
                      <a:pt x="191" y="10295"/>
                    </a:lnTo>
                    <a:lnTo>
                      <a:pt x="96" y="10257"/>
                    </a:lnTo>
                    <a:lnTo>
                      <a:pt x="20" y="10200"/>
                    </a:lnTo>
                    <a:lnTo>
                      <a:pt x="1" y="10143"/>
                    </a:lnTo>
                    <a:lnTo>
                      <a:pt x="1" y="10143"/>
                    </a:lnTo>
                    <a:lnTo>
                      <a:pt x="77" y="9648"/>
                    </a:lnTo>
                    <a:lnTo>
                      <a:pt x="248" y="8525"/>
                    </a:lnTo>
                    <a:lnTo>
                      <a:pt x="819" y="5233"/>
                    </a:lnTo>
                    <a:lnTo>
                      <a:pt x="1618" y="514"/>
                    </a:lnTo>
                    <a:lnTo>
                      <a:pt x="2570" y="419"/>
                    </a:lnTo>
                    <a:lnTo>
                      <a:pt x="6433" y="0"/>
                    </a:lnTo>
                    <a:lnTo>
                      <a:pt x="6471" y="2969"/>
                    </a:lnTo>
                    <a:lnTo>
                      <a:pt x="6566" y="10086"/>
                    </a:lnTo>
                    <a:lnTo>
                      <a:pt x="11171" y="106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32"/>
              <p:cNvSpPr/>
              <p:nvPr/>
            </p:nvSpPr>
            <p:spPr>
              <a:xfrm>
                <a:off x="5450525" y="3790875"/>
                <a:ext cx="279275" cy="49145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9658" fill="none" extrusionOk="0">
                    <a:moveTo>
                      <a:pt x="11171" y="10619"/>
                    </a:moveTo>
                    <a:lnTo>
                      <a:pt x="11171" y="10619"/>
                    </a:lnTo>
                    <a:lnTo>
                      <a:pt x="11171" y="11285"/>
                    </a:lnTo>
                    <a:lnTo>
                      <a:pt x="11171" y="11285"/>
                    </a:lnTo>
                    <a:lnTo>
                      <a:pt x="11133" y="12465"/>
                    </a:lnTo>
                    <a:lnTo>
                      <a:pt x="11095" y="13797"/>
                    </a:lnTo>
                    <a:lnTo>
                      <a:pt x="11095" y="13797"/>
                    </a:lnTo>
                    <a:lnTo>
                      <a:pt x="11057" y="14367"/>
                    </a:lnTo>
                    <a:lnTo>
                      <a:pt x="11000" y="14881"/>
                    </a:lnTo>
                    <a:lnTo>
                      <a:pt x="10942" y="15262"/>
                    </a:lnTo>
                    <a:lnTo>
                      <a:pt x="10904" y="15414"/>
                    </a:lnTo>
                    <a:lnTo>
                      <a:pt x="10866" y="15509"/>
                    </a:lnTo>
                    <a:lnTo>
                      <a:pt x="10847" y="15566"/>
                    </a:lnTo>
                    <a:lnTo>
                      <a:pt x="10847" y="15566"/>
                    </a:lnTo>
                    <a:lnTo>
                      <a:pt x="10619" y="15928"/>
                    </a:lnTo>
                    <a:lnTo>
                      <a:pt x="10600" y="15966"/>
                    </a:lnTo>
                    <a:lnTo>
                      <a:pt x="10600" y="15966"/>
                    </a:lnTo>
                    <a:lnTo>
                      <a:pt x="9896" y="17013"/>
                    </a:lnTo>
                    <a:lnTo>
                      <a:pt x="9477" y="17602"/>
                    </a:lnTo>
                    <a:lnTo>
                      <a:pt x="9039" y="18211"/>
                    </a:lnTo>
                    <a:lnTo>
                      <a:pt x="8602" y="18763"/>
                    </a:lnTo>
                    <a:lnTo>
                      <a:pt x="8240" y="19201"/>
                    </a:lnTo>
                    <a:lnTo>
                      <a:pt x="8069" y="19391"/>
                    </a:lnTo>
                    <a:lnTo>
                      <a:pt x="7936" y="19524"/>
                    </a:lnTo>
                    <a:lnTo>
                      <a:pt x="7822" y="19620"/>
                    </a:lnTo>
                    <a:lnTo>
                      <a:pt x="7726" y="19658"/>
                    </a:lnTo>
                    <a:lnTo>
                      <a:pt x="7726" y="19658"/>
                    </a:lnTo>
                    <a:lnTo>
                      <a:pt x="7669" y="19658"/>
                    </a:lnTo>
                    <a:lnTo>
                      <a:pt x="7593" y="19620"/>
                    </a:lnTo>
                    <a:lnTo>
                      <a:pt x="7365" y="19505"/>
                    </a:lnTo>
                    <a:lnTo>
                      <a:pt x="7041" y="19296"/>
                    </a:lnTo>
                    <a:lnTo>
                      <a:pt x="6661" y="19011"/>
                    </a:lnTo>
                    <a:lnTo>
                      <a:pt x="5747" y="18307"/>
                    </a:lnTo>
                    <a:lnTo>
                      <a:pt x="4739" y="17507"/>
                    </a:lnTo>
                    <a:lnTo>
                      <a:pt x="3749" y="16689"/>
                    </a:lnTo>
                    <a:lnTo>
                      <a:pt x="2893" y="15966"/>
                    </a:lnTo>
                    <a:lnTo>
                      <a:pt x="2075" y="15262"/>
                    </a:lnTo>
                    <a:lnTo>
                      <a:pt x="2075" y="10695"/>
                    </a:lnTo>
                    <a:lnTo>
                      <a:pt x="2075" y="10695"/>
                    </a:lnTo>
                    <a:lnTo>
                      <a:pt x="1751" y="10657"/>
                    </a:lnTo>
                    <a:lnTo>
                      <a:pt x="1047" y="10524"/>
                    </a:lnTo>
                    <a:lnTo>
                      <a:pt x="667" y="10447"/>
                    </a:lnTo>
                    <a:lnTo>
                      <a:pt x="324" y="10352"/>
                    </a:lnTo>
                    <a:lnTo>
                      <a:pt x="191" y="10295"/>
                    </a:lnTo>
                    <a:lnTo>
                      <a:pt x="96" y="10257"/>
                    </a:lnTo>
                    <a:lnTo>
                      <a:pt x="20" y="10200"/>
                    </a:lnTo>
                    <a:lnTo>
                      <a:pt x="1" y="10143"/>
                    </a:lnTo>
                    <a:lnTo>
                      <a:pt x="1" y="10143"/>
                    </a:lnTo>
                    <a:lnTo>
                      <a:pt x="77" y="9648"/>
                    </a:lnTo>
                    <a:lnTo>
                      <a:pt x="248" y="8525"/>
                    </a:lnTo>
                    <a:lnTo>
                      <a:pt x="819" y="5233"/>
                    </a:lnTo>
                    <a:lnTo>
                      <a:pt x="1618" y="514"/>
                    </a:lnTo>
                    <a:lnTo>
                      <a:pt x="2570" y="419"/>
                    </a:lnTo>
                    <a:lnTo>
                      <a:pt x="6433" y="0"/>
                    </a:lnTo>
                    <a:lnTo>
                      <a:pt x="6471" y="2969"/>
                    </a:lnTo>
                    <a:lnTo>
                      <a:pt x="6566" y="10086"/>
                    </a:lnTo>
                    <a:lnTo>
                      <a:pt x="11171" y="106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32"/>
              <p:cNvSpPr/>
              <p:nvPr/>
            </p:nvSpPr>
            <p:spPr>
              <a:xfrm>
                <a:off x="5502375" y="4063950"/>
                <a:ext cx="227425" cy="218375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8735" extrusionOk="0">
                    <a:moveTo>
                      <a:pt x="9097" y="362"/>
                    </a:moveTo>
                    <a:lnTo>
                      <a:pt x="9097" y="362"/>
                    </a:lnTo>
                    <a:lnTo>
                      <a:pt x="9059" y="1542"/>
                    </a:lnTo>
                    <a:lnTo>
                      <a:pt x="9021" y="2874"/>
                    </a:lnTo>
                    <a:lnTo>
                      <a:pt x="8792" y="4586"/>
                    </a:lnTo>
                    <a:lnTo>
                      <a:pt x="8773" y="4643"/>
                    </a:lnTo>
                    <a:lnTo>
                      <a:pt x="8545" y="5005"/>
                    </a:lnTo>
                    <a:lnTo>
                      <a:pt x="8526" y="5043"/>
                    </a:lnTo>
                    <a:lnTo>
                      <a:pt x="8526" y="5043"/>
                    </a:lnTo>
                    <a:lnTo>
                      <a:pt x="7822" y="6090"/>
                    </a:lnTo>
                    <a:lnTo>
                      <a:pt x="7403" y="6679"/>
                    </a:lnTo>
                    <a:lnTo>
                      <a:pt x="6965" y="7288"/>
                    </a:lnTo>
                    <a:lnTo>
                      <a:pt x="6528" y="7840"/>
                    </a:lnTo>
                    <a:lnTo>
                      <a:pt x="6166" y="8278"/>
                    </a:lnTo>
                    <a:lnTo>
                      <a:pt x="5995" y="8468"/>
                    </a:lnTo>
                    <a:lnTo>
                      <a:pt x="5862" y="8601"/>
                    </a:lnTo>
                    <a:lnTo>
                      <a:pt x="5748" y="8697"/>
                    </a:lnTo>
                    <a:lnTo>
                      <a:pt x="5652" y="8735"/>
                    </a:lnTo>
                    <a:lnTo>
                      <a:pt x="5652" y="8735"/>
                    </a:lnTo>
                    <a:lnTo>
                      <a:pt x="5595" y="8735"/>
                    </a:lnTo>
                    <a:lnTo>
                      <a:pt x="5519" y="8697"/>
                    </a:lnTo>
                    <a:lnTo>
                      <a:pt x="5291" y="8582"/>
                    </a:lnTo>
                    <a:lnTo>
                      <a:pt x="4967" y="8373"/>
                    </a:lnTo>
                    <a:lnTo>
                      <a:pt x="4587" y="8088"/>
                    </a:lnTo>
                    <a:lnTo>
                      <a:pt x="3673" y="7384"/>
                    </a:lnTo>
                    <a:lnTo>
                      <a:pt x="2665" y="6584"/>
                    </a:lnTo>
                    <a:lnTo>
                      <a:pt x="1675" y="5766"/>
                    </a:lnTo>
                    <a:lnTo>
                      <a:pt x="819" y="5043"/>
                    </a:lnTo>
                    <a:lnTo>
                      <a:pt x="1" y="4339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009" y="76"/>
                    </a:lnTo>
                    <a:lnTo>
                      <a:pt x="2075" y="152"/>
                    </a:lnTo>
                    <a:lnTo>
                      <a:pt x="3369" y="248"/>
                    </a:lnTo>
                    <a:lnTo>
                      <a:pt x="4739" y="324"/>
                    </a:lnTo>
                    <a:lnTo>
                      <a:pt x="6109" y="362"/>
                    </a:lnTo>
                    <a:lnTo>
                      <a:pt x="6737" y="381"/>
                    </a:lnTo>
                    <a:lnTo>
                      <a:pt x="7308" y="381"/>
                    </a:lnTo>
                    <a:lnTo>
                      <a:pt x="7822" y="362"/>
                    </a:lnTo>
                    <a:lnTo>
                      <a:pt x="8240" y="343"/>
                    </a:lnTo>
                    <a:lnTo>
                      <a:pt x="9097" y="362"/>
                    </a:lnTo>
                    <a:close/>
                  </a:path>
                </a:pathLst>
              </a:custGeom>
              <a:solidFill>
                <a:srgbClr val="191919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32"/>
              <p:cNvSpPr/>
              <p:nvPr/>
            </p:nvSpPr>
            <p:spPr>
              <a:xfrm>
                <a:off x="5502375" y="4063950"/>
                <a:ext cx="227425" cy="218375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8735" fill="none" extrusionOk="0">
                    <a:moveTo>
                      <a:pt x="9097" y="362"/>
                    </a:moveTo>
                    <a:lnTo>
                      <a:pt x="9097" y="362"/>
                    </a:lnTo>
                    <a:lnTo>
                      <a:pt x="9059" y="1542"/>
                    </a:lnTo>
                    <a:lnTo>
                      <a:pt x="9021" y="2874"/>
                    </a:lnTo>
                    <a:lnTo>
                      <a:pt x="8792" y="4586"/>
                    </a:lnTo>
                    <a:lnTo>
                      <a:pt x="8773" y="4643"/>
                    </a:lnTo>
                    <a:lnTo>
                      <a:pt x="8545" y="5005"/>
                    </a:lnTo>
                    <a:lnTo>
                      <a:pt x="8526" y="5043"/>
                    </a:lnTo>
                    <a:lnTo>
                      <a:pt x="8526" y="5043"/>
                    </a:lnTo>
                    <a:lnTo>
                      <a:pt x="7822" y="6090"/>
                    </a:lnTo>
                    <a:lnTo>
                      <a:pt x="7403" y="6679"/>
                    </a:lnTo>
                    <a:lnTo>
                      <a:pt x="6965" y="7288"/>
                    </a:lnTo>
                    <a:lnTo>
                      <a:pt x="6528" y="7840"/>
                    </a:lnTo>
                    <a:lnTo>
                      <a:pt x="6166" y="8278"/>
                    </a:lnTo>
                    <a:lnTo>
                      <a:pt x="5995" y="8468"/>
                    </a:lnTo>
                    <a:lnTo>
                      <a:pt x="5862" y="8601"/>
                    </a:lnTo>
                    <a:lnTo>
                      <a:pt x="5748" y="8697"/>
                    </a:lnTo>
                    <a:lnTo>
                      <a:pt x="5652" y="8735"/>
                    </a:lnTo>
                    <a:lnTo>
                      <a:pt x="5652" y="8735"/>
                    </a:lnTo>
                    <a:lnTo>
                      <a:pt x="5595" y="8735"/>
                    </a:lnTo>
                    <a:lnTo>
                      <a:pt x="5519" y="8697"/>
                    </a:lnTo>
                    <a:lnTo>
                      <a:pt x="5291" y="8582"/>
                    </a:lnTo>
                    <a:lnTo>
                      <a:pt x="4967" y="8373"/>
                    </a:lnTo>
                    <a:lnTo>
                      <a:pt x="4587" y="8088"/>
                    </a:lnTo>
                    <a:lnTo>
                      <a:pt x="3673" y="7384"/>
                    </a:lnTo>
                    <a:lnTo>
                      <a:pt x="2665" y="6584"/>
                    </a:lnTo>
                    <a:lnTo>
                      <a:pt x="1675" y="5766"/>
                    </a:lnTo>
                    <a:lnTo>
                      <a:pt x="819" y="5043"/>
                    </a:lnTo>
                    <a:lnTo>
                      <a:pt x="1" y="4339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009" y="76"/>
                    </a:lnTo>
                    <a:lnTo>
                      <a:pt x="2075" y="152"/>
                    </a:lnTo>
                    <a:lnTo>
                      <a:pt x="3369" y="248"/>
                    </a:lnTo>
                    <a:lnTo>
                      <a:pt x="4739" y="324"/>
                    </a:lnTo>
                    <a:lnTo>
                      <a:pt x="6109" y="362"/>
                    </a:lnTo>
                    <a:lnTo>
                      <a:pt x="6737" y="381"/>
                    </a:lnTo>
                    <a:lnTo>
                      <a:pt x="7308" y="381"/>
                    </a:lnTo>
                    <a:lnTo>
                      <a:pt x="7822" y="362"/>
                    </a:lnTo>
                    <a:lnTo>
                      <a:pt x="8240" y="343"/>
                    </a:lnTo>
                    <a:lnTo>
                      <a:pt x="9097" y="3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32"/>
              <p:cNvSpPr/>
              <p:nvPr/>
            </p:nvSpPr>
            <p:spPr>
              <a:xfrm>
                <a:off x="5450525" y="3801350"/>
                <a:ext cx="164150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9724" extrusionOk="0">
                    <a:moveTo>
                      <a:pt x="6566" y="9667"/>
                    </a:moveTo>
                    <a:lnTo>
                      <a:pt x="6566" y="9667"/>
                    </a:lnTo>
                    <a:lnTo>
                      <a:pt x="6242" y="9591"/>
                    </a:lnTo>
                    <a:lnTo>
                      <a:pt x="5824" y="9534"/>
                    </a:lnTo>
                    <a:lnTo>
                      <a:pt x="5367" y="9496"/>
                    </a:lnTo>
                    <a:lnTo>
                      <a:pt x="4872" y="9477"/>
                    </a:lnTo>
                    <a:lnTo>
                      <a:pt x="4339" y="9477"/>
                    </a:lnTo>
                    <a:lnTo>
                      <a:pt x="3787" y="9477"/>
                    </a:lnTo>
                    <a:lnTo>
                      <a:pt x="2684" y="9515"/>
                    </a:lnTo>
                    <a:lnTo>
                      <a:pt x="1656" y="9591"/>
                    </a:lnTo>
                    <a:lnTo>
                      <a:pt x="800" y="9648"/>
                    </a:lnTo>
                    <a:lnTo>
                      <a:pt x="1" y="9724"/>
                    </a:lnTo>
                    <a:lnTo>
                      <a:pt x="1" y="9724"/>
                    </a:lnTo>
                    <a:lnTo>
                      <a:pt x="77" y="9229"/>
                    </a:lnTo>
                    <a:lnTo>
                      <a:pt x="248" y="8106"/>
                    </a:lnTo>
                    <a:lnTo>
                      <a:pt x="819" y="4814"/>
                    </a:lnTo>
                    <a:lnTo>
                      <a:pt x="1618" y="95"/>
                    </a:lnTo>
                    <a:lnTo>
                      <a:pt x="2570" y="0"/>
                    </a:lnTo>
                    <a:lnTo>
                      <a:pt x="6471" y="2550"/>
                    </a:lnTo>
                    <a:lnTo>
                      <a:pt x="6566" y="9667"/>
                    </a:lnTo>
                    <a:close/>
                  </a:path>
                </a:pathLst>
              </a:custGeom>
              <a:solidFill>
                <a:srgbClr val="191919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32"/>
              <p:cNvSpPr/>
              <p:nvPr/>
            </p:nvSpPr>
            <p:spPr>
              <a:xfrm>
                <a:off x="5450525" y="3801350"/>
                <a:ext cx="164150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9724" fill="none" extrusionOk="0">
                    <a:moveTo>
                      <a:pt x="6566" y="9667"/>
                    </a:moveTo>
                    <a:lnTo>
                      <a:pt x="6566" y="9667"/>
                    </a:lnTo>
                    <a:lnTo>
                      <a:pt x="6242" y="9591"/>
                    </a:lnTo>
                    <a:lnTo>
                      <a:pt x="5824" y="9534"/>
                    </a:lnTo>
                    <a:lnTo>
                      <a:pt x="5367" y="9496"/>
                    </a:lnTo>
                    <a:lnTo>
                      <a:pt x="4872" y="9477"/>
                    </a:lnTo>
                    <a:lnTo>
                      <a:pt x="4339" y="9477"/>
                    </a:lnTo>
                    <a:lnTo>
                      <a:pt x="3787" y="9477"/>
                    </a:lnTo>
                    <a:lnTo>
                      <a:pt x="2684" y="9515"/>
                    </a:lnTo>
                    <a:lnTo>
                      <a:pt x="1656" y="9591"/>
                    </a:lnTo>
                    <a:lnTo>
                      <a:pt x="800" y="9648"/>
                    </a:lnTo>
                    <a:lnTo>
                      <a:pt x="1" y="9724"/>
                    </a:lnTo>
                    <a:lnTo>
                      <a:pt x="1" y="9724"/>
                    </a:lnTo>
                    <a:lnTo>
                      <a:pt x="77" y="9229"/>
                    </a:lnTo>
                    <a:lnTo>
                      <a:pt x="248" y="8106"/>
                    </a:lnTo>
                    <a:lnTo>
                      <a:pt x="819" y="4814"/>
                    </a:lnTo>
                    <a:lnTo>
                      <a:pt x="1618" y="95"/>
                    </a:lnTo>
                    <a:lnTo>
                      <a:pt x="2570" y="0"/>
                    </a:lnTo>
                    <a:lnTo>
                      <a:pt x="6471" y="2550"/>
                    </a:lnTo>
                    <a:lnTo>
                      <a:pt x="6566" y="96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32"/>
              <p:cNvSpPr/>
              <p:nvPr/>
            </p:nvSpPr>
            <p:spPr>
              <a:xfrm>
                <a:off x="5660800" y="4048725"/>
                <a:ext cx="69000" cy="107050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4282" extrusionOk="0">
                    <a:moveTo>
                      <a:pt x="1" y="0"/>
                    </a:moveTo>
                    <a:lnTo>
                      <a:pt x="2627" y="4282"/>
                    </a:lnTo>
                    <a:lnTo>
                      <a:pt x="2760" y="3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32"/>
              <p:cNvSpPr/>
              <p:nvPr/>
            </p:nvSpPr>
            <p:spPr>
              <a:xfrm>
                <a:off x="5660800" y="4048725"/>
                <a:ext cx="69000" cy="107050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4282" fill="none" extrusionOk="0">
                    <a:moveTo>
                      <a:pt x="1" y="0"/>
                    </a:moveTo>
                    <a:lnTo>
                      <a:pt x="2627" y="4282"/>
                    </a:lnTo>
                    <a:lnTo>
                      <a:pt x="2760" y="305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32"/>
              <p:cNvSpPr/>
              <p:nvPr/>
            </p:nvSpPr>
            <p:spPr>
              <a:xfrm>
                <a:off x="5927675" y="5096750"/>
                <a:ext cx="99950" cy="88525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3541" extrusionOk="0">
                    <a:moveTo>
                      <a:pt x="305" y="1"/>
                    </a:moveTo>
                    <a:lnTo>
                      <a:pt x="1" y="2722"/>
                    </a:lnTo>
                    <a:lnTo>
                      <a:pt x="1" y="2722"/>
                    </a:lnTo>
                    <a:lnTo>
                      <a:pt x="77" y="2779"/>
                    </a:lnTo>
                    <a:lnTo>
                      <a:pt x="286" y="2950"/>
                    </a:lnTo>
                    <a:lnTo>
                      <a:pt x="439" y="3045"/>
                    </a:lnTo>
                    <a:lnTo>
                      <a:pt x="610" y="3140"/>
                    </a:lnTo>
                    <a:lnTo>
                      <a:pt x="819" y="3255"/>
                    </a:lnTo>
                    <a:lnTo>
                      <a:pt x="1048" y="3350"/>
                    </a:lnTo>
                    <a:lnTo>
                      <a:pt x="1295" y="3426"/>
                    </a:lnTo>
                    <a:lnTo>
                      <a:pt x="1561" y="3502"/>
                    </a:lnTo>
                    <a:lnTo>
                      <a:pt x="1847" y="3540"/>
                    </a:lnTo>
                    <a:lnTo>
                      <a:pt x="2170" y="3540"/>
                    </a:lnTo>
                    <a:lnTo>
                      <a:pt x="2475" y="3521"/>
                    </a:lnTo>
                    <a:lnTo>
                      <a:pt x="2817" y="3445"/>
                    </a:lnTo>
                    <a:lnTo>
                      <a:pt x="2988" y="3407"/>
                    </a:lnTo>
                    <a:lnTo>
                      <a:pt x="3160" y="3331"/>
                    </a:lnTo>
                    <a:lnTo>
                      <a:pt x="3350" y="3255"/>
                    </a:lnTo>
                    <a:lnTo>
                      <a:pt x="3521" y="3159"/>
                    </a:lnTo>
                    <a:lnTo>
                      <a:pt x="3997" y="2037"/>
                    </a:lnTo>
                    <a:lnTo>
                      <a:pt x="3997" y="2037"/>
                    </a:lnTo>
                    <a:lnTo>
                      <a:pt x="3540" y="1885"/>
                    </a:lnTo>
                    <a:lnTo>
                      <a:pt x="3065" y="1694"/>
                    </a:lnTo>
                    <a:lnTo>
                      <a:pt x="2494" y="1447"/>
                    </a:lnTo>
                    <a:lnTo>
                      <a:pt x="1885" y="1161"/>
                    </a:lnTo>
                    <a:lnTo>
                      <a:pt x="1580" y="990"/>
                    </a:lnTo>
                    <a:lnTo>
                      <a:pt x="1276" y="819"/>
                    </a:lnTo>
                    <a:lnTo>
                      <a:pt x="990" y="629"/>
                    </a:lnTo>
                    <a:lnTo>
                      <a:pt x="724" y="419"/>
                    </a:lnTo>
                    <a:lnTo>
                      <a:pt x="496" y="210"/>
                    </a:lnTo>
                    <a:lnTo>
                      <a:pt x="305" y="1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32"/>
              <p:cNvSpPr/>
              <p:nvPr/>
            </p:nvSpPr>
            <p:spPr>
              <a:xfrm>
                <a:off x="5211225" y="3162425"/>
                <a:ext cx="90900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6909" extrusionOk="0">
                    <a:moveTo>
                      <a:pt x="3636" y="1"/>
                    </a:moveTo>
                    <a:lnTo>
                      <a:pt x="3636" y="1"/>
                    </a:lnTo>
                    <a:lnTo>
                      <a:pt x="3483" y="248"/>
                    </a:lnTo>
                    <a:lnTo>
                      <a:pt x="3293" y="534"/>
                    </a:lnTo>
                    <a:lnTo>
                      <a:pt x="3008" y="895"/>
                    </a:lnTo>
                    <a:lnTo>
                      <a:pt x="2665" y="1333"/>
                    </a:lnTo>
                    <a:lnTo>
                      <a:pt x="2246" y="1809"/>
                    </a:lnTo>
                    <a:lnTo>
                      <a:pt x="1771" y="2303"/>
                    </a:lnTo>
                    <a:lnTo>
                      <a:pt x="1504" y="2551"/>
                    </a:lnTo>
                    <a:lnTo>
                      <a:pt x="1219" y="2798"/>
                    </a:lnTo>
                    <a:lnTo>
                      <a:pt x="1219" y="2798"/>
                    </a:lnTo>
                    <a:lnTo>
                      <a:pt x="933" y="3045"/>
                    </a:lnTo>
                    <a:lnTo>
                      <a:pt x="705" y="3293"/>
                    </a:lnTo>
                    <a:lnTo>
                      <a:pt x="496" y="3521"/>
                    </a:lnTo>
                    <a:lnTo>
                      <a:pt x="343" y="3769"/>
                    </a:lnTo>
                    <a:lnTo>
                      <a:pt x="210" y="3997"/>
                    </a:lnTo>
                    <a:lnTo>
                      <a:pt x="115" y="4206"/>
                    </a:lnTo>
                    <a:lnTo>
                      <a:pt x="39" y="4416"/>
                    </a:lnTo>
                    <a:lnTo>
                      <a:pt x="1" y="4625"/>
                    </a:lnTo>
                    <a:lnTo>
                      <a:pt x="1" y="4834"/>
                    </a:lnTo>
                    <a:lnTo>
                      <a:pt x="20" y="5024"/>
                    </a:lnTo>
                    <a:lnTo>
                      <a:pt x="58" y="5215"/>
                    </a:lnTo>
                    <a:lnTo>
                      <a:pt x="115" y="5386"/>
                    </a:lnTo>
                    <a:lnTo>
                      <a:pt x="210" y="5557"/>
                    </a:lnTo>
                    <a:lnTo>
                      <a:pt x="324" y="5710"/>
                    </a:lnTo>
                    <a:lnTo>
                      <a:pt x="458" y="5862"/>
                    </a:lnTo>
                    <a:lnTo>
                      <a:pt x="610" y="5995"/>
                    </a:lnTo>
                    <a:lnTo>
                      <a:pt x="610" y="5995"/>
                    </a:lnTo>
                    <a:lnTo>
                      <a:pt x="781" y="6109"/>
                    </a:lnTo>
                    <a:lnTo>
                      <a:pt x="952" y="6223"/>
                    </a:lnTo>
                    <a:lnTo>
                      <a:pt x="1162" y="6337"/>
                    </a:lnTo>
                    <a:lnTo>
                      <a:pt x="1371" y="6433"/>
                    </a:lnTo>
                    <a:lnTo>
                      <a:pt x="1790" y="6585"/>
                    </a:lnTo>
                    <a:lnTo>
                      <a:pt x="2208" y="6718"/>
                    </a:lnTo>
                    <a:lnTo>
                      <a:pt x="2570" y="6813"/>
                    </a:lnTo>
                    <a:lnTo>
                      <a:pt x="2874" y="6870"/>
                    </a:lnTo>
                    <a:lnTo>
                      <a:pt x="3160" y="6908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32"/>
              <p:cNvSpPr/>
              <p:nvPr/>
            </p:nvSpPr>
            <p:spPr>
              <a:xfrm>
                <a:off x="5211225" y="3162425"/>
                <a:ext cx="90900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6909" fill="none" extrusionOk="0">
                    <a:moveTo>
                      <a:pt x="3636" y="1"/>
                    </a:moveTo>
                    <a:lnTo>
                      <a:pt x="3636" y="1"/>
                    </a:lnTo>
                    <a:lnTo>
                      <a:pt x="3483" y="248"/>
                    </a:lnTo>
                    <a:lnTo>
                      <a:pt x="3293" y="534"/>
                    </a:lnTo>
                    <a:lnTo>
                      <a:pt x="3008" y="895"/>
                    </a:lnTo>
                    <a:lnTo>
                      <a:pt x="2665" y="1333"/>
                    </a:lnTo>
                    <a:lnTo>
                      <a:pt x="2246" y="1809"/>
                    </a:lnTo>
                    <a:lnTo>
                      <a:pt x="1771" y="2303"/>
                    </a:lnTo>
                    <a:lnTo>
                      <a:pt x="1504" y="2551"/>
                    </a:lnTo>
                    <a:lnTo>
                      <a:pt x="1219" y="2798"/>
                    </a:lnTo>
                    <a:lnTo>
                      <a:pt x="1219" y="2798"/>
                    </a:lnTo>
                    <a:lnTo>
                      <a:pt x="933" y="3045"/>
                    </a:lnTo>
                    <a:lnTo>
                      <a:pt x="705" y="3293"/>
                    </a:lnTo>
                    <a:lnTo>
                      <a:pt x="496" y="3521"/>
                    </a:lnTo>
                    <a:lnTo>
                      <a:pt x="343" y="3769"/>
                    </a:lnTo>
                    <a:lnTo>
                      <a:pt x="210" y="3997"/>
                    </a:lnTo>
                    <a:lnTo>
                      <a:pt x="115" y="4206"/>
                    </a:lnTo>
                    <a:lnTo>
                      <a:pt x="39" y="4416"/>
                    </a:lnTo>
                    <a:lnTo>
                      <a:pt x="1" y="4625"/>
                    </a:lnTo>
                    <a:lnTo>
                      <a:pt x="1" y="4834"/>
                    </a:lnTo>
                    <a:lnTo>
                      <a:pt x="20" y="5024"/>
                    </a:lnTo>
                    <a:lnTo>
                      <a:pt x="58" y="5215"/>
                    </a:lnTo>
                    <a:lnTo>
                      <a:pt x="115" y="5386"/>
                    </a:lnTo>
                    <a:lnTo>
                      <a:pt x="210" y="5557"/>
                    </a:lnTo>
                    <a:lnTo>
                      <a:pt x="324" y="5710"/>
                    </a:lnTo>
                    <a:lnTo>
                      <a:pt x="458" y="5862"/>
                    </a:lnTo>
                    <a:lnTo>
                      <a:pt x="610" y="5995"/>
                    </a:lnTo>
                    <a:lnTo>
                      <a:pt x="610" y="5995"/>
                    </a:lnTo>
                    <a:lnTo>
                      <a:pt x="781" y="6109"/>
                    </a:lnTo>
                    <a:lnTo>
                      <a:pt x="952" y="6223"/>
                    </a:lnTo>
                    <a:lnTo>
                      <a:pt x="1162" y="6337"/>
                    </a:lnTo>
                    <a:lnTo>
                      <a:pt x="1371" y="6433"/>
                    </a:lnTo>
                    <a:lnTo>
                      <a:pt x="1790" y="6585"/>
                    </a:lnTo>
                    <a:lnTo>
                      <a:pt x="2208" y="6718"/>
                    </a:lnTo>
                    <a:lnTo>
                      <a:pt x="2570" y="6813"/>
                    </a:lnTo>
                    <a:lnTo>
                      <a:pt x="2874" y="6870"/>
                    </a:lnTo>
                    <a:lnTo>
                      <a:pt x="3160" y="6908"/>
                    </a:lnTo>
                    <a:lnTo>
                      <a:pt x="363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32"/>
              <p:cNvSpPr/>
              <p:nvPr/>
            </p:nvSpPr>
            <p:spPr>
              <a:xfrm>
                <a:off x="5278800" y="2977850"/>
                <a:ext cx="424375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975" h="21028" extrusionOk="0">
                    <a:moveTo>
                      <a:pt x="3102" y="1104"/>
                    </a:moveTo>
                    <a:lnTo>
                      <a:pt x="3102" y="1104"/>
                    </a:lnTo>
                    <a:lnTo>
                      <a:pt x="2931" y="1313"/>
                    </a:lnTo>
                    <a:lnTo>
                      <a:pt x="2778" y="1561"/>
                    </a:lnTo>
                    <a:lnTo>
                      <a:pt x="2626" y="1865"/>
                    </a:lnTo>
                    <a:lnTo>
                      <a:pt x="2474" y="2189"/>
                    </a:lnTo>
                    <a:lnTo>
                      <a:pt x="2341" y="2569"/>
                    </a:lnTo>
                    <a:lnTo>
                      <a:pt x="2188" y="2969"/>
                    </a:lnTo>
                    <a:lnTo>
                      <a:pt x="1941" y="3844"/>
                    </a:lnTo>
                    <a:lnTo>
                      <a:pt x="1389" y="5804"/>
                    </a:lnTo>
                    <a:lnTo>
                      <a:pt x="1104" y="6832"/>
                    </a:lnTo>
                    <a:lnTo>
                      <a:pt x="780" y="7859"/>
                    </a:lnTo>
                    <a:lnTo>
                      <a:pt x="780" y="7859"/>
                    </a:lnTo>
                    <a:lnTo>
                      <a:pt x="609" y="8354"/>
                    </a:lnTo>
                    <a:lnTo>
                      <a:pt x="476" y="8849"/>
                    </a:lnTo>
                    <a:lnTo>
                      <a:pt x="343" y="9306"/>
                    </a:lnTo>
                    <a:lnTo>
                      <a:pt x="228" y="9762"/>
                    </a:lnTo>
                    <a:lnTo>
                      <a:pt x="133" y="10200"/>
                    </a:lnTo>
                    <a:lnTo>
                      <a:pt x="76" y="10638"/>
                    </a:lnTo>
                    <a:lnTo>
                      <a:pt x="19" y="11075"/>
                    </a:lnTo>
                    <a:lnTo>
                      <a:pt x="0" y="11513"/>
                    </a:lnTo>
                    <a:lnTo>
                      <a:pt x="0" y="11932"/>
                    </a:lnTo>
                    <a:lnTo>
                      <a:pt x="19" y="12369"/>
                    </a:lnTo>
                    <a:lnTo>
                      <a:pt x="76" y="12807"/>
                    </a:lnTo>
                    <a:lnTo>
                      <a:pt x="152" y="13245"/>
                    </a:lnTo>
                    <a:lnTo>
                      <a:pt x="267" y="13682"/>
                    </a:lnTo>
                    <a:lnTo>
                      <a:pt x="400" y="14158"/>
                    </a:lnTo>
                    <a:lnTo>
                      <a:pt x="571" y="14615"/>
                    </a:lnTo>
                    <a:lnTo>
                      <a:pt x="780" y="15110"/>
                    </a:lnTo>
                    <a:lnTo>
                      <a:pt x="780" y="15110"/>
                    </a:lnTo>
                    <a:lnTo>
                      <a:pt x="1218" y="16118"/>
                    </a:lnTo>
                    <a:lnTo>
                      <a:pt x="1656" y="17108"/>
                    </a:lnTo>
                    <a:lnTo>
                      <a:pt x="1903" y="17583"/>
                    </a:lnTo>
                    <a:lnTo>
                      <a:pt x="2150" y="18040"/>
                    </a:lnTo>
                    <a:lnTo>
                      <a:pt x="2417" y="18497"/>
                    </a:lnTo>
                    <a:lnTo>
                      <a:pt x="2702" y="18915"/>
                    </a:lnTo>
                    <a:lnTo>
                      <a:pt x="3007" y="19315"/>
                    </a:lnTo>
                    <a:lnTo>
                      <a:pt x="3349" y="19677"/>
                    </a:lnTo>
                    <a:lnTo>
                      <a:pt x="3540" y="19848"/>
                    </a:lnTo>
                    <a:lnTo>
                      <a:pt x="3711" y="20000"/>
                    </a:lnTo>
                    <a:lnTo>
                      <a:pt x="3920" y="20152"/>
                    </a:lnTo>
                    <a:lnTo>
                      <a:pt x="4129" y="20305"/>
                    </a:lnTo>
                    <a:lnTo>
                      <a:pt x="4339" y="20438"/>
                    </a:lnTo>
                    <a:lnTo>
                      <a:pt x="4567" y="20552"/>
                    </a:lnTo>
                    <a:lnTo>
                      <a:pt x="4795" y="20666"/>
                    </a:lnTo>
                    <a:lnTo>
                      <a:pt x="5043" y="20761"/>
                    </a:lnTo>
                    <a:lnTo>
                      <a:pt x="5309" y="20837"/>
                    </a:lnTo>
                    <a:lnTo>
                      <a:pt x="5576" y="20914"/>
                    </a:lnTo>
                    <a:lnTo>
                      <a:pt x="5861" y="20971"/>
                    </a:lnTo>
                    <a:lnTo>
                      <a:pt x="6147" y="21009"/>
                    </a:lnTo>
                    <a:lnTo>
                      <a:pt x="6147" y="21009"/>
                    </a:lnTo>
                    <a:lnTo>
                      <a:pt x="6451" y="21028"/>
                    </a:lnTo>
                    <a:lnTo>
                      <a:pt x="6755" y="21009"/>
                    </a:lnTo>
                    <a:lnTo>
                      <a:pt x="7060" y="20971"/>
                    </a:lnTo>
                    <a:lnTo>
                      <a:pt x="7383" y="20895"/>
                    </a:lnTo>
                    <a:lnTo>
                      <a:pt x="7707" y="20799"/>
                    </a:lnTo>
                    <a:lnTo>
                      <a:pt x="8030" y="20666"/>
                    </a:lnTo>
                    <a:lnTo>
                      <a:pt x="8354" y="20514"/>
                    </a:lnTo>
                    <a:lnTo>
                      <a:pt x="8677" y="20343"/>
                    </a:lnTo>
                    <a:lnTo>
                      <a:pt x="9001" y="20152"/>
                    </a:lnTo>
                    <a:lnTo>
                      <a:pt x="9343" y="19943"/>
                    </a:lnTo>
                    <a:lnTo>
                      <a:pt x="10028" y="19486"/>
                    </a:lnTo>
                    <a:lnTo>
                      <a:pt x="10714" y="18973"/>
                    </a:lnTo>
                    <a:lnTo>
                      <a:pt x="11399" y="18421"/>
                    </a:lnTo>
                    <a:lnTo>
                      <a:pt x="12788" y="17298"/>
                    </a:lnTo>
                    <a:lnTo>
                      <a:pt x="13492" y="16746"/>
                    </a:lnTo>
                    <a:lnTo>
                      <a:pt x="14177" y="16213"/>
                    </a:lnTo>
                    <a:lnTo>
                      <a:pt x="14862" y="15719"/>
                    </a:lnTo>
                    <a:lnTo>
                      <a:pt x="15204" y="15509"/>
                    </a:lnTo>
                    <a:lnTo>
                      <a:pt x="15547" y="15300"/>
                    </a:lnTo>
                    <a:lnTo>
                      <a:pt x="15889" y="15110"/>
                    </a:lnTo>
                    <a:lnTo>
                      <a:pt x="16213" y="14938"/>
                    </a:lnTo>
                    <a:lnTo>
                      <a:pt x="16555" y="14805"/>
                    </a:lnTo>
                    <a:lnTo>
                      <a:pt x="16879" y="14672"/>
                    </a:lnTo>
                    <a:lnTo>
                      <a:pt x="16879" y="14672"/>
                    </a:lnTo>
                    <a:lnTo>
                      <a:pt x="16841" y="14577"/>
                    </a:lnTo>
                    <a:lnTo>
                      <a:pt x="16765" y="14310"/>
                    </a:lnTo>
                    <a:lnTo>
                      <a:pt x="16689" y="13892"/>
                    </a:lnTo>
                    <a:lnTo>
                      <a:pt x="16594" y="13302"/>
                    </a:lnTo>
                    <a:lnTo>
                      <a:pt x="16575" y="12959"/>
                    </a:lnTo>
                    <a:lnTo>
                      <a:pt x="16555" y="12598"/>
                    </a:lnTo>
                    <a:lnTo>
                      <a:pt x="16555" y="12198"/>
                    </a:lnTo>
                    <a:lnTo>
                      <a:pt x="16575" y="11760"/>
                    </a:lnTo>
                    <a:lnTo>
                      <a:pt x="16613" y="11304"/>
                    </a:lnTo>
                    <a:lnTo>
                      <a:pt x="16670" y="10828"/>
                    </a:lnTo>
                    <a:lnTo>
                      <a:pt x="16746" y="10314"/>
                    </a:lnTo>
                    <a:lnTo>
                      <a:pt x="16879" y="9800"/>
                    </a:lnTo>
                    <a:lnTo>
                      <a:pt x="16879" y="9800"/>
                    </a:lnTo>
                    <a:lnTo>
                      <a:pt x="16936" y="9515"/>
                    </a:lnTo>
                    <a:lnTo>
                      <a:pt x="16974" y="9230"/>
                    </a:lnTo>
                    <a:lnTo>
                      <a:pt x="16974" y="8944"/>
                    </a:lnTo>
                    <a:lnTo>
                      <a:pt x="16974" y="8640"/>
                    </a:lnTo>
                    <a:lnTo>
                      <a:pt x="16955" y="8316"/>
                    </a:lnTo>
                    <a:lnTo>
                      <a:pt x="16898" y="7993"/>
                    </a:lnTo>
                    <a:lnTo>
                      <a:pt x="16841" y="7650"/>
                    </a:lnTo>
                    <a:lnTo>
                      <a:pt x="16765" y="7327"/>
                    </a:lnTo>
                    <a:lnTo>
                      <a:pt x="16651" y="6984"/>
                    </a:lnTo>
                    <a:lnTo>
                      <a:pt x="16536" y="6642"/>
                    </a:lnTo>
                    <a:lnTo>
                      <a:pt x="16403" y="6280"/>
                    </a:lnTo>
                    <a:lnTo>
                      <a:pt x="16251" y="5938"/>
                    </a:lnTo>
                    <a:lnTo>
                      <a:pt x="16080" y="5595"/>
                    </a:lnTo>
                    <a:lnTo>
                      <a:pt x="15889" y="5252"/>
                    </a:lnTo>
                    <a:lnTo>
                      <a:pt x="15699" y="4891"/>
                    </a:lnTo>
                    <a:lnTo>
                      <a:pt x="15471" y="4567"/>
                    </a:lnTo>
                    <a:lnTo>
                      <a:pt x="15242" y="4225"/>
                    </a:lnTo>
                    <a:lnTo>
                      <a:pt x="14995" y="3882"/>
                    </a:lnTo>
                    <a:lnTo>
                      <a:pt x="14748" y="3559"/>
                    </a:lnTo>
                    <a:lnTo>
                      <a:pt x="14481" y="3254"/>
                    </a:lnTo>
                    <a:lnTo>
                      <a:pt x="14196" y="2950"/>
                    </a:lnTo>
                    <a:lnTo>
                      <a:pt x="13891" y="2645"/>
                    </a:lnTo>
                    <a:lnTo>
                      <a:pt x="13587" y="2360"/>
                    </a:lnTo>
                    <a:lnTo>
                      <a:pt x="13263" y="2094"/>
                    </a:lnTo>
                    <a:lnTo>
                      <a:pt x="12940" y="1846"/>
                    </a:lnTo>
                    <a:lnTo>
                      <a:pt x="12597" y="1599"/>
                    </a:lnTo>
                    <a:lnTo>
                      <a:pt x="12236" y="1371"/>
                    </a:lnTo>
                    <a:lnTo>
                      <a:pt x="11874" y="1161"/>
                    </a:lnTo>
                    <a:lnTo>
                      <a:pt x="11513" y="971"/>
                    </a:lnTo>
                    <a:lnTo>
                      <a:pt x="11132" y="800"/>
                    </a:lnTo>
                    <a:lnTo>
                      <a:pt x="10752" y="647"/>
                    </a:lnTo>
                    <a:lnTo>
                      <a:pt x="10352" y="514"/>
                    </a:lnTo>
                    <a:lnTo>
                      <a:pt x="10352" y="514"/>
                    </a:lnTo>
                    <a:lnTo>
                      <a:pt x="9952" y="400"/>
                    </a:lnTo>
                    <a:lnTo>
                      <a:pt x="9572" y="305"/>
                    </a:lnTo>
                    <a:lnTo>
                      <a:pt x="8830" y="153"/>
                    </a:lnTo>
                    <a:lnTo>
                      <a:pt x="8145" y="57"/>
                    </a:lnTo>
                    <a:lnTo>
                      <a:pt x="7498" y="0"/>
                    </a:lnTo>
                    <a:lnTo>
                      <a:pt x="6870" y="0"/>
                    </a:lnTo>
                    <a:lnTo>
                      <a:pt x="6318" y="19"/>
                    </a:lnTo>
                    <a:lnTo>
                      <a:pt x="5785" y="57"/>
                    </a:lnTo>
                    <a:lnTo>
                      <a:pt x="5309" y="153"/>
                    </a:lnTo>
                    <a:lnTo>
                      <a:pt x="4872" y="248"/>
                    </a:lnTo>
                    <a:lnTo>
                      <a:pt x="4472" y="362"/>
                    </a:lnTo>
                    <a:lnTo>
                      <a:pt x="4129" y="476"/>
                    </a:lnTo>
                    <a:lnTo>
                      <a:pt x="3825" y="609"/>
                    </a:lnTo>
                    <a:lnTo>
                      <a:pt x="3578" y="743"/>
                    </a:lnTo>
                    <a:lnTo>
                      <a:pt x="3368" y="876"/>
                    </a:lnTo>
                    <a:lnTo>
                      <a:pt x="3216" y="990"/>
                    </a:lnTo>
                    <a:lnTo>
                      <a:pt x="3102" y="1104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32"/>
              <p:cNvSpPr/>
              <p:nvPr/>
            </p:nvSpPr>
            <p:spPr>
              <a:xfrm>
                <a:off x="5278800" y="2977850"/>
                <a:ext cx="424375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975" h="21028" fill="none" extrusionOk="0">
                    <a:moveTo>
                      <a:pt x="3102" y="1104"/>
                    </a:moveTo>
                    <a:lnTo>
                      <a:pt x="3102" y="1104"/>
                    </a:lnTo>
                    <a:lnTo>
                      <a:pt x="2931" y="1313"/>
                    </a:lnTo>
                    <a:lnTo>
                      <a:pt x="2778" y="1561"/>
                    </a:lnTo>
                    <a:lnTo>
                      <a:pt x="2626" y="1865"/>
                    </a:lnTo>
                    <a:lnTo>
                      <a:pt x="2474" y="2189"/>
                    </a:lnTo>
                    <a:lnTo>
                      <a:pt x="2341" y="2569"/>
                    </a:lnTo>
                    <a:lnTo>
                      <a:pt x="2188" y="2969"/>
                    </a:lnTo>
                    <a:lnTo>
                      <a:pt x="1941" y="3844"/>
                    </a:lnTo>
                    <a:lnTo>
                      <a:pt x="1389" y="5804"/>
                    </a:lnTo>
                    <a:lnTo>
                      <a:pt x="1104" y="6832"/>
                    </a:lnTo>
                    <a:lnTo>
                      <a:pt x="780" y="7859"/>
                    </a:lnTo>
                    <a:lnTo>
                      <a:pt x="780" y="7859"/>
                    </a:lnTo>
                    <a:lnTo>
                      <a:pt x="609" y="8354"/>
                    </a:lnTo>
                    <a:lnTo>
                      <a:pt x="476" y="8849"/>
                    </a:lnTo>
                    <a:lnTo>
                      <a:pt x="343" y="9306"/>
                    </a:lnTo>
                    <a:lnTo>
                      <a:pt x="228" y="9762"/>
                    </a:lnTo>
                    <a:lnTo>
                      <a:pt x="133" y="10200"/>
                    </a:lnTo>
                    <a:lnTo>
                      <a:pt x="76" y="10638"/>
                    </a:lnTo>
                    <a:lnTo>
                      <a:pt x="19" y="11075"/>
                    </a:lnTo>
                    <a:lnTo>
                      <a:pt x="0" y="11513"/>
                    </a:lnTo>
                    <a:lnTo>
                      <a:pt x="0" y="11932"/>
                    </a:lnTo>
                    <a:lnTo>
                      <a:pt x="19" y="12369"/>
                    </a:lnTo>
                    <a:lnTo>
                      <a:pt x="76" y="12807"/>
                    </a:lnTo>
                    <a:lnTo>
                      <a:pt x="152" y="13245"/>
                    </a:lnTo>
                    <a:lnTo>
                      <a:pt x="267" y="13682"/>
                    </a:lnTo>
                    <a:lnTo>
                      <a:pt x="400" y="14158"/>
                    </a:lnTo>
                    <a:lnTo>
                      <a:pt x="571" y="14615"/>
                    </a:lnTo>
                    <a:lnTo>
                      <a:pt x="780" y="15110"/>
                    </a:lnTo>
                    <a:lnTo>
                      <a:pt x="780" y="15110"/>
                    </a:lnTo>
                    <a:lnTo>
                      <a:pt x="1218" y="16118"/>
                    </a:lnTo>
                    <a:lnTo>
                      <a:pt x="1656" y="17108"/>
                    </a:lnTo>
                    <a:lnTo>
                      <a:pt x="1903" y="17583"/>
                    </a:lnTo>
                    <a:lnTo>
                      <a:pt x="2150" y="18040"/>
                    </a:lnTo>
                    <a:lnTo>
                      <a:pt x="2417" y="18497"/>
                    </a:lnTo>
                    <a:lnTo>
                      <a:pt x="2702" y="18915"/>
                    </a:lnTo>
                    <a:lnTo>
                      <a:pt x="3007" y="19315"/>
                    </a:lnTo>
                    <a:lnTo>
                      <a:pt x="3349" y="19677"/>
                    </a:lnTo>
                    <a:lnTo>
                      <a:pt x="3540" y="19848"/>
                    </a:lnTo>
                    <a:lnTo>
                      <a:pt x="3711" y="20000"/>
                    </a:lnTo>
                    <a:lnTo>
                      <a:pt x="3920" y="20152"/>
                    </a:lnTo>
                    <a:lnTo>
                      <a:pt x="4129" y="20305"/>
                    </a:lnTo>
                    <a:lnTo>
                      <a:pt x="4339" y="20438"/>
                    </a:lnTo>
                    <a:lnTo>
                      <a:pt x="4567" y="20552"/>
                    </a:lnTo>
                    <a:lnTo>
                      <a:pt x="4795" y="20666"/>
                    </a:lnTo>
                    <a:lnTo>
                      <a:pt x="5043" y="20761"/>
                    </a:lnTo>
                    <a:lnTo>
                      <a:pt x="5309" y="20837"/>
                    </a:lnTo>
                    <a:lnTo>
                      <a:pt x="5576" y="20914"/>
                    </a:lnTo>
                    <a:lnTo>
                      <a:pt x="5861" y="20971"/>
                    </a:lnTo>
                    <a:lnTo>
                      <a:pt x="6147" y="21009"/>
                    </a:lnTo>
                    <a:lnTo>
                      <a:pt x="6147" y="21009"/>
                    </a:lnTo>
                    <a:lnTo>
                      <a:pt x="6451" y="21028"/>
                    </a:lnTo>
                    <a:lnTo>
                      <a:pt x="6755" y="21009"/>
                    </a:lnTo>
                    <a:lnTo>
                      <a:pt x="7060" y="20971"/>
                    </a:lnTo>
                    <a:lnTo>
                      <a:pt x="7383" y="20895"/>
                    </a:lnTo>
                    <a:lnTo>
                      <a:pt x="7707" y="20799"/>
                    </a:lnTo>
                    <a:lnTo>
                      <a:pt x="8030" y="20666"/>
                    </a:lnTo>
                    <a:lnTo>
                      <a:pt x="8354" y="20514"/>
                    </a:lnTo>
                    <a:lnTo>
                      <a:pt x="8677" y="20343"/>
                    </a:lnTo>
                    <a:lnTo>
                      <a:pt x="9001" y="20152"/>
                    </a:lnTo>
                    <a:lnTo>
                      <a:pt x="9343" y="19943"/>
                    </a:lnTo>
                    <a:lnTo>
                      <a:pt x="10028" y="19486"/>
                    </a:lnTo>
                    <a:lnTo>
                      <a:pt x="10714" y="18973"/>
                    </a:lnTo>
                    <a:lnTo>
                      <a:pt x="11399" y="18421"/>
                    </a:lnTo>
                    <a:lnTo>
                      <a:pt x="12788" y="17298"/>
                    </a:lnTo>
                    <a:lnTo>
                      <a:pt x="13492" y="16746"/>
                    </a:lnTo>
                    <a:lnTo>
                      <a:pt x="14177" y="16213"/>
                    </a:lnTo>
                    <a:lnTo>
                      <a:pt x="14862" y="15719"/>
                    </a:lnTo>
                    <a:lnTo>
                      <a:pt x="15204" y="15509"/>
                    </a:lnTo>
                    <a:lnTo>
                      <a:pt x="15547" y="15300"/>
                    </a:lnTo>
                    <a:lnTo>
                      <a:pt x="15889" y="15110"/>
                    </a:lnTo>
                    <a:lnTo>
                      <a:pt x="16213" y="14938"/>
                    </a:lnTo>
                    <a:lnTo>
                      <a:pt x="16555" y="14805"/>
                    </a:lnTo>
                    <a:lnTo>
                      <a:pt x="16879" y="14672"/>
                    </a:lnTo>
                    <a:lnTo>
                      <a:pt x="16879" y="14672"/>
                    </a:lnTo>
                    <a:lnTo>
                      <a:pt x="16841" y="14577"/>
                    </a:lnTo>
                    <a:lnTo>
                      <a:pt x="16765" y="14310"/>
                    </a:lnTo>
                    <a:lnTo>
                      <a:pt x="16689" y="13892"/>
                    </a:lnTo>
                    <a:lnTo>
                      <a:pt x="16594" y="13302"/>
                    </a:lnTo>
                    <a:lnTo>
                      <a:pt x="16575" y="12959"/>
                    </a:lnTo>
                    <a:lnTo>
                      <a:pt x="16555" y="12598"/>
                    </a:lnTo>
                    <a:lnTo>
                      <a:pt x="16555" y="12198"/>
                    </a:lnTo>
                    <a:lnTo>
                      <a:pt x="16575" y="11760"/>
                    </a:lnTo>
                    <a:lnTo>
                      <a:pt x="16613" y="11304"/>
                    </a:lnTo>
                    <a:lnTo>
                      <a:pt x="16670" y="10828"/>
                    </a:lnTo>
                    <a:lnTo>
                      <a:pt x="16746" y="10314"/>
                    </a:lnTo>
                    <a:lnTo>
                      <a:pt x="16879" y="9800"/>
                    </a:lnTo>
                    <a:lnTo>
                      <a:pt x="16879" y="9800"/>
                    </a:lnTo>
                    <a:lnTo>
                      <a:pt x="16936" y="9515"/>
                    </a:lnTo>
                    <a:lnTo>
                      <a:pt x="16974" y="9230"/>
                    </a:lnTo>
                    <a:lnTo>
                      <a:pt x="16974" y="8944"/>
                    </a:lnTo>
                    <a:lnTo>
                      <a:pt x="16974" y="8640"/>
                    </a:lnTo>
                    <a:lnTo>
                      <a:pt x="16955" y="8316"/>
                    </a:lnTo>
                    <a:lnTo>
                      <a:pt x="16898" y="7993"/>
                    </a:lnTo>
                    <a:lnTo>
                      <a:pt x="16841" y="7650"/>
                    </a:lnTo>
                    <a:lnTo>
                      <a:pt x="16765" y="7327"/>
                    </a:lnTo>
                    <a:lnTo>
                      <a:pt x="16651" y="6984"/>
                    </a:lnTo>
                    <a:lnTo>
                      <a:pt x="16536" y="6642"/>
                    </a:lnTo>
                    <a:lnTo>
                      <a:pt x="16403" y="6280"/>
                    </a:lnTo>
                    <a:lnTo>
                      <a:pt x="16251" y="5938"/>
                    </a:lnTo>
                    <a:lnTo>
                      <a:pt x="16080" y="5595"/>
                    </a:lnTo>
                    <a:lnTo>
                      <a:pt x="15889" y="5252"/>
                    </a:lnTo>
                    <a:lnTo>
                      <a:pt x="15699" y="4891"/>
                    </a:lnTo>
                    <a:lnTo>
                      <a:pt x="15471" y="4567"/>
                    </a:lnTo>
                    <a:lnTo>
                      <a:pt x="15242" y="4225"/>
                    </a:lnTo>
                    <a:lnTo>
                      <a:pt x="14995" y="3882"/>
                    </a:lnTo>
                    <a:lnTo>
                      <a:pt x="14748" y="3559"/>
                    </a:lnTo>
                    <a:lnTo>
                      <a:pt x="14481" y="3254"/>
                    </a:lnTo>
                    <a:lnTo>
                      <a:pt x="14196" y="2950"/>
                    </a:lnTo>
                    <a:lnTo>
                      <a:pt x="13891" y="2645"/>
                    </a:lnTo>
                    <a:lnTo>
                      <a:pt x="13587" y="2360"/>
                    </a:lnTo>
                    <a:lnTo>
                      <a:pt x="13263" y="2094"/>
                    </a:lnTo>
                    <a:lnTo>
                      <a:pt x="12940" y="1846"/>
                    </a:lnTo>
                    <a:lnTo>
                      <a:pt x="12597" y="1599"/>
                    </a:lnTo>
                    <a:lnTo>
                      <a:pt x="12236" y="1371"/>
                    </a:lnTo>
                    <a:lnTo>
                      <a:pt x="11874" y="1161"/>
                    </a:lnTo>
                    <a:lnTo>
                      <a:pt x="11513" y="971"/>
                    </a:lnTo>
                    <a:lnTo>
                      <a:pt x="11132" y="800"/>
                    </a:lnTo>
                    <a:lnTo>
                      <a:pt x="10752" y="647"/>
                    </a:lnTo>
                    <a:lnTo>
                      <a:pt x="10352" y="514"/>
                    </a:lnTo>
                    <a:lnTo>
                      <a:pt x="10352" y="514"/>
                    </a:lnTo>
                    <a:lnTo>
                      <a:pt x="9952" y="400"/>
                    </a:lnTo>
                    <a:lnTo>
                      <a:pt x="9572" y="305"/>
                    </a:lnTo>
                    <a:lnTo>
                      <a:pt x="8830" y="153"/>
                    </a:lnTo>
                    <a:lnTo>
                      <a:pt x="8145" y="57"/>
                    </a:lnTo>
                    <a:lnTo>
                      <a:pt x="7498" y="0"/>
                    </a:lnTo>
                    <a:lnTo>
                      <a:pt x="6870" y="0"/>
                    </a:lnTo>
                    <a:lnTo>
                      <a:pt x="6318" y="19"/>
                    </a:lnTo>
                    <a:lnTo>
                      <a:pt x="5785" y="57"/>
                    </a:lnTo>
                    <a:lnTo>
                      <a:pt x="5309" y="153"/>
                    </a:lnTo>
                    <a:lnTo>
                      <a:pt x="4872" y="248"/>
                    </a:lnTo>
                    <a:lnTo>
                      <a:pt x="4472" y="362"/>
                    </a:lnTo>
                    <a:lnTo>
                      <a:pt x="4129" y="476"/>
                    </a:lnTo>
                    <a:lnTo>
                      <a:pt x="3825" y="609"/>
                    </a:lnTo>
                    <a:lnTo>
                      <a:pt x="3578" y="743"/>
                    </a:lnTo>
                    <a:lnTo>
                      <a:pt x="3368" y="876"/>
                    </a:lnTo>
                    <a:lnTo>
                      <a:pt x="3216" y="990"/>
                    </a:lnTo>
                    <a:lnTo>
                      <a:pt x="3102" y="11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32"/>
              <p:cNvSpPr/>
              <p:nvPr/>
            </p:nvSpPr>
            <p:spPr>
              <a:xfrm>
                <a:off x="5322550" y="3061575"/>
                <a:ext cx="812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124" extrusionOk="0">
                    <a:moveTo>
                      <a:pt x="267" y="1"/>
                    </a:moveTo>
                    <a:lnTo>
                      <a:pt x="1" y="1123"/>
                    </a:lnTo>
                    <a:lnTo>
                      <a:pt x="324" y="20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32"/>
              <p:cNvSpPr/>
              <p:nvPr/>
            </p:nvSpPr>
            <p:spPr>
              <a:xfrm>
                <a:off x="5322550" y="3061575"/>
                <a:ext cx="812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124" fill="none" extrusionOk="0">
                    <a:moveTo>
                      <a:pt x="267" y="1"/>
                    </a:moveTo>
                    <a:lnTo>
                      <a:pt x="267" y="1"/>
                    </a:lnTo>
                    <a:lnTo>
                      <a:pt x="1" y="1123"/>
                    </a:lnTo>
                    <a:lnTo>
                      <a:pt x="1" y="1123"/>
                    </a:lnTo>
                    <a:lnTo>
                      <a:pt x="324" y="20"/>
                    </a:lnTo>
                    <a:lnTo>
                      <a:pt x="324" y="20"/>
                    </a:lnTo>
                    <a:lnTo>
                      <a:pt x="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32"/>
              <p:cNvSpPr/>
              <p:nvPr/>
            </p:nvSpPr>
            <p:spPr>
              <a:xfrm>
                <a:off x="5282600" y="3062050"/>
                <a:ext cx="129900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6833" extrusionOk="0">
                    <a:moveTo>
                      <a:pt x="1922" y="1"/>
                    </a:moveTo>
                    <a:lnTo>
                      <a:pt x="1599" y="1104"/>
                    </a:lnTo>
                    <a:lnTo>
                      <a:pt x="1256" y="2531"/>
                    </a:lnTo>
                    <a:lnTo>
                      <a:pt x="1066" y="3217"/>
                    </a:lnTo>
                    <a:lnTo>
                      <a:pt x="895" y="3768"/>
                    </a:lnTo>
                    <a:lnTo>
                      <a:pt x="609" y="4701"/>
                    </a:lnTo>
                    <a:lnTo>
                      <a:pt x="305" y="5690"/>
                    </a:lnTo>
                    <a:lnTo>
                      <a:pt x="0" y="6794"/>
                    </a:lnTo>
                    <a:lnTo>
                      <a:pt x="115" y="6813"/>
                    </a:lnTo>
                    <a:lnTo>
                      <a:pt x="248" y="6832"/>
                    </a:lnTo>
                    <a:lnTo>
                      <a:pt x="476" y="6832"/>
                    </a:lnTo>
                    <a:lnTo>
                      <a:pt x="819" y="6813"/>
                    </a:lnTo>
                    <a:lnTo>
                      <a:pt x="1275" y="6775"/>
                    </a:lnTo>
                    <a:lnTo>
                      <a:pt x="1846" y="6718"/>
                    </a:lnTo>
                    <a:lnTo>
                      <a:pt x="2531" y="6604"/>
                    </a:lnTo>
                    <a:lnTo>
                      <a:pt x="3045" y="6509"/>
                    </a:lnTo>
                    <a:lnTo>
                      <a:pt x="3502" y="6451"/>
                    </a:lnTo>
                    <a:lnTo>
                      <a:pt x="3882" y="6432"/>
                    </a:lnTo>
                    <a:lnTo>
                      <a:pt x="4225" y="6413"/>
                    </a:lnTo>
                    <a:lnTo>
                      <a:pt x="4662" y="6432"/>
                    </a:lnTo>
                    <a:lnTo>
                      <a:pt x="4967" y="6471"/>
                    </a:lnTo>
                    <a:lnTo>
                      <a:pt x="5119" y="6528"/>
                    </a:lnTo>
                    <a:lnTo>
                      <a:pt x="5176" y="6528"/>
                    </a:lnTo>
                    <a:lnTo>
                      <a:pt x="5195" y="6071"/>
                    </a:lnTo>
                    <a:lnTo>
                      <a:pt x="5176" y="4986"/>
                    </a:lnTo>
                    <a:lnTo>
                      <a:pt x="5157" y="4358"/>
                    </a:lnTo>
                    <a:lnTo>
                      <a:pt x="5138" y="3730"/>
                    </a:lnTo>
                    <a:lnTo>
                      <a:pt x="5081" y="3178"/>
                    </a:lnTo>
                    <a:lnTo>
                      <a:pt x="5043" y="2950"/>
                    </a:lnTo>
                    <a:lnTo>
                      <a:pt x="5005" y="2760"/>
                    </a:lnTo>
                    <a:lnTo>
                      <a:pt x="4929" y="2589"/>
                    </a:lnTo>
                    <a:lnTo>
                      <a:pt x="4815" y="2398"/>
                    </a:lnTo>
                    <a:lnTo>
                      <a:pt x="4662" y="2208"/>
                    </a:lnTo>
                    <a:lnTo>
                      <a:pt x="4472" y="1999"/>
                    </a:lnTo>
                    <a:lnTo>
                      <a:pt x="4263" y="1789"/>
                    </a:lnTo>
                    <a:lnTo>
                      <a:pt x="4015" y="1580"/>
                    </a:lnTo>
                    <a:lnTo>
                      <a:pt x="3521" y="1161"/>
                    </a:lnTo>
                    <a:lnTo>
                      <a:pt x="2988" y="762"/>
                    </a:lnTo>
                    <a:lnTo>
                      <a:pt x="2531" y="41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32"/>
              <p:cNvSpPr/>
              <p:nvPr/>
            </p:nvSpPr>
            <p:spPr>
              <a:xfrm>
                <a:off x="5282600" y="3062050"/>
                <a:ext cx="129900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6833" fill="none" extrusionOk="0">
                    <a:moveTo>
                      <a:pt x="1922" y="1"/>
                    </a:moveTo>
                    <a:lnTo>
                      <a:pt x="1922" y="1"/>
                    </a:lnTo>
                    <a:lnTo>
                      <a:pt x="1599" y="1104"/>
                    </a:lnTo>
                    <a:lnTo>
                      <a:pt x="1599" y="1104"/>
                    </a:lnTo>
                    <a:lnTo>
                      <a:pt x="1256" y="2531"/>
                    </a:lnTo>
                    <a:lnTo>
                      <a:pt x="1066" y="3217"/>
                    </a:lnTo>
                    <a:lnTo>
                      <a:pt x="895" y="3768"/>
                    </a:lnTo>
                    <a:lnTo>
                      <a:pt x="895" y="3768"/>
                    </a:lnTo>
                    <a:lnTo>
                      <a:pt x="609" y="4701"/>
                    </a:lnTo>
                    <a:lnTo>
                      <a:pt x="305" y="5690"/>
                    </a:lnTo>
                    <a:lnTo>
                      <a:pt x="0" y="6794"/>
                    </a:lnTo>
                    <a:lnTo>
                      <a:pt x="0" y="6794"/>
                    </a:lnTo>
                    <a:lnTo>
                      <a:pt x="115" y="6813"/>
                    </a:lnTo>
                    <a:lnTo>
                      <a:pt x="248" y="6832"/>
                    </a:lnTo>
                    <a:lnTo>
                      <a:pt x="476" y="6832"/>
                    </a:lnTo>
                    <a:lnTo>
                      <a:pt x="476" y="6832"/>
                    </a:lnTo>
                    <a:lnTo>
                      <a:pt x="819" y="6813"/>
                    </a:lnTo>
                    <a:lnTo>
                      <a:pt x="1275" y="6775"/>
                    </a:lnTo>
                    <a:lnTo>
                      <a:pt x="1846" y="6718"/>
                    </a:lnTo>
                    <a:lnTo>
                      <a:pt x="2531" y="6604"/>
                    </a:lnTo>
                    <a:lnTo>
                      <a:pt x="2531" y="6604"/>
                    </a:lnTo>
                    <a:lnTo>
                      <a:pt x="3045" y="6509"/>
                    </a:lnTo>
                    <a:lnTo>
                      <a:pt x="3502" y="6451"/>
                    </a:lnTo>
                    <a:lnTo>
                      <a:pt x="3882" y="6432"/>
                    </a:lnTo>
                    <a:lnTo>
                      <a:pt x="4225" y="6413"/>
                    </a:lnTo>
                    <a:lnTo>
                      <a:pt x="4225" y="6413"/>
                    </a:lnTo>
                    <a:lnTo>
                      <a:pt x="4662" y="6432"/>
                    </a:lnTo>
                    <a:lnTo>
                      <a:pt x="4967" y="6471"/>
                    </a:lnTo>
                    <a:lnTo>
                      <a:pt x="5119" y="6528"/>
                    </a:lnTo>
                    <a:lnTo>
                      <a:pt x="5176" y="6528"/>
                    </a:lnTo>
                    <a:lnTo>
                      <a:pt x="5176" y="6528"/>
                    </a:lnTo>
                    <a:lnTo>
                      <a:pt x="5195" y="6071"/>
                    </a:lnTo>
                    <a:lnTo>
                      <a:pt x="5176" y="4986"/>
                    </a:lnTo>
                    <a:lnTo>
                      <a:pt x="5157" y="4358"/>
                    </a:lnTo>
                    <a:lnTo>
                      <a:pt x="5138" y="3730"/>
                    </a:lnTo>
                    <a:lnTo>
                      <a:pt x="5081" y="3178"/>
                    </a:lnTo>
                    <a:lnTo>
                      <a:pt x="5043" y="2950"/>
                    </a:lnTo>
                    <a:lnTo>
                      <a:pt x="5005" y="2760"/>
                    </a:lnTo>
                    <a:lnTo>
                      <a:pt x="5005" y="2760"/>
                    </a:lnTo>
                    <a:lnTo>
                      <a:pt x="4929" y="2589"/>
                    </a:lnTo>
                    <a:lnTo>
                      <a:pt x="4815" y="2398"/>
                    </a:lnTo>
                    <a:lnTo>
                      <a:pt x="4662" y="2208"/>
                    </a:lnTo>
                    <a:lnTo>
                      <a:pt x="4472" y="1999"/>
                    </a:lnTo>
                    <a:lnTo>
                      <a:pt x="4263" y="1789"/>
                    </a:lnTo>
                    <a:lnTo>
                      <a:pt x="4015" y="1580"/>
                    </a:lnTo>
                    <a:lnTo>
                      <a:pt x="3521" y="1161"/>
                    </a:lnTo>
                    <a:lnTo>
                      <a:pt x="2988" y="762"/>
                    </a:lnTo>
                    <a:lnTo>
                      <a:pt x="2531" y="419"/>
                    </a:lnTo>
                    <a:lnTo>
                      <a:pt x="192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32"/>
              <p:cNvSpPr/>
              <p:nvPr/>
            </p:nvSpPr>
            <p:spPr>
              <a:xfrm>
                <a:off x="5352525" y="3147200"/>
                <a:ext cx="309250" cy="324475"/>
              </a:xfrm>
              <a:custGeom>
                <a:avLst/>
                <a:gdLst/>
                <a:ahLst/>
                <a:cxnLst/>
                <a:rect l="l" t="t" r="r" b="b"/>
                <a:pathLst>
                  <a:path w="12370" h="12979" extrusionOk="0">
                    <a:moveTo>
                      <a:pt x="5215" y="10676"/>
                    </a:moveTo>
                    <a:lnTo>
                      <a:pt x="5196" y="10683"/>
                    </a:lnTo>
                    <a:lnTo>
                      <a:pt x="5196" y="10695"/>
                    </a:lnTo>
                    <a:lnTo>
                      <a:pt x="5215" y="10676"/>
                    </a:lnTo>
                    <a:close/>
                    <a:moveTo>
                      <a:pt x="5424" y="1"/>
                    </a:moveTo>
                    <a:lnTo>
                      <a:pt x="5062" y="496"/>
                    </a:lnTo>
                    <a:lnTo>
                      <a:pt x="4701" y="1028"/>
                    </a:lnTo>
                    <a:lnTo>
                      <a:pt x="4301" y="1675"/>
                    </a:lnTo>
                    <a:lnTo>
                      <a:pt x="4092" y="2018"/>
                    </a:lnTo>
                    <a:lnTo>
                      <a:pt x="3902" y="2379"/>
                    </a:lnTo>
                    <a:lnTo>
                      <a:pt x="3730" y="2741"/>
                    </a:lnTo>
                    <a:lnTo>
                      <a:pt x="3597" y="3103"/>
                    </a:lnTo>
                    <a:lnTo>
                      <a:pt x="3483" y="3445"/>
                    </a:lnTo>
                    <a:lnTo>
                      <a:pt x="3426" y="3769"/>
                    </a:lnTo>
                    <a:lnTo>
                      <a:pt x="3407" y="3921"/>
                    </a:lnTo>
                    <a:lnTo>
                      <a:pt x="3407" y="4073"/>
                    </a:lnTo>
                    <a:lnTo>
                      <a:pt x="3407" y="4206"/>
                    </a:lnTo>
                    <a:lnTo>
                      <a:pt x="3445" y="4320"/>
                    </a:lnTo>
                    <a:lnTo>
                      <a:pt x="3578" y="4872"/>
                    </a:lnTo>
                    <a:lnTo>
                      <a:pt x="3711" y="5538"/>
                    </a:lnTo>
                    <a:lnTo>
                      <a:pt x="3825" y="6261"/>
                    </a:lnTo>
                    <a:lnTo>
                      <a:pt x="3883" y="6642"/>
                    </a:lnTo>
                    <a:lnTo>
                      <a:pt x="3921" y="7023"/>
                    </a:lnTo>
                    <a:lnTo>
                      <a:pt x="3940" y="7403"/>
                    </a:lnTo>
                    <a:lnTo>
                      <a:pt x="3959" y="7784"/>
                    </a:lnTo>
                    <a:lnTo>
                      <a:pt x="3959" y="8164"/>
                    </a:lnTo>
                    <a:lnTo>
                      <a:pt x="3921" y="8545"/>
                    </a:lnTo>
                    <a:lnTo>
                      <a:pt x="3883" y="8887"/>
                    </a:lnTo>
                    <a:lnTo>
                      <a:pt x="3806" y="9230"/>
                    </a:lnTo>
                    <a:lnTo>
                      <a:pt x="3730" y="9553"/>
                    </a:lnTo>
                    <a:lnTo>
                      <a:pt x="3597" y="9839"/>
                    </a:lnTo>
                    <a:lnTo>
                      <a:pt x="3540" y="9972"/>
                    </a:lnTo>
                    <a:lnTo>
                      <a:pt x="3445" y="10105"/>
                    </a:lnTo>
                    <a:lnTo>
                      <a:pt x="3255" y="10372"/>
                    </a:lnTo>
                    <a:lnTo>
                      <a:pt x="3007" y="10619"/>
                    </a:lnTo>
                    <a:lnTo>
                      <a:pt x="2741" y="10867"/>
                    </a:lnTo>
                    <a:lnTo>
                      <a:pt x="2455" y="11095"/>
                    </a:lnTo>
                    <a:lnTo>
                      <a:pt x="2151" y="11323"/>
                    </a:lnTo>
                    <a:lnTo>
                      <a:pt x="1846" y="11514"/>
                    </a:lnTo>
                    <a:lnTo>
                      <a:pt x="1542" y="11704"/>
                    </a:lnTo>
                    <a:lnTo>
                      <a:pt x="952" y="12027"/>
                    </a:lnTo>
                    <a:lnTo>
                      <a:pt x="476" y="12256"/>
                    </a:lnTo>
                    <a:lnTo>
                      <a:pt x="1" y="12465"/>
                    </a:lnTo>
                    <a:lnTo>
                      <a:pt x="476" y="12979"/>
                    </a:lnTo>
                    <a:lnTo>
                      <a:pt x="476" y="12960"/>
                    </a:lnTo>
                    <a:lnTo>
                      <a:pt x="914" y="12522"/>
                    </a:lnTo>
                    <a:lnTo>
                      <a:pt x="1161" y="12313"/>
                    </a:lnTo>
                    <a:lnTo>
                      <a:pt x="1409" y="12161"/>
                    </a:lnTo>
                    <a:lnTo>
                      <a:pt x="1808" y="11970"/>
                    </a:lnTo>
                    <a:lnTo>
                      <a:pt x="2284" y="11761"/>
                    </a:lnTo>
                    <a:lnTo>
                      <a:pt x="2836" y="11552"/>
                    </a:lnTo>
                    <a:lnTo>
                      <a:pt x="4035" y="11095"/>
                    </a:lnTo>
                    <a:lnTo>
                      <a:pt x="5196" y="10683"/>
                    </a:lnTo>
                    <a:lnTo>
                      <a:pt x="5196" y="10676"/>
                    </a:lnTo>
                    <a:lnTo>
                      <a:pt x="5139" y="10467"/>
                    </a:lnTo>
                    <a:lnTo>
                      <a:pt x="5081" y="10277"/>
                    </a:lnTo>
                    <a:lnTo>
                      <a:pt x="5043" y="10067"/>
                    </a:lnTo>
                    <a:lnTo>
                      <a:pt x="5005" y="9820"/>
                    </a:lnTo>
                    <a:lnTo>
                      <a:pt x="5005" y="9592"/>
                    </a:lnTo>
                    <a:lnTo>
                      <a:pt x="5005" y="9477"/>
                    </a:lnTo>
                    <a:lnTo>
                      <a:pt x="5043" y="9363"/>
                    </a:lnTo>
                    <a:lnTo>
                      <a:pt x="5081" y="9249"/>
                    </a:lnTo>
                    <a:lnTo>
                      <a:pt x="5119" y="9154"/>
                    </a:lnTo>
                    <a:lnTo>
                      <a:pt x="5158" y="9097"/>
                    </a:lnTo>
                    <a:lnTo>
                      <a:pt x="5196" y="9059"/>
                    </a:lnTo>
                    <a:lnTo>
                      <a:pt x="5215" y="9059"/>
                    </a:lnTo>
                    <a:lnTo>
                      <a:pt x="5291" y="9002"/>
                    </a:lnTo>
                    <a:lnTo>
                      <a:pt x="5386" y="8945"/>
                    </a:lnTo>
                    <a:lnTo>
                      <a:pt x="5500" y="8926"/>
                    </a:lnTo>
                    <a:lnTo>
                      <a:pt x="5614" y="8926"/>
                    </a:lnTo>
                    <a:lnTo>
                      <a:pt x="5824" y="8945"/>
                    </a:lnTo>
                    <a:lnTo>
                      <a:pt x="6052" y="9002"/>
                    </a:lnTo>
                    <a:lnTo>
                      <a:pt x="6299" y="9097"/>
                    </a:lnTo>
                    <a:lnTo>
                      <a:pt x="6566" y="9211"/>
                    </a:lnTo>
                    <a:lnTo>
                      <a:pt x="6832" y="9363"/>
                    </a:lnTo>
                    <a:lnTo>
                      <a:pt x="7099" y="9515"/>
                    </a:lnTo>
                    <a:lnTo>
                      <a:pt x="7631" y="9877"/>
                    </a:lnTo>
                    <a:lnTo>
                      <a:pt x="7650" y="9877"/>
                    </a:lnTo>
                    <a:lnTo>
                      <a:pt x="8240" y="9706"/>
                    </a:lnTo>
                    <a:lnTo>
                      <a:pt x="9820" y="9287"/>
                    </a:lnTo>
                    <a:lnTo>
                      <a:pt x="10257" y="8945"/>
                    </a:lnTo>
                    <a:lnTo>
                      <a:pt x="10866" y="8469"/>
                    </a:lnTo>
                    <a:lnTo>
                      <a:pt x="11589" y="7936"/>
                    </a:lnTo>
                    <a:lnTo>
                      <a:pt x="12370" y="7403"/>
                    </a:lnTo>
                    <a:lnTo>
                      <a:pt x="8659" y="610"/>
                    </a:lnTo>
                    <a:lnTo>
                      <a:pt x="5424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32"/>
              <p:cNvSpPr/>
              <p:nvPr/>
            </p:nvSpPr>
            <p:spPr>
              <a:xfrm>
                <a:off x="5352525" y="3147200"/>
                <a:ext cx="309250" cy="324475"/>
              </a:xfrm>
              <a:custGeom>
                <a:avLst/>
                <a:gdLst/>
                <a:ahLst/>
                <a:cxnLst/>
                <a:rect l="l" t="t" r="r" b="b"/>
                <a:pathLst>
                  <a:path w="12370" h="12979" fill="none" extrusionOk="0">
                    <a:moveTo>
                      <a:pt x="5424" y="1"/>
                    </a:moveTo>
                    <a:lnTo>
                      <a:pt x="5424" y="1"/>
                    </a:lnTo>
                    <a:lnTo>
                      <a:pt x="5062" y="496"/>
                    </a:lnTo>
                    <a:lnTo>
                      <a:pt x="4701" y="1028"/>
                    </a:lnTo>
                    <a:lnTo>
                      <a:pt x="4301" y="1675"/>
                    </a:lnTo>
                    <a:lnTo>
                      <a:pt x="4092" y="2018"/>
                    </a:lnTo>
                    <a:lnTo>
                      <a:pt x="3902" y="2379"/>
                    </a:lnTo>
                    <a:lnTo>
                      <a:pt x="3730" y="2741"/>
                    </a:lnTo>
                    <a:lnTo>
                      <a:pt x="3597" y="3103"/>
                    </a:lnTo>
                    <a:lnTo>
                      <a:pt x="3483" y="3445"/>
                    </a:lnTo>
                    <a:lnTo>
                      <a:pt x="3426" y="3769"/>
                    </a:lnTo>
                    <a:lnTo>
                      <a:pt x="3407" y="3921"/>
                    </a:lnTo>
                    <a:lnTo>
                      <a:pt x="3407" y="4073"/>
                    </a:lnTo>
                    <a:lnTo>
                      <a:pt x="3407" y="4206"/>
                    </a:lnTo>
                    <a:lnTo>
                      <a:pt x="3445" y="4320"/>
                    </a:lnTo>
                    <a:lnTo>
                      <a:pt x="3445" y="4320"/>
                    </a:lnTo>
                    <a:lnTo>
                      <a:pt x="3578" y="4872"/>
                    </a:lnTo>
                    <a:lnTo>
                      <a:pt x="3711" y="5538"/>
                    </a:lnTo>
                    <a:lnTo>
                      <a:pt x="3825" y="6261"/>
                    </a:lnTo>
                    <a:lnTo>
                      <a:pt x="3883" y="6642"/>
                    </a:lnTo>
                    <a:lnTo>
                      <a:pt x="3921" y="7023"/>
                    </a:lnTo>
                    <a:lnTo>
                      <a:pt x="3940" y="7403"/>
                    </a:lnTo>
                    <a:lnTo>
                      <a:pt x="3959" y="7784"/>
                    </a:lnTo>
                    <a:lnTo>
                      <a:pt x="3959" y="8164"/>
                    </a:lnTo>
                    <a:lnTo>
                      <a:pt x="3921" y="8545"/>
                    </a:lnTo>
                    <a:lnTo>
                      <a:pt x="3883" y="8887"/>
                    </a:lnTo>
                    <a:lnTo>
                      <a:pt x="3806" y="9230"/>
                    </a:lnTo>
                    <a:lnTo>
                      <a:pt x="3730" y="9553"/>
                    </a:lnTo>
                    <a:lnTo>
                      <a:pt x="3597" y="9839"/>
                    </a:lnTo>
                    <a:lnTo>
                      <a:pt x="3597" y="9839"/>
                    </a:lnTo>
                    <a:lnTo>
                      <a:pt x="3540" y="9972"/>
                    </a:lnTo>
                    <a:lnTo>
                      <a:pt x="3445" y="10105"/>
                    </a:lnTo>
                    <a:lnTo>
                      <a:pt x="3255" y="10372"/>
                    </a:lnTo>
                    <a:lnTo>
                      <a:pt x="3007" y="10619"/>
                    </a:lnTo>
                    <a:lnTo>
                      <a:pt x="2741" y="10867"/>
                    </a:lnTo>
                    <a:lnTo>
                      <a:pt x="2455" y="11095"/>
                    </a:lnTo>
                    <a:lnTo>
                      <a:pt x="2151" y="11323"/>
                    </a:lnTo>
                    <a:lnTo>
                      <a:pt x="1846" y="11514"/>
                    </a:lnTo>
                    <a:lnTo>
                      <a:pt x="1542" y="11704"/>
                    </a:lnTo>
                    <a:lnTo>
                      <a:pt x="952" y="12027"/>
                    </a:lnTo>
                    <a:lnTo>
                      <a:pt x="476" y="12256"/>
                    </a:lnTo>
                    <a:lnTo>
                      <a:pt x="1" y="12465"/>
                    </a:lnTo>
                    <a:lnTo>
                      <a:pt x="476" y="12979"/>
                    </a:lnTo>
                    <a:lnTo>
                      <a:pt x="476" y="12979"/>
                    </a:lnTo>
                    <a:lnTo>
                      <a:pt x="476" y="12960"/>
                    </a:lnTo>
                    <a:lnTo>
                      <a:pt x="476" y="12960"/>
                    </a:lnTo>
                    <a:lnTo>
                      <a:pt x="914" y="12522"/>
                    </a:lnTo>
                    <a:lnTo>
                      <a:pt x="1161" y="12313"/>
                    </a:lnTo>
                    <a:lnTo>
                      <a:pt x="1161" y="12313"/>
                    </a:lnTo>
                    <a:lnTo>
                      <a:pt x="1409" y="12161"/>
                    </a:lnTo>
                    <a:lnTo>
                      <a:pt x="1808" y="11970"/>
                    </a:lnTo>
                    <a:lnTo>
                      <a:pt x="2284" y="11761"/>
                    </a:lnTo>
                    <a:lnTo>
                      <a:pt x="2836" y="11552"/>
                    </a:lnTo>
                    <a:lnTo>
                      <a:pt x="4035" y="11095"/>
                    </a:lnTo>
                    <a:lnTo>
                      <a:pt x="5215" y="10676"/>
                    </a:lnTo>
                    <a:lnTo>
                      <a:pt x="5196" y="10695"/>
                    </a:lnTo>
                    <a:lnTo>
                      <a:pt x="5196" y="10695"/>
                    </a:lnTo>
                    <a:lnTo>
                      <a:pt x="5196" y="10676"/>
                    </a:lnTo>
                    <a:lnTo>
                      <a:pt x="5196" y="10676"/>
                    </a:lnTo>
                    <a:lnTo>
                      <a:pt x="5196" y="10676"/>
                    </a:lnTo>
                    <a:lnTo>
                      <a:pt x="5196" y="10676"/>
                    </a:lnTo>
                    <a:lnTo>
                      <a:pt x="5196" y="10676"/>
                    </a:lnTo>
                    <a:lnTo>
                      <a:pt x="5139" y="10467"/>
                    </a:lnTo>
                    <a:lnTo>
                      <a:pt x="5081" y="10277"/>
                    </a:lnTo>
                    <a:lnTo>
                      <a:pt x="5043" y="10067"/>
                    </a:lnTo>
                    <a:lnTo>
                      <a:pt x="5005" y="9820"/>
                    </a:lnTo>
                    <a:lnTo>
                      <a:pt x="5005" y="9592"/>
                    </a:lnTo>
                    <a:lnTo>
                      <a:pt x="5005" y="9477"/>
                    </a:lnTo>
                    <a:lnTo>
                      <a:pt x="5043" y="9363"/>
                    </a:lnTo>
                    <a:lnTo>
                      <a:pt x="5081" y="9249"/>
                    </a:lnTo>
                    <a:lnTo>
                      <a:pt x="5119" y="9154"/>
                    </a:lnTo>
                    <a:lnTo>
                      <a:pt x="5119" y="9154"/>
                    </a:lnTo>
                    <a:lnTo>
                      <a:pt x="5158" y="9097"/>
                    </a:lnTo>
                    <a:lnTo>
                      <a:pt x="5196" y="9059"/>
                    </a:lnTo>
                    <a:lnTo>
                      <a:pt x="5196" y="9059"/>
                    </a:lnTo>
                    <a:lnTo>
                      <a:pt x="5215" y="9059"/>
                    </a:lnTo>
                    <a:lnTo>
                      <a:pt x="5215" y="9059"/>
                    </a:lnTo>
                    <a:lnTo>
                      <a:pt x="5291" y="9002"/>
                    </a:lnTo>
                    <a:lnTo>
                      <a:pt x="5386" y="8945"/>
                    </a:lnTo>
                    <a:lnTo>
                      <a:pt x="5500" y="8926"/>
                    </a:lnTo>
                    <a:lnTo>
                      <a:pt x="5614" y="8926"/>
                    </a:lnTo>
                    <a:lnTo>
                      <a:pt x="5614" y="8926"/>
                    </a:lnTo>
                    <a:lnTo>
                      <a:pt x="5824" y="8945"/>
                    </a:lnTo>
                    <a:lnTo>
                      <a:pt x="6052" y="9002"/>
                    </a:lnTo>
                    <a:lnTo>
                      <a:pt x="6299" y="9097"/>
                    </a:lnTo>
                    <a:lnTo>
                      <a:pt x="6566" y="9211"/>
                    </a:lnTo>
                    <a:lnTo>
                      <a:pt x="6832" y="9363"/>
                    </a:lnTo>
                    <a:lnTo>
                      <a:pt x="7099" y="9515"/>
                    </a:lnTo>
                    <a:lnTo>
                      <a:pt x="7631" y="9877"/>
                    </a:lnTo>
                    <a:lnTo>
                      <a:pt x="7631" y="9877"/>
                    </a:lnTo>
                    <a:lnTo>
                      <a:pt x="7650" y="9877"/>
                    </a:lnTo>
                    <a:lnTo>
                      <a:pt x="7650" y="9877"/>
                    </a:lnTo>
                    <a:lnTo>
                      <a:pt x="8240" y="9706"/>
                    </a:lnTo>
                    <a:lnTo>
                      <a:pt x="9820" y="9287"/>
                    </a:lnTo>
                    <a:lnTo>
                      <a:pt x="9820" y="9287"/>
                    </a:lnTo>
                    <a:lnTo>
                      <a:pt x="10257" y="8945"/>
                    </a:lnTo>
                    <a:lnTo>
                      <a:pt x="10866" y="8469"/>
                    </a:lnTo>
                    <a:lnTo>
                      <a:pt x="11589" y="7936"/>
                    </a:lnTo>
                    <a:lnTo>
                      <a:pt x="12370" y="7403"/>
                    </a:lnTo>
                    <a:lnTo>
                      <a:pt x="8659" y="610"/>
                    </a:lnTo>
                    <a:lnTo>
                      <a:pt x="54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32"/>
              <p:cNvSpPr/>
              <p:nvPr/>
            </p:nvSpPr>
            <p:spPr>
              <a:xfrm>
                <a:off x="5426750" y="3181450"/>
                <a:ext cx="123225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5615" extrusionOk="0">
                    <a:moveTo>
                      <a:pt x="0" y="2513"/>
                    </a:moveTo>
                    <a:lnTo>
                      <a:pt x="0" y="2513"/>
                    </a:lnTo>
                    <a:lnTo>
                      <a:pt x="190" y="2170"/>
                    </a:lnTo>
                    <a:lnTo>
                      <a:pt x="419" y="1790"/>
                    </a:lnTo>
                    <a:lnTo>
                      <a:pt x="723" y="1371"/>
                    </a:lnTo>
                    <a:lnTo>
                      <a:pt x="914" y="1143"/>
                    </a:lnTo>
                    <a:lnTo>
                      <a:pt x="1104" y="933"/>
                    </a:lnTo>
                    <a:lnTo>
                      <a:pt x="1313" y="705"/>
                    </a:lnTo>
                    <a:lnTo>
                      <a:pt x="1542" y="515"/>
                    </a:lnTo>
                    <a:lnTo>
                      <a:pt x="1789" y="343"/>
                    </a:lnTo>
                    <a:lnTo>
                      <a:pt x="2036" y="210"/>
                    </a:lnTo>
                    <a:lnTo>
                      <a:pt x="2303" y="96"/>
                    </a:lnTo>
                    <a:lnTo>
                      <a:pt x="2569" y="20"/>
                    </a:lnTo>
                    <a:lnTo>
                      <a:pt x="2569" y="20"/>
                    </a:lnTo>
                    <a:lnTo>
                      <a:pt x="2702" y="1"/>
                    </a:lnTo>
                    <a:lnTo>
                      <a:pt x="2836" y="1"/>
                    </a:lnTo>
                    <a:lnTo>
                      <a:pt x="2969" y="1"/>
                    </a:lnTo>
                    <a:lnTo>
                      <a:pt x="3102" y="20"/>
                    </a:lnTo>
                    <a:lnTo>
                      <a:pt x="3349" y="96"/>
                    </a:lnTo>
                    <a:lnTo>
                      <a:pt x="3578" y="191"/>
                    </a:lnTo>
                    <a:lnTo>
                      <a:pt x="3806" y="343"/>
                    </a:lnTo>
                    <a:lnTo>
                      <a:pt x="3996" y="534"/>
                    </a:lnTo>
                    <a:lnTo>
                      <a:pt x="4187" y="743"/>
                    </a:lnTo>
                    <a:lnTo>
                      <a:pt x="4339" y="990"/>
                    </a:lnTo>
                    <a:lnTo>
                      <a:pt x="4491" y="1257"/>
                    </a:lnTo>
                    <a:lnTo>
                      <a:pt x="4624" y="1542"/>
                    </a:lnTo>
                    <a:lnTo>
                      <a:pt x="4719" y="1866"/>
                    </a:lnTo>
                    <a:lnTo>
                      <a:pt x="4815" y="2189"/>
                    </a:lnTo>
                    <a:lnTo>
                      <a:pt x="4872" y="2532"/>
                    </a:lnTo>
                    <a:lnTo>
                      <a:pt x="4910" y="2874"/>
                    </a:lnTo>
                    <a:lnTo>
                      <a:pt x="4929" y="3236"/>
                    </a:lnTo>
                    <a:lnTo>
                      <a:pt x="4929" y="3616"/>
                    </a:lnTo>
                    <a:lnTo>
                      <a:pt x="4929" y="3616"/>
                    </a:lnTo>
                    <a:lnTo>
                      <a:pt x="4910" y="3788"/>
                    </a:lnTo>
                    <a:lnTo>
                      <a:pt x="4891" y="3959"/>
                    </a:lnTo>
                    <a:lnTo>
                      <a:pt x="4853" y="4111"/>
                    </a:lnTo>
                    <a:lnTo>
                      <a:pt x="4796" y="4263"/>
                    </a:lnTo>
                    <a:lnTo>
                      <a:pt x="4738" y="4416"/>
                    </a:lnTo>
                    <a:lnTo>
                      <a:pt x="4662" y="4549"/>
                    </a:lnTo>
                    <a:lnTo>
                      <a:pt x="4586" y="4663"/>
                    </a:lnTo>
                    <a:lnTo>
                      <a:pt x="4510" y="4796"/>
                    </a:lnTo>
                    <a:lnTo>
                      <a:pt x="4301" y="5006"/>
                    </a:lnTo>
                    <a:lnTo>
                      <a:pt x="4091" y="5177"/>
                    </a:lnTo>
                    <a:lnTo>
                      <a:pt x="3844" y="5329"/>
                    </a:lnTo>
                    <a:lnTo>
                      <a:pt x="3578" y="5443"/>
                    </a:lnTo>
                    <a:lnTo>
                      <a:pt x="3292" y="5519"/>
                    </a:lnTo>
                    <a:lnTo>
                      <a:pt x="3007" y="5576"/>
                    </a:lnTo>
                    <a:lnTo>
                      <a:pt x="2702" y="5615"/>
                    </a:lnTo>
                    <a:lnTo>
                      <a:pt x="2398" y="5615"/>
                    </a:lnTo>
                    <a:lnTo>
                      <a:pt x="2112" y="5596"/>
                    </a:lnTo>
                    <a:lnTo>
                      <a:pt x="1808" y="5538"/>
                    </a:lnTo>
                    <a:lnTo>
                      <a:pt x="1542" y="5481"/>
                    </a:lnTo>
                    <a:lnTo>
                      <a:pt x="1275" y="5386"/>
                    </a:lnTo>
                    <a:lnTo>
                      <a:pt x="1275" y="5386"/>
                    </a:lnTo>
                    <a:lnTo>
                      <a:pt x="1028" y="5272"/>
                    </a:lnTo>
                    <a:lnTo>
                      <a:pt x="856" y="5158"/>
                    </a:lnTo>
                    <a:lnTo>
                      <a:pt x="704" y="5044"/>
                    </a:lnTo>
                    <a:lnTo>
                      <a:pt x="609" y="4929"/>
                    </a:lnTo>
                    <a:lnTo>
                      <a:pt x="533" y="4796"/>
                    </a:lnTo>
                    <a:lnTo>
                      <a:pt x="495" y="4663"/>
                    </a:lnTo>
                    <a:lnTo>
                      <a:pt x="457" y="4549"/>
                    </a:lnTo>
                    <a:lnTo>
                      <a:pt x="457" y="4416"/>
                    </a:lnTo>
                    <a:lnTo>
                      <a:pt x="476" y="4168"/>
                    </a:lnTo>
                    <a:lnTo>
                      <a:pt x="495" y="3940"/>
                    </a:lnTo>
                    <a:lnTo>
                      <a:pt x="495" y="3826"/>
                    </a:lnTo>
                    <a:lnTo>
                      <a:pt x="476" y="3731"/>
                    </a:lnTo>
                    <a:lnTo>
                      <a:pt x="419" y="3655"/>
                    </a:lnTo>
                    <a:lnTo>
                      <a:pt x="362" y="3578"/>
                    </a:lnTo>
                    <a:lnTo>
                      <a:pt x="362" y="3578"/>
                    </a:lnTo>
                    <a:lnTo>
                      <a:pt x="286" y="3502"/>
                    </a:lnTo>
                    <a:lnTo>
                      <a:pt x="210" y="3426"/>
                    </a:lnTo>
                    <a:lnTo>
                      <a:pt x="114" y="3255"/>
                    </a:lnTo>
                    <a:lnTo>
                      <a:pt x="57" y="3084"/>
                    </a:lnTo>
                    <a:lnTo>
                      <a:pt x="19" y="2912"/>
                    </a:lnTo>
                    <a:lnTo>
                      <a:pt x="0" y="2760"/>
                    </a:lnTo>
                    <a:lnTo>
                      <a:pt x="0" y="2627"/>
                    </a:lnTo>
                    <a:lnTo>
                      <a:pt x="0" y="2513"/>
                    </a:lnTo>
                    <a:lnTo>
                      <a:pt x="0" y="2513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32"/>
              <p:cNvSpPr/>
              <p:nvPr/>
            </p:nvSpPr>
            <p:spPr>
              <a:xfrm>
                <a:off x="5298775" y="2931700"/>
                <a:ext cx="453400" cy="403925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16157" extrusionOk="0">
                    <a:moveTo>
                      <a:pt x="800" y="1"/>
                    </a:moveTo>
                    <a:lnTo>
                      <a:pt x="666" y="20"/>
                    </a:lnTo>
                    <a:lnTo>
                      <a:pt x="533" y="58"/>
                    </a:lnTo>
                    <a:lnTo>
                      <a:pt x="438" y="134"/>
                    </a:lnTo>
                    <a:lnTo>
                      <a:pt x="343" y="229"/>
                    </a:lnTo>
                    <a:lnTo>
                      <a:pt x="248" y="343"/>
                    </a:lnTo>
                    <a:lnTo>
                      <a:pt x="191" y="476"/>
                    </a:lnTo>
                    <a:lnTo>
                      <a:pt x="134" y="629"/>
                    </a:lnTo>
                    <a:lnTo>
                      <a:pt x="76" y="800"/>
                    </a:lnTo>
                    <a:lnTo>
                      <a:pt x="38" y="990"/>
                    </a:lnTo>
                    <a:lnTo>
                      <a:pt x="19" y="1180"/>
                    </a:lnTo>
                    <a:lnTo>
                      <a:pt x="0" y="1618"/>
                    </a:lnTo>
                    <a:lnTo>
                      <a:pt x="19" y="2094"/>
                    </a:lnTo>
                    <a:lnTo>
                      <a:pt x="76" y="2589"/>
                    </a:lnTo>
                    <a:lnTo>
                      <a:pt x="172" y="3083"/>
                    </a:lnTo>
                    <a:lnTo>
                      <a:pt x="286" y="3597"/>
                    </a:lnTo>
                    <a:lnTo>
                      <a:pt x="419" y="4073"/>
                    </a:lnTo>
                    <a:lnTo>
                      <a:pt x="571" y="4549"/>
                    </a:lnTo>
                    <a:lnTo>
                      <a:pt x="742" y="4967"/>
                    </a:lnTo>
                    <a:lnTo>
                      <a:pt x="952" y="5329"/>
                    </a:lnTo>
                    <a:lnTo>
                      <a:pt x="1047" y="5500"/>
                    </a:lnTo>
                    <a:lnTo>
                      <a:pt x="1142" y="5633"/>
                    </a:lnTo>
                    <a:lnTo>
                      <a:pt x="1351" y="5081"/>
                    </a:lnTo>
                    <a:lnTo>
                      <a:pt x="1389" y="5100"/>
                    </a:lnTo>
                    <a:lnTo>
                      <a:pt x="1542" y="5234"/>
                    </a:lnTo>
                    <a:lnTo>
                      <a:pt x="1675" y="5367"/>
                    </a:lnTo>
                    <a:lnTo>
                      <a:pt x="1865" y="5576"/>
                    </a:lnTo>
                    <a:lnTo>
                      <a:pt x="2094" y="5843"/>
                    </a:lnTo>
                    <a:lnTo>
                      <a:pt x="2360" y="6204"/>
                    </a:lnTo>
                    <a:lnTo>
                      <a:pt x="2722" y="6680"/>
                    </a:lnTo>
                    <a:lnTo>
                      <a:pt x="3159" y="7289"/>
                    </a:lnTo>
                    <a:lnTo>
                      <a:pt x="3330" y="7631"/>
                    </a:lnTo>
                    <a:lnTo>
                      <a:pt x="3521" y="8050"/>
                    </a:lnTo>
                    <a:lnTo>
                      <a:pt x="3730" y="8583"/>
                    </a:lnTo>
                    <a:lnTo>
                      <a:pt x="3977" y="9249"/>
                    </a:lnTo>
                    <a:lnTo>
                      <a:pt x="4092" y="9610"/>
                    </a:lnTo>
                    <a:lnTo>
                      <a:pt x="4206" y="9991"/>
                    </a:lnTo>
                    <a:lnTo>
                      <a:pt x="4301" y="10410"/>
                    </a:lnTo>
                    <a:lnTo>
                      <a:pt x="4396" y="10847"/>
                    </a:lnTo>
                    <a:lnTo>
                      <a:pt x="4472" y="11285"/>
                    </a:lnTo>
                    <a:lnTo>
                      <a:pt x="4529" y="11761"/>
                    </a:lnTo>
                    <a:lnTo>
                      <a:pt x="5119" y="12522"/>
                    </a:lnTo>
                    <a:lnTo>
                      <a:pt x="5195" y="12370"/>
                    </a:lnTo>
                    <a:lnTo>
                      <a:pt x="5443" y="12008"/>
                    </a:lnTo>
                    <a:lnTo>
                      <a:pt x="5785" y="11513"/>
                    </a:lnTo>
                    <a:lnTo>
                      <a:pt x="6014" y="11228"/>
                    </a:lnTo>
                    <a:lnTo>
                      <a:pt x="6242" y="10923"/>
                    </a:lnTo>
                    <a:lnTo>
                      <a:pt x="6508" y="10638"/>
                    </a:lnTo>
                    <a:lnTo>
                      <a:pt x="6775" y="10372"/>
                    </a:lnTo>
                    <a:lnTo>
                      <a:pt x="7060" y="10124"/>
                    </a:lnTo>
                    <a:lnTo>
                      <a:pt x="7346" y="9896"/>
                    </a:lnTo>
                    <a:lnTo>
                      <a:pt x="7650" y="9725"/>
                    </a:lnTo>
                    <a:lnTo>
                      <a:pt x="7783" y="9648"/>
                    </a:lnTo>
                    <a:lnTo>
                      <a:pt x="7935" y="9591"/>
                    </a:lnTo>
                    <a:lnTo>
                      <a:pt x="8088" y="9553"/>
                    </a:lnTo>
                    <a:lnTo>
                      <a:pt x="8240" y="9534"/>
                    </a:lnTo>
                    <a:lnTo>
                      <a:pt x="8525" y="9534"/>
                    </a:lnTo>
                    <a:lnTo>
                      <a:pt x="8659" y="9572"/>
                    </a:lnTo>
                    <a:lnTo>
                      <a:pt x="8792" y="9629"/>
                    </a:lnTo>
                    <a:lnTo>
                      <a:pt x="8925" y="9705"/>
                    </a:lnTo>
                    <a:lnTo>
                      <a:pt x="9039" y="9782"/>
                    </a:lnTo>
                    <a:lnTo>
                      <a:pt x="9153" y="9896"/>
                    </a:lnTo>
                    <a:lnTo>
                      <a:pt x="9268" y="10010"/>
                    </a:lnTo>
                    <a:lnTo>
                      <a:pt x="9363" y="10143"/>
                    </a:lnTo>
                    <a:lnTo>
                      <a:pt x="9458" y="10276"/>
                    </a:lnTo>
                    <a:lnTo>
                      <a:pt x="9629" y="10600"/>
                    </a:lnTo>
                    <a:lnTo>
                      <a:pt x="9781" y="10961"/>
                    </a:lnTo>
                    <a:lnTo>
                      <a:pt x="9915" y="11361"/>
                    </a:lnTo>
                    <a:lnTo>
                      <a:pt x="10010" y="11780"/>
                    </a:lnTo>
                    <a:lnTo>
                      <a:pt x="10105" y="12198"/>
                    </a:lnTo>
                    <a:lnTo>
                      <a:pt x="10181" y="12636"/>
                    </a:lnTo>
                    <a:lnTo>
                      <a:pt x="10257" y="13074"/>
                    </a:lnTo>
                    <a:lnTo>
                      <a:pt x="10295" y="13492"/>
                    </a:lnTo>
                    <a:lnTo>
                      <a:pt x="10352" y="14273"/>
                    </a:lnTo>
                    <a:lnTo>
                      <a:pt x="10371" y="14900"/>
                    </a:lnTo>
                    <a:lnTo>
                      <a:pt x="10390" y="15034"/>
                    </a:lnTo>
                    <a:lnTo>
                      <a:pt x="10428" y="15167"/>
                    </a:lnTo>
                    <a:lnTo>
                      <a:pt x="10504" y="15262"/>
                    </a:lnTo>
                    <a:lnTo>
                      <a:pt x="10619" y="15376"/>
                    </a:lnTo>
                    <a:lnTo>
                      <a:pt x="10733" y="15471"/>
                    </a:lnTo>
                    <a:lnTo>
                      <a:pt x="10885" y="15566"/>
                    </a:lnTo>
                    <a:lnTo>
                      <a:pt x="11056" y="15643"/>
                    </a:lnTo>
                    <a:lnTo>
                      <a:pt x="11247" y="15719"/>
                    </a:lnTo>
                    <a:lnTo>
                      <a:pt x="11665" y="15833"/>
                    </a:lnTo>
                    <a:lnTo>
                      <a:pt x="12141" y="15928"/>
                    </a:lnTo>
                    <a:lnTo>
                      <a:pt x="12655" y="16004"/>
                    </a:lnTo>
                    <a:lnTo>
                      <a:pt x="13169" y="16061"/>
                    </a:lnTo>
                    <a:lnTo>
                      <a:pt x="13682" y="16099"/>
                    </a:lnTo>
                    <a:lnTo>
                      <a:pt x="14196" y="16137"/>
                    </a:lnTo>
                    <a:lnTo>
                      <a:pt x="15090" y="16156"/>
                    </a:lnTo>
                    <a:lnTo>
                      <a:pt x="15737" y="16156"/>
                    </a:lnTo>
                    <a:lnTo>
                      <a:pt x="15966" y="16137"/>
                    </a:lnTo>
                    <a:lnTo>
                      <a:pt x="15947" y="16061"/>
                    </a:lnTo>
                    <a:lnTo>
                      <a:pt x="15928" y="15795"/>
                    </a:lnTo>
                    <a:lnTo>
                      <a:pt x="15890" y="15376"/>
                    </a:lnTo>
                    <a:lnTo>
                      <a:pt x="15890" y="14824"/>
                    </a:lnTo>
                    <a:lnTo>
                      <a:pt x="15909" y="14501"/>
                    </a:lnTo>
                    <a:lnTo>
                      <a:pt x="15947" y="14158"/>
                    </a:lnTo>
                    <a:lnTo>
                      <a:pt x="15985" y="13778"/>
                    </a:lnTo>
                    <a:lnTo>
                      <a:pt x="16061" y="13378"/>
                    </a:lnTo>
                    <a:lnTo>
                      <a:pt x="16156" y="12940"/>
                    </a:lnTo>
                    <a:lnTo>
                      <a:pt x="16270" y="12484"/>
                    </a:lnTo>
                    <a:lnTo>
                      <a:pt x="16423" y="12027"/>
                    </a:lnTo>
                    <a:lnTo>
                      <a:pt x="16613" y="11532"/>
                    </a:lnTo>
                    <a:lnTo>
                      <a:pt x="17089" y="10295"/>
                    </a:lnTo>
                    <a:lnTo>
                      <a:pt x="17469" y="9230"/>
                    </a:lnTo>
                    <a:lnTo>
                      <a:pt x="17774" y="8316"/>
                    </a:lnTo>
                    <a:lnTo>
                      <a:pt x="17888" y="7917"/>
                    </a:lnTo>
                    <a:lnTo>
                      <a:pt x="17983" y="7536"/>
                    </a:lnTo>
                    <a:lnTo>
                      <a:pt x="18059" y="7194"/>
                    </a:lnTo>
                    <a:lnTo>
                      <a:pt x="18097" y="6889"/>
                    </a:lnTo>
                    <a:lnTo>
                      <a:pt x="18135" y="6604"/>
                    </a:lnTo>
                    <a:lnTo>
                      <a:pt x="18135" y="6356"/>
                    </a:lnTo>
                    <a:lnTo>
                      <a:pt x="18097" y="6147"/>
                    </a:lnTo>
                    <a:lnTo>
                      <a:pt x="18040" y="5919"/>
                    </a:lnTo>
                    <a:lnTo>
                      <a:pt x="17945" y="5652"/>
                    </a:lnTo>
                    <a:lnTo>
                      <a:pt x="17812" y="5367"/>
                    </a:lnTo>
                    <a:lnTo>
                      <a:pt x="17640" y="5062"/>
                    </a:lnTo>
                    <a:lnTo>
                      <a:pt x="17431" y="4758"/>
                    </a:lnTo>
                    <a:lnTo>
                      <a:pt x="17203" y="4434"/>
                    </a:lnTo>
                    <a:lnTo>
                      <a:pt x="16955" y="4111"/>
                    </a:lnTo>
                    <a:lnTo>
                      <a:pt x="16670" y="3806"/>
                    </a:lnTo>
                    <a:lnTo>
                      <a:pt x="16384" y="3502"/>
                    </a:lnTo>
                    <a:lnTo>
                      <a:pt x="16061" y="3217"/>
                    </a:lnTo>
                    <a:lnTo>
                      <a:pt x="15699" y="2950"/>
                    </a:lnTo>
                    <a:lnTo>
                      <a:pt x="15357" y="2722"/>
                    </a:lnTo>
                    <a:lnTo>
                      <a:pt x="14976" y="2512"/>
                    </a:lnTo>
                    <a:lnTo>
                      <a:pt x="14577" y="2341"/>
                    </a:lnTo>
                    <a:lnTo>
                      <a:pt x="14386" y="2265"/>
                    </a:lnTo>
                    <a:lnTo>
                      <a:pt x="14177" y="2208"/>
                    </a:lnTo>
                    <a:lnTo>
                      <a:pt x="14272" y="2189"/>
                    </a:lnTo>
                    <a:lnTo>
                      <a:pt x="14520" y="2132"/>
                    </a:lnTo>
                    <a:lnTo>
                      <a:pt x="14710" y="2113"/>
                    </a:lnTo>
                    <a:lnTo>
                      <a:pt x="14919" y="2094"/>
                    </a:lnTo>
                    <a:lnTo>
                      <a:pt x="15167" y="2094"/>
                    </a:lnTo>
                    <a:lnTo>
                      <a:pt x="15433" y="2113"/>
                    </a:lnTo>
                    <a:lnTo>
                      <a:pt x="15718" y="2170"/>
                    </a:lnTo>
                    <a:lnTo>
                      <a:pt x="16023" y="2246"/>
                    </a:lnTo>
                    <a:lnTo>
                      <a:pt x="16346" y="2360"/>
                    </a:lnTo>
                    <a:lnTo>
                      <a:pt x="16670" y="2512"/>
                    </a:lnTo>
                    <a:lnTo>
                      <a:pt x="17012" y="2722"/>
                    </a:lnTo>
                    <a:lnTo>
                      <a:pt x="17355" y="2988"/>
                    </a:lnTo>
                    <a:lnTo>
                      <a:pt x="17526" y="3140"/>
                    </a:lnTo>
                    <a:lnTo>
                      <a:pt x="17678" y="3312"/>
                    </a:lnTo>
                    <a:lnTo>
                      <a:pt x="17850" y="3502"/>
                    </a:lnTo>
                    <a:lnTo>
                      <a:pt x="18021" y="3692"/>
                    </a:lnTo>
                    <a:lnTo>
                      <a:pt x="17983" y="3559"/>
                    </a:lnTo>
                    <a:lnTo>
                      <a:pt x="17888" y="3312"/>
                    </a:lnTo>
                    <a:lnTo>
                      <a:pt x="17716" y="2950"/>
                    </a:lnTo>
                    <a:lnTo>
                      <a:pt x="17602" y="2760"/>
                    </a:lnTo>
                    <a:lnTo>
                      <a:pt x="17469" y="2570"/>
                    </a:lnTo>
                    <a:lnTo>
                      <a:pt x="17317" y="2360"/>
                    </a:lnTo>
                    <a:lnTo>
                      <a:pt x="17146" y="2151"/>
                    </a:lnTo>
                    <a:lnTo>
                      <a:pt x="16955" y="1942"/>
                    </a:lnTo>
                    <a:lnTo>
                      <a:pt x="16746" y="1751"/>
                    </a:lnTo>
                    <a:lnTo>
                      <a:pt x="16499" y="1580"/>
                    </a:lnTo>
                    <a:lnTo>
                      <a:pt x="16251" y="1409"/>
                    </a:lnTo>
                    <a:lnTo>
                      <a:pt x="15966" y="1276"/>
                    </a:lnTo>
                    <a:lnTo>
                      <a:pt x="15661" y="1161"/>
                    </a:lnTo>
                    <a:lnTo>
                      <a:pt x="15357" y="1066"/>
                    </a:lnTo>
                    <a:lnTo>
                      <a:pt x="15109" y="1028"/>
                    </a:lnTo>
                    <a:lnTo>
                      <a:pt x="14919" y="1009"/>
                    </a:lnTo>
                    <a:lnTo>
                      <a:pt x="14748" y="1028"/>
                    </a:lnTo>
                    <a:lnTo>
                      <a:pt x="14634" y="1066"/>
                    </a:lnTo>
                    <a:lnTo>
                      <a:pt x="14520" y="1142"/>
                    </a:lnTo>
                    <a:lnTo>
                      <a:pt x="14443" y="1218"/>
                    </a:lnTo>
                    <a:lnTo>
                      <a:pt x="14386" y="1295"/>
                    </a:lnTo>
                    <a:lnTo>
                      <a:pt x="14310" y="1485"/>
                    </a:lnTo>
                    <a:lnTo>
                      <a:pt x="14215" y="1656"/>
                    </a:lnTo>
                    <a:lnTo>
                      <a:pt x="14158" y="1732"/>
                    </a:lnTo>
                    <a:lnTo>
                      <a:pt x="14082" y="1789"/>
                    </a:lnTo>
                    <a:lnTo>
                      <a:pt x="13987" y="1827"/>
                    </a:lnTo>
                    <a:lnTo>
                      <a:pt x="13854" y="1846"/>
                    </a:lnTo>
                    <a:lnTo>
                      <a:pt x="13682" y="1808"/>
                    </a:lnTo>
                    <a:lnTo>
                      <a:pt x="13492" y="1732"/>
                    </a:lnTo>
                    <a:lnTo>
                      <a:pt x="12940" y="1466"/>
                    </a:lnTo>
                    <a:lnTo>
                      <a:pt x="12217" y="1085"/>
                    </a:lnTo>
                    <a:lnTo>
                      <a:pt x="11779" y="895"/>
                    </a:lnTo>
                    <a:lnTo>
                      <a:pt x="11285" y="705"/>
                    </a:lnTo>
                    <a:lnTo>
                      <a:pt x="10733" y="514"/>
                    </a:lnTo>
                    <a:lnTo>
                      <a:pt x="10105" y="343"/>
                    </a:lnTo>
                    <a:lnTo>
                      <a:pt x="9439" y="210"/>
                    </a:lnTo>
                    <a:lnTo>
                      <a:pt x="9077" y="153"/>
                    </a:lnTo>
                    <a:lnTo>
                      <a:pt x="8716" y="96"/>
                    </a:lnTo>
                    <a:lnTo>
                      <a:pt x="8316" y="58"/>
                    </a:lnTo>
                    <a:lnTo>
                      <a:pt x="7916" y="39"/>
                    </a:lnTo>
                    <a:lnTo>
                      <a:pt x="7479" y="20"/>
                    </a:lnTo>
                    <a:lnTo>
                      <a:pt x="7041" y="20"/>
                    </a:lnTo>
                    <a:lnTo>
                      <a:pt x="6584" y="39"/>
                    </a:lnTo>
                    <a:lnTo>
                      <a:pt x="6109" y="58"/>
                    </a:lnTo>
                    <a:lnTo>
                      <a:pt x="5614" y="115"/>
                    </a:lnTo>
                    <a:lnTo>
                      <a:pt x="5100" y="172"/>
                    </a:lnTo>
                    <a:lnTo>
                      <a:pt x="4739" y="229"/>
                    </a:lnTo>
                    <a:lnTo>
                      <a:pt x="4339" y="286"/>
                    </a:lnTo>
                    <a:lnTo>
                      <a:pt x="3806" y="324"/>
                    </a:lnTo>
                    <a:lnTo>
                      <a:pt x="3197" y="343"/>
                    </a:lnTo>
                    <a:lnTo>
                      <a:pt x="2855" y="324"/>
                    </a:lnTo>
                    <a:lnTo>
                      <a:pt x="2512" y="305"/>
                    </a:lnTo>
                    <a:lnTo>
                      <a:pt x="2170" y="267"/>
                    </a:lnTo>
                    <a:lnTo>
                      <a:pt x="1808" y="210"/>
                    </a:lnTo>
                    <a:lnTo>
                      <a:pt x="1466" y="134"/>
                    </a:lnTo>
                    <a:lnTo>
                      <a:pt x="1123" y="39"/>
                    </a:ln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32"/>
              <p:cNvSpPr/>
              <p:nvPr/>
            </p:nvSpPr>
            <p:spPr>
              <a:xfrm>
                <a:off x="5357750" y="3073000"/>
                <a:ext cx="379675" cy="262625"/>
              </a:xfrm>
              <a:custGeom>
                <a:avLst/>
                <a:gdLst/>
                <a:ahLst/>
                <a:cxnLst/>
                <a:rect l="l" t="t" r="r" b="b"/>
                <a:pathLst>
                  <a:path w="15187" h="10505" extrusionOk="0">
                    <a:moveTo>
                      <a:pt x="15110" y="3578"/>
                    </a:moveTo>
                    <a:lnTo>
                      <a:pt x="15110" y="3578"/>
                    </a:lnTo>
                    <a:lnTo>
                      <a:pt x="14730" y="4643"/>
                    </a:lnTo>
                    <a:lnTo>
                      <a:pt x="14254" y="5880"/>
                    </a:lnTo>
                    <a:lnTo>
                      <a:pt x="14254" y="5880"/>
                    </a:lnTo>
                    <a:lnTo>
                      <a:pt x="14064" y="6375"/>
                    </a:lnTo>
                    <a:lnTo>
                      <a:pt x="13911" y="6832"/>
                    </a:lnTo>
                    <a:lnTo>
                      <a:pt x="13797" y="7288"/>
                    </a:lnTo>
                    <a:lnTo>
                      <a:pt x="13702" y="7726"/>
                    </a:lnTo>
                    <a:lnTo>
                      <a:pt x="13626" y="8126"/>
                    </a:lnTo>
                    <a:lnTo>
                      <a:pt x="13588" y="8506"/>
                    </a:lnTo>
                    <a:lnTo>
                      <a:pt x="13550" y="8849"/>
                    </a:lnTo>
                    <a:lnTo>
                      <a:pt x="13531" y="9172"/>
                    </a:lnTo>
                    <a:lnTo>
                      <a:pt x="13531" y="9724"/>
                    </a:lnTo>
                    <a:lnTo>
                      <a:pt x="13569" y="10143"/>
                    </a:lnTo>
                    <a:lnTo>
                      <a:pt x="13588" y="10409"/>
                    </a:lnTo>
                    <a:lnTo>
                      <a:pt x="13607" y="10485"/>
                    </a:lnTo>
                    <a:lnTo>
                      <a:pt x="13607" y="10485"/>
                    </a:lnTo>
                    <a:lnTo>
                      <a:pt x="13378" y="10504"/>
                    </a:lnTo>
                    <a:lnTo>
                      <a:pt x="12731" y="10504"/>
                    </a:lnTo>
                    <a:lnTo>
                      <a:pt x="11837" y="10485"/>
                    </a:lnTo>
                    <a:lnTo>
                      <a:pt x="11323" y="10447"/>
                    </a:lnTo>
                    <a:lnTo>
                      <a:pt x="10810" y="10409"/>
                    </a:lnTo>
                    <a:lnTo>
                      <a:pt x="10296" y="10352"/>
                    </a:lnTo>
                    <a:lnTo>
                      <a:pt x="9782" y="10276"/>
                    </a:lnTo>
                    <a:lnTo>
                      <a:pt x="9306" y="10181"/>
                    </a:lnTo>
                    <a:lnTo>
                      <a:pt x="8888" y="10067"/>
                    </a:lnTo>
                    <a:lnTo>
                      <a:pt x="8697" y="9991"/>
                    </a:lnTo>
                    <a:lnTo>
                      <a:pt x="8526" y="9914"/>
                    </a:lnTo>
                    <a:lnTo>
                      <a:pt x="8374" y="9819"/>
                    </a:lnTo>
                    <a:lnTo>
                      <a:pt x="8260" y="9724"/>
                    </a:lnTo>
                    <a:lnTo>
                      <a:pt x="8145" y="9610"/>
                    </a:lnTo>
                    <a:lnTo>
                      <a:pt x="8069" y="9515"/>
                    </a:lnTo>
                    <a:lnTo>
                      <a:pt x="8031" y="9382"/>
                    </a:lnTo>
                    <a:lnTo>
                      <a:pt x="8012" y="9248"/>
                    </a:lnTo>
                    <a:lnTo>
                      <a:pt x="8012" y="9248"/>
                    </a:lnTo>
                    <a:lnTo>
                      <a:pt x="7993" y="8621"/>
                    </a:lnTo>
                    <a:lnTo>
                      <a:pt x="7936" y="7840"/>
                    </a:lnTo>
                    <a:lnTo>
                      <a:pt x="7898" y="7422"/>
                    </a:lnTo>
                    <a:lnTo>
                      <a:pt x="7822" y="6984"/>
                    </a:lnTo>
                    <a:lnTo>
                      <a:pt x="7746" y="6546"/>
                    </a:lnTo>
                    <a:lnTo>
                      <a:pt x="7651" y="6128"/>
                    </a:lnTo>
                    <a:lnTo>
                      <a:pt x="7556" y="5709"/>
                    </a:lnTo>
                    <a:lnTo>
                      <a:pt x="7422" y="5309"/>
                    </a:lnTo>
                    <a:lnTo>
                      <a:pt x="7270" y="4948"/>
                    </a:lnTo>
                    <a:lnTo>
                      <a:pt x="7099" y="4624"/>
                    </a:lnTo>
                    <a:lnTo>
                      <a:pt x="7004" y="4491"/>
                    </a:lnTo>
                    <a:lnTo>
                      <a:pt x="6909" y="4358"/>
                    </a:lnTo>
                    <a:lnTo>
                      <a:pt x="6794" y="4244"/>
                    </a:lnTo>
                    <a:lnTo>
                      <a:pt x="6680" y="4130"/>
                    </a:lnTo>
                    <a:lnTo>
                      <a:pt x="6566" y="4053"/>
                    </a:lnTo>
                    <a:lnTo>
                      <a:pt x="6433" y="3977"/>
                    </a:lnTo>
                    <a:lnTo>
                      <a:pt x="6300" y="3920"/>
                    </a:lnTo>
                    <a:lnTo>
                      <a:pt x="6166" y="3882"/>
                    </a:lnTo>
                    <a:lnTo>
                      <a:pt x="6166" y="3882"/>
                    </a:lnTo>
                    <a:lnTo>
                      <a:pt x="6014" y="3882"/>
                    </a:lnTo>
                    <a:lnTo>
                      <a:pt x="5881" y="3882"/>
                    </a:lnTo>
                    <a:lnTo>
                      <a:pt x="5729" y="3901"/>
                    </a:lnTo>
                    <a:lnTo>
                      <a:pt x="5576" y="3939"/>
                    </a:lnTo>
                    <a:lnTo>
                      <a:pt x="5424" y="3996"/>
                    </a:lnTo>
                    <a:lnTo>
                      <a:pt x="5291" y="4073"/>
                    </a:lnTo>
                    <a:lnTo>
                      <a:pt x="4987" y="4244"/>
                    </a:lnTo>
                    <a:lnTo>
                      <a:pt x="4701" y="4472"/>
                    </a:lnTo>
                    <a:lnTo>
                      <a:pt x="4416" y="4720"/>
                    </a:lnTo>
                    <a:lnTo>
                      <a:pt x="4149" y="4986"/>
                    </a:lnTo>
                    <a:lnTo>
                      <a:pt x="3883" y="5271"/>
                    </a:lnTo>
                    <a:lnTo>
                      <a:pt x="3655" y="5576"/>
                    </a:lnTo>
                    <a:lnTo>
                      <a:pt x="3426" y="5861"/>
                    </a:lnTo>
                    <a:lnTo>
                      <a:pt x="3084" y="6356"/>
                    </a:lnTo>
                    <a:lnTo>
                      <a:pt x="2836" y="6718"/>
                    </a:lnTo>
                    <a:lnTo>
                      <a:pt x="2760" y="6870"/>
                    </a:lnTo>
                    <a:lnTo>
                      <a:pt x="2170" y="6109"/>
                    </a:lnTo>
                    <a:lnTo>
                      <a:pt x="2170" y="6109"/>
                    </a:lnTo>
                    <a:lnTo>
                      <a:pt x="2113" y="5633"/>
                    </a:lnTo>
                    <a:lnTo>
                      <a:pt x="2037" y="5195"/>
                    </a:lnTo>
                    <a:lnTo>
                      <a:pt x="1942" y="4758"/>
                    </a:lnTo>
                    <a:lnTo>
                      <a:pt x="1847" y="4339"/>
                    </a:lnTo>
                    <a:lnTo>
                      <a:pt x="1733" y="3958"/>
                    </a:lnTo>
                    <a:lnTo>
                      <a:pt x="1618" y="3597"/>
                    </a:lnTo>
                    <a:lnTo>
                      <a:pt x="1371" y="2931"/>
                    </a:lnTo>
                    <a:lnTo>
                      <a:pt x="1162" y="2398"/>
                    </a:lnTo>
                    <a:lnTo>
                      <a:pt x="971" y="1979"/>
                    </a:lnTo>
                    <a:lnTo>
                      <a:pt x="800" y="1637"/>
                    </a:lnTo>
                    <a:lnTo>
                      <a:pt x="800" y="1637"/>
                    </a:lnTo>
                    <a:lnTo>
                      <a:pt x="363" y="1028"/>
                    </a:lnTo>
                    <a:lnTo>
                      <a:pt x="1" y="552"/>
                    </a:lnTo>
                    <a:lnTo>
                      <a:pt x="3712" y="685"/>
                    </a:lnTo>
                    <a:lnTo>
                      <a:pt x="3712" y="685"/>
                    </a:lnTo>
                    <a:lnTo>
                      <a:pt x="3845" y="761"/>
                    </a:lnTo>
                    <a:lnTo>
                      <a:pt x="4244" y="971"/>
                    </a:lnTo>
                    <a:lnTo>
                      <a:pt x="4872" y="1256"/>
                    </a:lnTo>
                    <a:lnTo>
                      <a:pt x="5710" y="1599"/>
                    </a:lnTo>
                    <a:lnTo>
                      <a:pt x="6185" y="1789"/>
                    </a:lnTo>
                    <a:lnTo>
                      <a:pt x="6718" y="1979"/>
                    </a:lnTo>
                    <a:lnTo>
                      <a:pt x="7308" y="2170"/>
                    </a:lnTo>
                    <a:lnTo>
                      <a:pt x="7917" y="2360"/>
                    </a:lnTo>
                    <a:lnTo>
                      <a:pt x="8564" y="2531"/>
                    </a:lnTo>
                    <a:lnTo>
                      <a:pt x="9230" y="2702"/>
                    </a:lnTo>
                    <a:lnTo>
                      <a:pt x="9934" y="2836"/>
                    </a:lnTo>
                    <a:lnTo>
                      <a:pt x="10676" y="2969"/>
                    </a:lnTo>
                    <a:lnTo>
                      <a:pt x="10676" y="2969"/>
                    </a:lnTo>
                    <a:lnTo>
                      <a:pt x="10733" y="2931"/>
                    </a:lnTo>
                    <a:lnTo>
                      <a:pt x="10886" y="2817"/>
                    </a:lnTo>
                    <a:lnTo>
                      <a:pt x="11133" y="2607"/>
                    </a:lnTo>
                    <a:lnTo>
                      <a:pt x="11437" y="2322"/>
                    </a:lnTo>
                    <a:lnTo>
                      <a:pt x="11590" y="2132"/>
                    </a:lnTo>
                    <a:lnTo>
                      <a:pt x="11761" y="1922"/>
                    </a:lnTo>
                    <a:lnTo>
                      <a:pt x="11932" y="1675"/>
                    </a:lnTo>
                    <a:lnTo>
                      <a:pt x="12104" y="1408"/>
                    </a:lnTo>
                    <a:lnTo>
                      <a:pt x="12256" y="1104"/>
                    </a:lnTo>
                    <a:lnTo>
                      <a:pt x="12427" y="761"/>
                    </a:lnTo>
                    <a:lnTo>
                      <a:pt x="12560" y="400"/>
                    </a:lnTo>
                    <a:lnTo>
                      <a:pt x="12693" y="0"/>
                    </a:lnTo>
                    <a:lnTo>
                      <a:pt x="12693" y="0"/>
                    </a:lnTo>
                    <a:lnTo>
                      <a:pt x="12693" y="286"/>
                    </a:lnTo>
                    <a:lnTo>
                      <a:pt x="12655" y="590"/>
                    </a:lnTo>
                    <a:lnTo>
                      <a:pt x="12579" y="1009"/>
                    </a:lnTo>
                    <a:lnTo>
                      <a:pt x="12446" y="1466"/>
                    </a:lnTo>
                    <a:lnTo>
                      <a:pt x="12370" y="1713"/>
                    </a:lnTo>
                    <a:lnTo>
                      <a:pt x="12275" y="1960"/>
                    </a:lnTo>
                    <a:lnTo>
                      <a:pt x="12161" y="2208"/>
                    </a:lnTo>
                    <a:lnTo>
                      <a:pt x="12027" y="2474"/>
                    </a:lnTo>
                    <a:lnTo>
                      <a:pt x="11875" y="2721"/>
                    </a:lnTo>
                    <a:lnTo>
                      <a:pt x="11685" y="2969"/>
                    </a:lnTo>
                    <a:lnTo>
                      <a:pt x="11685" y="2969"/>
                    </a:lnTo>
                    <a:lnTo>
                      <a:pt x="11799" y="2931"/>
                    </a:lnTo>
                    <a:lnTo>
                      <a:pt x="12046" y="2836"/>
                    </a:lnTo>
                    <a:lnTo>
                      <a:pt x="12370" y="2683"/>
                    </a:lnTo>
                    <a:lnTo>
                      <a:pt x="12750" y="2455"/>
                    </a:lnTo>
                    <a:lnTo>
                      <a:pt x="12960" y="2303"/>
                    </a:lnTo>
                    <a:lnTo>
                      <a:pt x="13169" y="2132"/>
                    </a:lnTo>
                    <a:lnTo>
                      <a:pt x="13378" y="1960"/>
                    </a:lnTo>
                    <a:lnTo>
                      <a:pt x="13569" y="1751"/>
                    </a:lnTo>
                    <a:lnTo>
                      <a:pt x="13759" y="1523"/>
                    </a:lnTo>
                    <a:lnTo>
                      <a:pt x="13949" y="1256"/>
                    </a:lnTo>
                    <a:lnTo>
                      <a:pt x="14102" y="990"/>
                    </a:lnTo>
                    <a:lnTo>
                      <a:pt x="14254" y="685"/>
                    </a:lnTo>
                    <a:lnTo>
                      <a:pt x="14254" y="685"/>
                    </a:lnTo>
                    <a:lnTo>
                      <a:pt x="14292" y="742"/>
                    </a:lnTo>
                    <a:lnTo>
                      <a:pt x="14425" y="895"/>
                    </a:lnTo>
                    <a:lnTo>
                      <a:pt x="14615" y="1161"/>
                    </a:lnTo>
                    <a:lnTo>
                      <a:pt x="14806" y="1504"/>
                    </a:lnTo>
                    <a:lnTo>
                      <a:pt x="14901" y="1694"/>
                    </a:lnTo>
                    <a:lnTo>
                      <a:pt x="14996" y="1922"/>
                    </a:lnTo>
                    <a:lnTo>
                      <a:pt x="15072" y="2151"/>
                    </a:lnTo>
                    <a:lnTo>
                      <a:pt x="15129" y="2417"/>
                    </a:lnTo>
                    <a:lnTo>
                      <a:pt x="15167" y="2683"/>
                    </a:lnTo>
                    <a:lnTo>
                      <a:pt x="15186" y="2969"/>
                    </a:lnTo>
                    <a:lnTo>
                      <a:pt x="15167" y="3273"/>
                    </a:lnTo>
                    <a:lnTo>
                      <a:pt x="15110" y="3578"/>
                    </a:lnTo>
                    <a:lnTo>
                      <a:pt x="15110" y="3578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32"/>
              <p:cNvSpPr/>
              <p:nvPr/>
            </p:nvSpPr>
            <p:spPr>
              <a:xfrm>
                <a:off x="5326850" y="2952625"/>
                <a:ext cx="14082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7499" extrusionOk="0">
                    <a:moveTo>
                      <a:pt x="324" y="1"/>
                    </a:moveTo>
                    <a:lnTo>
                      <a:pt x="305" y="134"/>
                    </a:lnTo>
                    <a:lnTo>
                      <a:pt x="228" y="496"/>
                    </a:lnTo>
                    <a:lnTo>
                      <a:pt x="133" y="1047"/>
                    </a:lnTo>
                    <a:lnTo>
                      <a:pt x="38" y="1771"/>
                    </a:lnTo>
                    <a:lnTo>
                      <a:pt x="19" y="2170"/>
                    </a:lnTo>
                    <a:lnTo>
                      <a:pt x="0" y="2589"/>
                    </a:lnTo>
                    <a:lnTo>
                      <a:pt x="0" y="3046"/>
                    </a:lnTo>
                    <a:lnTo>
                      <a:pt x="19" y="3502"/>
                    </a:lnTo>
                    <a:lnTo>
                      <a:pt x="57" y="3959"/>
                    </a:lnTo>
                    <a:lnTo>
                      <a:pt x="114" y="4435"/>
                    </a:lnTo>
                    <a:lnTo>
                      <a:pt x="209" y="4910"/>
                    </a:lnTo>
                    <a:lnTo>
                      <a:pt x="324" y="5367"/>
                    </a:lnTo>
                    <a:lnTo>
                      <a:pt x="438" y="5634"/>
                    </a:lnTo>
                    <a:lnTo>
                      <a:pt x="552" y="5881"/>
                    </a:lnTo>
                    <a:lnTo>
                      <a:pt x="685" y="6109"/>
                    </a:lnTo>
                    <a:lnTo>
                      <a:pt x="837" y="6319"/>
                    </a:lnTo>
                    <a:lnTo>
                      <a:pt x="990" y="6509"/>
                    </a:lnTo>
                    <a:lnTo>
                      <a:pt x="1161" y="6680"/>
                    </a:lnTo>
                    <a:lnTo>
                      <a:pt x="1351" y="6813"/>
                    </a:lnTo>
                    <a:lnTo>
                      <a:pt x="1560" y="6947"/>
                    </a:lnTo>
                    <a:lnTo>
                      <a:pt x="1770" y="7061"/>
                    </a:lnTo>
                    <a:lnTo>
                      <a:pt x="1979" y="7156"/>
                    </a:lnTo>
                    <a:lnTo>
                      <a:pt x="2188" y="7251"/>
                    </a:lnTo>
                    <a:lnTo>
                      <a:pt x="2417" y="7308"/>
                    </a:lnTo>
                    <a:lnTo>
                      <a:pt x="2645" y="7365"/>
                    </a:lnTo>
                    <a:lnTo>
                      <a:pt x="2873" y="7422"/>
                    </a:lnTo>
                    <a:lnTo>
                      <a:pt x="3330" y="7479"/>
                    </a:lnTo>
                    <a:lnTo>
                      <a:pt x="3768" y="7498"/>
                    </a:lnTo>
                    <a:lnTo>
                      <a:pt x="4206" y="7498"/>
                    </a:lnTo>
                    <a:lnTo>
                      <a:pt x="4586" y="7479"/>
                    </a:lnTo>
                    <a:lnTo>
                      <a:pt x="4929" y="7441"/>
                    </a:lnTo>
                    <a:lnTo>
                      <a:pt x="5442" y="7365"/>
                    </a:lnTo>
                    <a:lnTo>
                      <a:pt x="5633" y="7327"/>
                    </a:lnTo>
                    <a:lnTo>
                      <a:pt x="5404" y="7175"/>
                    </a:lnTo>
                    <a:lnTo>
                      <a:pt x="4795" y="6756"/>
                    </a:lnTo>
                    <a:lnTo>
                      <a:pt x="4396" y="6452"/>
                    </a:lnTo>
                    <a:lnTo>
                      <a:pt x="3958" y="6071"/>
                    </a:lnTo>
                    <a:lnTo>
                      <a:pt x="3463" y="5653"/>
                    </a:lnTo>
                    <a:lnTo>
                      <a:pt x="2969" y="5196"/>
                    </a:lnTo>
                    <a:lnTo>
                      <a:pt x="2493" y="4663"/>
                    </a:lnTo>
                    <a:lnTo>
                      <a:pt x="2245" y="4397"/>
                    </a:lnTo>
                    <a:lnTo>
                      <a:pt x="1998" y="4111"/>
                    </a:lnTo>
                    <a:lnTo>
                      <a:pt x="1770" y="3807"/>
                    </a:lnTo>
                    <a:lnTo>
                      <a:pt x="1560" y="3502"/>
                    </a:lnTo>
                    <a:lnTo>
                      <a:pt x="1351" y="3179"/>
                    </a:lnTo>
                    <a:lnTo>
                      <a:pt x="1161" y="2855"/>
                    </a:lnTo>
                    <a:lnTo>
                      <a:pt x="990" y="2532"/>
                    </a:lnTo>
                    <a:lnTo>
                      <a:pt x="818" y="2189"/>
                    </a:lnTo>
                    <a:lnTo>
                      <a:pt x="685" y="1847"/>
                    </a:lnTo>
                    <a:lnTo>
                      <a:pt x="552" y="1485"/>
                    </a:lnTo>
                    <a:lnTo>
                      <a:pt x="457" y="1124"/>
                    </a:lnTo>
                    <a:lnTo>
                      <a:pt x="400" y="762"/>
                    </a:lnTo>
                    <a:lnTo>
                      <a:pt x="343" y="381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32"/>
              <p:cNvSpPr/>
              <p:nvPr/>
            </p:nvSpPr>
            <p:spPr>
              <a:xfrm>
                <a:off x="5252625" y="3104875"/>
                <a:ext cx="25725" cy="11037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415" extrusionOk="0">
                    <a:moveTo>
                      <a:pt x="0" y="4415"/>
                    </a:moveTo>
                    <a:lnTo>
                      <a:pt x="800" y="4377"/>
                    </a:lnTo>
                    <a:lnTo>
                      <a:pt x="1028" y="76"/>
                    </a:lnTo>
                    <a:lnTo>
                      <a:pt x="134" y="0"/>
                    </a:lnTo>
                    <a:lnTo>
                      <a:pt x="0" y="44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32"/>
              <p:cNvSpPr/>
              <p:nvPr/>
            </p:nvSpPr>
            <p:spPr>
              <a:xfrm>
                <a:off x="5251675" y="3122950"/>
                <a:ext cx="23645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2341" extrusionOk="0">
                    <a:moveTo>
                      <a:pt x="0" y="0"/>
                    </a:moveTo>
                    <a:lnTo>
                      <a:pt x="0" y="914"/>
                    </a:lnTo>
                    <a:lnTo>
                      <a:pt x="5405" y="1732"/>
                    </a:lnTo>
                    <a:lnTo>
                      <a:pt x="6052" y="1732"/>
                    </a:lnTo>
                    <a:lnTo>
                      <a:pt x="6375" y="1770"/>
                    </a:lnTo>
                    <a:lnTo>
                      <a:pt x="6699" y="1808"/>
                    </a:lnTo>
                    <a:lnTo>
                      <a:pt x="7327" y="1903"/>
                    </a:lnTo>
                    <a:lnTo>
                      <a:pt x="7898" y="2017"/>
                    </a:lnTo>
                    <a:lnTo>
                      <a:pt x="8392" y="2132"/>
                    </a:lnTo>
                    <a:lnTo>
                      <a:pt x="8773" y="2227"/>
                    </a:lnTo>
                    <a:lnTo>
                      <a:pt x="9115" y="2341"/>
                    </a:lnTo>
                    <a:lnTo>
                      <a:pt x="9458" y="2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32"/>
              <p:cNvSpPr/>
              <p:nvPr/>
            </p:nvSpPr>
            <p:spPr>
              <a:xfrm>
                <a:off x="4528100" y="3686675"/>
                <a:ext cx="31875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2750" h="14311" extrusionOk="0">
                    <a:moveTo>
                      <a:pt x="12007" y="14064"/>
                    </a:moveTo>
                    <a:lnTo>
                      <a:pt x="12007" y="14064"/>
                    </a:lnTo>
                    <a:lnTo>
                      <a:pt x="11741" y="14159"/>
                    </a:lnTo>
                    <a:lnTo>
                      <a:pt x="11437" y="14235"/>
                    </a:lnTo>
                    <a:lnTo>
                      <a:pt x="11056" y="14292"/>
                    </a:lnTo>
                    <a:lnTo>
                      <a:pt x="10828" y="14311"/>
                    </a:lnTo>
                    <a:lnTo>
                      <a:pt x="10580" y="14311"/>
                    </a:lnTo>
                    <a:lnTo>
                      <a:pt x="10333" y="14311"/>
                    </a:lnTo>
                    <a:lnTo>
                      <a:pt x="10086" y="14273"/>
                    </a:lnTo>
                    <a:lnTo>
                      <a:pt x="9819" y="14235"/>
                    </a:lnTo>
                    <a:lnTo>
                      <a:pt x="9534" y="14159"/>
                    </a:lnTo>
                    <a:lnTo>
                      <a:pt x="9267" y="14064"/>
                    </a:lnTo>
                    <a:lnTo>
                      <a:pt x="8982" y="13949"/>
                    </a:lnTo>
                    <a:lnTo>
                      <a:pt x="8982" y="13949"/>
                    </a:lnTo>
                    <a:lnTo>
                      <a:pt x="8335" y="13607"/>
                    </a:lnTo>
                    <a:lnTo>
                      <a:pt x="7574" y="13150"/>
                    </a:lnTo>
                    <a:lnTo>
                      <a:pt x="5880" y="12123"/>
                    </a:lnTo>
                    <a:lnTo>
                      <a:pt x="4472" y="11247"/>
                    </a:lnTo>
                    <a:lnTo>
                      <a:pt x="3882" y="10886"/>
                    </a:lnTo>
                    <a:lnTo>
                      <a:pt x="3882" y="10886"/>
                    </a:lnTo>
                    <a:lnTo>
                      <a:pt x="3616" y="11228"/>
                    </a:lnTo>
                    <a:lnTo>
                      <a:pt x="3311" y="11571"/>
                    </a:lnTo>
                    <a:lnTo>
                      <a:pt x="2950" y="11970"/>
                    </a:lnTo>
                    <a:lnTo>
                      <a:pt x="2740" y="12161"/>
                    </a:lnTo>
                    <a:lnTo>
                      <a:pt x="2512" y="12351"/>
                    </a:lnTo>
                    <a:lnTo>
                      <a:pt x="2303" y="12522"/>
                    </a:lnTo>
                    <a:lnTo>
                      <a:pt x="2074" y="12655"/>
                    </a:lnTo>
                    <a:lnTo>
                      <a:pt x="1846" y="12770"/>
                    </a:lnTo>
                    <a:lnTo>
                      <a:pt x="1618" y="12846"/>
                    </a:lnTo>
                    <a:lnTo>
                      <a:pt x="1522" y="12865"/>
                    </a:lnTo>
                    <a:lnTo>
                      <a:pt x="1408" y="12865"/>
                    </a:lnTo>
                    <a:lnTo>
                      <a:pt x="1313" y="12865"/>
                    </a:lnTo>
                    <a:lnTo>
                      <a:pt x="1199" y="12827"/>
                    </a:lnTo>
                    <a:lnTo>
                      <a:pt x="1199" y="12827"/>
                    </a:lnTo>
                    <a:lnTo>
                      <a:pt x="1009" y="12770"/>
                    </a:lnTo>
                    <a:lnTo>
                      <a:pt x="837" y="12693"/>
                    </a:lnTo>
                    <a:lnTo>
                      <a:pt x="704" y="12598"/>
                    </a:lnTo>
                    <a:lnTo>
                      <a:pt x="571" y="12484"/>
                    </a:lnTo>
                    <a:lnTo>
                      <a:pt x="457" y="12389"/>
                    </a:lnTo>
                    <a:lnTo>
                      <a:pt x="362" y="12275"/>
                    </a:lnTo>
                    <a:lnTo>
                      <a:pt x="209" y="12046"/>
                    </a:lnTo>
                    <a:lnTo>
                      <a:pt x="95" y="11837"/>
                    </a:lnTo>
                    <a:lnTo>
                      <a:pt x="38" y="11666"/>
                    </a:lnTo>
                    <a:lnTo>
                      <a:pt x="0" y="11514"/>
                    </a:lnTo>
                    <a:lnTo>
                      <a:pt x="0" y="11514"/>
                    </a:lnTo>
                    <a:lnTo>
                      <a:pt x="152" y="11476"/>
                    </a:lnTo>
                    <a:lnTo>
                      <a:pt x="343" y="11419"/>
                    </a:lnTo>
                    <a:lnTo>
                      <a:pt x="552" y="11342"/>
                    </a:lnTo>
                    <a:lnTo>
                      <a:pt x="761" y="11247"/>
                    </a:lnTo>
                    <a:lnTo>
                      <a:pt x="1256" y="10981"/>
                    </a:lnTo>
                    <a:lnTo>
                      <a:pt x="1770" y="10676"/>
                    </a:lnTo>
                    <a:lnTo>
                      <a:pt x="2284" y="10334"/>
                    </a:lnTo>
                    <a:lnTo>
                      <a:pt x="2816" y="9991"/>
                    </a:lnTo>
                    <a:lnTo>
                      <a:pt x="3292" y="9630"/>
                    </a:lnTo>
                    <a:lnTo>
                      <a:pt x="3730" y="9306"/>
                    </a:lnTo>
                    <a:lnTo>
                      <a:pt x="3730" y="9306"/>
                    </a:lnTo>
                    <a:lnTo>
                      <a:pt x="3730" y="9306"/>
                    </a:lnTo>
                    <a:lnTo>
                      <a:pt x="4225" y="8888"/>
                    </a:lnTo>
                    <a:lnTo>
                      <a:pt x="4377" y="8754"/>
                    </a:lnTo>
                    <a:lnTo>
                      <a:pt x="4472" y="8659"/>
                    </a:lnTo>
                    <a:lnTo>
                      <a:pt x="4472" y="8659"/>
                    </a:lnTo>
                    <a:lnTo>
                      <a:pt x="4548" y="8545"/>
                    </a:lnTo>
                    <a:lnTo>
                      <a:pt x="4662" y="8450"/>
                    </a:lnTo>
                    <a:lnTo>
                      <a:pt x="4795" y="8336"/>
                    </a:lnTo>
                    <a:lnTo>
                      <a:pt x="4929" y="8241"/>
                    </a:lnTo>
                    <a:lnTo>
                      <a:pt x="5252" y="8069"/>
                    </a:lnTo>
                    <a:lnTo>
                      <a:pt x="5595" y="7936"/>
                    </a:lnTo>
                    <a:lnTo>
                      <a:pt x="5595" y="7936"/>
                    </a:lnTo>
                    <a:lnTo>
                      <a:pt x="5994" y="7784"/>
                    </a:lnTo>
                    <a:lnTo>
                      <a:pt x="6299" y="7632"/>
                    </a:lnTo>
                    <a:lnTo>
                      <a:pt x="6527" y="7479"/>
                    </a:lnTo>
                    <a:lnTo>
                      <a:pt x="6698" y="7346"/>
                    </a:lnTo>
                    <a:lnTo>
                      <a:pt x="6832" y="7232"/>
                    </a:lnTo>
                    <a:lnTo>
                      <a:pt x="6946" y="7118"/>
                    </a:lnTo>
                    <a:lnTo>
                      <a:pt x="7079" y="7061"/>
                    </a:lnTo>
                    <a:lnTo>
                      <a:pt x="7155" y="7042"/>
                    </a:lnTo>
                    <a:lnTo>
                      <a:pt x="7231" y="7023"/>
                    </a:lnTo>
                    <a:lnTo>
                      <a:pt x="7231" y="7023"/>
                    </a:lnTo>
                    <a:lnTo>
                      <a:pt x="7593" y="7004"/>
                    </a:lnTo>
                    <a:lnTo>
                      <a:pt x="7935" y="7023"/>
                    </a:lnTo>
                    <a:lnTo>
                      <a:pt x="8335" y="7061"/>
                    </a:lnTo>
                    <a:lnTo>
                      <a:pt x="6717" y="5729"/>
                    </a:lnTo>
                    <a:lnTo>
                      <a:pt x="6717" y="5729"/>
                    </a:lnTo>
                    <a:lnTo>
                      <a:pt x="6584" y="5710"/>
                    </a:lnTo>
                    <a:lnTo>
                      <a:pt x="6166" y="5634"/>
                    </a:lnTo>
                    <a:lnTo>
                      <a:pt x="5861" y="5577"/>
                    </a:lnTo>
                    <a:lnTo>
                      <a:pt x="5499" y="5462"/>
                    </a:lnTo>
                    <a:lnTo>
                      <a:pt x="5081" y="5329"/>
                    </a:lnTo>
                    <a:lnTo>
                      <a:pt x="4624" y="5158"/>
                    </a:lnTo>
                    <a:lnTo>
                      <a:pt x="4624" y="5158"/>
                    </a:lnTo>
                    <a:lnTo>
                      <a:pt x="4301" y="5025"/>
                    </a:lnTo>
                    <a:lnTo>
                      <a:pt x="3996" y="4872"/>
                    </a:lnTo>
                    <a:lnTo>
                      <a:pt x="3711" y="4682"/>
                    </a:lnTo>
                    <a:lnTo>
                      <a:pt x="3425" y="4492"/>
                    </a:lnTo>
                    <a:lnTo>
                      <a:pt x="3178" y="4264"/>
                    </a:lnTo>
                    <a:lnTo>
                      <a:pt x="2950" y="4016"/>
                    </a:lnTo>
                    <a:lnTo>
                      <a:pt x="2759" y="3750"/>
                    </a:lnTo>
                    <a:lnTo>
                      <a:pt x="2588" y="3483"/>
                    </a:lnTo>
                    <a:lnTo>
                      <a:pt x="2588" y="3483"/>
                    </a:lnTo>
                    <a:lnTo>
                      <a:pt x="2588" y="3483"/>
                    </a:lnTo>
                    <a:lnTo>
                      <a:pt x="2455" y="3179"/>
                    </a:lnTo>
                    <a:lnTo>
                      <a:pt x="2341" y="2874"/>
                    </a:lnTo>
                    <a:lnTo>
                      <a:pt x="2284" y="2532"/>
                    </a:lnTo>
                    <a:lnTo>
                      <a:pt x="2265" y="2189"/>
                    </a:lnTo>
                    <a:lnTo>
                      <a:pt x="2265" y="2189"/>
                    </a:lnTo>
                    <a:lnTo>
                      <a:pt x="2284" y="1942"/>
                    </a:lnTo>
                    <a:lnTo>
                      <a:pt x="2303" y="1695"/>
                    </a:lnTo>
                    <a:lnTo>
                      <a:pt x="2341" y="1466"/>
                    </a:lnTo>
                    <a:lnTo>
                      <a:pt x="2398" y="1257"/>
                    </a:lnTo>
                    <a:lnTo>
                      <a:pt x="2455" y="1067"/>
                    </a:lnTo>
                    <a:lnTo>
                      <a:pt x="2512" y="895"/>
                    </a:lnTo>
                    <a:lnTo>
                      <a:pt x="2664" y="572"/>
                    </a:lnTo>
                    <a:lnTo>
                      <a:pt x="2797" y="324"/>
                    </a:lnTo>
                    <a:lnTo>
                      <a:pt x="2931" y="153"/>
                    </a:lnTo>
                    <a:lnTo>
                      <a:pt x="3045" y="1"/>
                    </a:lnTo>
                    <a:lnTo>
                      <a:pt x="3045" y="1"/>
                    </a:lnTo>
                    <a:lnTo>
                      <a:pt x="3349" y="496"/>
                    </a:lnTo>
                    <a:lnTo>
                      <a:pt x="3673" y="933"/>
                    </a:lnTo>
                    <a:lnTo>
                      <a:pt x="4015" y="1352"/>
                    </a:lnTo>
                    <a:lnTo>
                      <a:pt x="4339" y="1733"/>
                    </a:lnTo>
                    <a:lnTo>
                      <a:pt x="4681" y="2094"/>
                    </a:lnTo>
                    <a:lnTo>
                      <a:pt x="5005" y="2399"/>
                    </a:lnTo>
                    <a:lnTo>
                      <a:pt x="5328" y="2684"/>
                    </a:lnTo>
                    <a:lnTo>
                      <a:pt x="5633" y="2931"/>
                    </a:lnTo>
                    <a:lnTo>
                      <a:pt x="5918" y="3160"/>
                    </a:lnTo>
                    <a:lnTo>
                      <a:pt x="6185" y="3350"/>
                    </a:lnTo>
                    <a:lnTo>
                      <a:pt x="6641" y="3636"/>
                    </a:lnTo>
                    <a:lnTo>
                      <a:pt x="6927" y="3807"/>
                    </a:lnTo>
                    <a:lnTo>
                      <a:pt x="7041" y="3864"/>
                    </a:lnTo>
                    <a:lnTo>
                      <a:pt x="7041" y="3864"/>
                    </a:lnTo>
                    <a:lnTo>
                      <a:pt x="7288" y="4187"/>
                    </a:lnTo>
                    <a:lnTo>
                      <a:pt x="7555" y="4473"/>
                    </a:lnTo>
                    <a:lnTo>
                      <a:pt x="7821" y="4739"/>
                    </a:lnTo>
                    <a:lnTo>
                      <a:pt x="8087" y="4968"/>
                    </a:lnTo>
                    <a:lnTo>
                      <a:pt x="8335" y="5196"/>
                    </a:lnTo>
                    <a:lnTo>
                      <a:pt x="8601" y="5386"/>
                    </a:lnTo>
                    <a:lnTo>
                      <a:pt x="9077" y="5710"/>
                    </a:lnTo>
                    <a:lnTo>
                      <a:pt x="9534" y="5957"/>
                    </a:lnTo>
                    <a:lnTo>
                      <a:pt x="9895" y="6147"/>
                    </a:lnTo>
                    <a:lnTo>
                      <a:pt x="10200" y="6319"/>
                    </a:lnTo>
                    <a:lnTo>
                      <a:pt x="10295" y="6395"/>
                    </a:lnTo>
                    <a:lnTo>
                      <a:pt x="10390" y="6452"/>
                    </a:lnTo>
                    <a:lnTo>
                      <a:pt x="10390" y="6452"/>
                    </a:lnTo>
                    <a:lnTo>
                      <a:pt x="10466" y="6566"/>
                    </a:lnTo>
                    <a:lnTo>
                      <a:pt x="10599" y="6737"/>
                    </a:lnTo>
                    <a:lnTo>
                      <a:pt x="10904" y="7232"/>
                    </a:lnTo>
                    <a:lnTo>
                      <a:pt x="11284" y="7898"/>
                    </a:lnTo>
                    <a:lnTo>
                      <a:pt x="11703" y="8621"/>
                    </a:lnTo>
                    <a:lnTo>
                      <a:pt x="12426" y="9934"/>
                    </a:lnTo>
                    <a:lnTo>
                      <a:pt x="12750" y="10505"/>
                    </a:lnTo>
                    <a:lnTo>
                      <a:pt x="12750" y="10505"/>
                    </a:lnTo>
                    <a:lnTo>
                      <a:pt x="12616" y="10752"/>
                    </a:lnTo>
                    <a:lnTo>
                      <a:pt x="12483" y="11000"/>
                    </a:lnTo>
                    <a:lnTo>
                      <a:pt x="12388" y="11266"/>
                    </a:lnTo>
                    <a:lnTo>
                      <a:pt x="12312" y="11552"/>
                    </a:lnTo>
                    <a:lnTo>
                      <a:pt x="12236" y="11856"/>
                    </a:lnTo>
                    <a:lnTo>
                      <a:pt x="12179" y="12142"/>
                    </a:lnTo>
                    <a:lnTo>
                      <a:pt x="12084" y="12732"/>
                    </a:lnTo>
                    <a:lnTo>
                      <a:pt x="12046" y="13245"/>
                    </a:lnTo>
                    <a:lnTo>
                      <a:pt x="12007" y="13683"/>
                    </a:lnTo>
                    <a:lnTo>
                      <a:pt x="12007" y="14064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32"/>
              <p:cNvSpPr/>
              <p:nvPr/>
            </p:nvSpPr>
            <p:spPr>
              <a:xfrm>
                <a:off x="4528100" y="3686675"/>
                <a:ext cx="318750" cy="357775"/>
              </a:xfrm>
              <a:custGeom>
                <a:avLst/>
                <a:gdLst/>
                <a:ahLst/>
                <a:cxnLst/>
                <a:rect l="l" t="t" r="r" b="b"/>
                <a:pathLst>
                  <a:path w="12750" h="14311" fill="none" extrusionOk="0">
                    <a:moveTo>
                      <a:pt x="12007" y="14064"/>
                    </a:moveTo>
                    <a:lnTo>
                      <a:pt x="12007" y="14064"/>
                    </a:lnTo>
                    <a:lnTo>
                      <a:pt x="11741" y="14159"/>
                    </a:lnTo>
                    <a:lnTo>
                      <a:pt x="11437" y="14235"/>
                    </a:lnTo>
                    <a:lnTo>
                      <a:pt x="11056" y="14292"/>
                    </a:lnTo>
                    <a:lnTo>
                      <a:pt x="10828" y="14311"/>
                    </a:lnTo>
                    <a:lnTo>
                      <a:pt x="10580" y="14311"/>
                    </a:lnTo>
                    <a:lnTo>
                      <a:pt x="10333" y="14311"/>
                    </a:lnTo>
                    <a:lnTo>
                      <a:pt x="10086" y="14273"/>
                    </a:lnTo>
                    <a:lnTo>
                      <a:pt x="9819" y="14235"/>
                    </a:lnTo>
                    <a:lnTo>
                      <a:pt x="9534" y="14159"/>
                    </a:lnTo>
                    <a:lnTo>
                      <a:pt x="9267" y="14064"/>
                    </a:lnTo>
                    <a:lnTo>
                      <a:pt x="8982" y="13949"/>
                    </a:lnTo>
                    <a:lnTo>
                      <a:pt x="8982" y="13949"/>
                    </a:lnTo>
                    <a:lnTo>
                      <a:pt x="8335" y="13607"/>
                    </a:lnTo>
                    <a:lnTo>
                      <a:pt x="7574" y="13150"/>
                    </a:lnTo>
                    <a:lnTo>
                      <a:pt x="5880" y="12123"/>
                    </a:lnTo>
                    <a:lnTo>
                      <a:pt x="4472" y="11247"/>
                    </a:lnTo>
                    <a:lnTo>
                      <a:pt x="3882" y="10886"/>
                    </a:lnTo>
                    <a:lnTo>
                      <a:pt x="3882" y="10886"/>
                    </a:lnTo>
                    <a:lnTo>
                      <a:pt x="3616" y="11228"/>
                    </a:lnTo>
                    <a:lnTo>
                      <a:pt x="3311" y="11571"/>
                    </a:lnTo>
                    <a:lnTo>
                      <a:pt x="2950" y="11970"/>
                    </a:lnTo>
                    <a:lnTo>
                      <a:pt x="2740" y="12161"/>
                    </a:lnTo>
                    <a:lnTo>
                      <a:pt x="2512" y="12351"/>
                    </a:lnTo>
                    <a:lnTo>
                      <a:pt x="2303" y="12522"/>
                    </a:lnTo>
                    <a:lnTo>
                      <a:pt x="2074" y="12655"/>
                    </a:lnTo>
                    <a:lnTo>
                      <a:pt x="1846" y="12770"/>
                    </a:lnTo>
                    <a:lnTo>
                      <a:pt x="1618" y="12846"/>
                    </a:lnTo>
                    <a:lnTo>
                      <a:pt x="1522" y="12865"/>
                    </a:lnTo>
                    <a:lnTo>
                      <a:pt x="1408" y="12865"/>
                    </a:lnTo>
                    <a:lnTo>
                      <a:pt x="1313" y="12865"/>
                    </a:lnTo>
                    <a:lnTo>
                      <a:pt x="1199" y="12827"/>
                    </a:lnTo>
                    <a:lnTo>
                      <a:pt x="1199" y="12827"/>
                    </a:lnTo>
                    <a:lnTo>
                      <a:pt x="1009" y="12770"/>
                    </a:lnTo>
                    <a:lnTo>
                      <a:pt x="837" y="12693"/>
                    </a:lnTo>
                    <a:lnTo>
                      <a:pt x="704" y="12598"/>
                    </a:lnTo>
                    <a:lnTo>
                      <a:pt x="571" y="12484"/>
                    </a:lnTo>
                    <a:lnTo>
                      <a:pt x="457" y="12389"/>
                    </a:lnTo>
                    <a:lnTo>
                      <a:pt x="362" y="12275"/>
                    </a:lnTo>
                    <a:lnTo>
                      <a:pt x="209" y="12046"/>
                    </a:lnTo>
                    <a:lnTo>
                      <a:pt x="95" y="11837"/>
                    </a:lnTo>
                    <a:lnTo>
                      <a:pt x="38" y="11666"/>
                    </a:lnTo>
                    <a:lnTo>
                      <a:pt x="0" y="11514"/>
                    </a:lnTo>
                    <a:lnTo>
                      <a:pt x="0" y="11514"/>
                    </a:lnTo>
                    <a:lnTo>
                      <a:pt x="152" y="11476"/>
                    </a:lnTo>
                    <a:lnTo>
                      <a:pt x="343" y="11419"/>
                    </a:lnTo>
                    <a:lnTo>
                      <a:pt x="552" y="11342"/>
                    </a:lnTo>
                    <a:lnTo>
                      <a:pt x="761" y="11247"/>
                    </a:lnTo>
                    <a:lnTo>
                      <a:pt x="1256" y="10981"/>
                    </a:lnTo>
                    <a:lnTo>
                      <a:pt x="1770" y="10676"/>
                    </a:lnTo>
                    <a:lnTo>
                      <a:pt x="2284" y="10334"/>
                    </a:lnTo>
                    <a:lnTo>
                      <a:pt x="2816" y="9991"/>
                    </a:lnTo>
                    <a:lnTo>
                      <a:pt x="3292" y="9630"/>
                    </a:lnTo>
                    <a:lnTo>
                      <a:pt x="3730" y="9306"/>
                    </a:lnTo>
                    <a:lnTo>
                      <a:pt x="3730" y="9306"/>
                    </a:lnTo>
                    <a:lnTo>
                      <a:pt x="3730" y="9306"/>
                    </a:lnTo>
                    <a:lnTo>
                      <a:pt x="4225" y="8888"/>
                    </a:lnTo>
                    <a:lnTo>
                      <a:pt x="4377" y="8754"/>
                    </a:lnTo>
                    <a:lnTo>
                      <a:pt x="4472" y="8659"/>
                    </a:lnTo>
                    <a:lnTo>
                      <a:pt x="4472" y="8659"/>
                    </a:lnTo>
                    <a:lnTo>
                      <a:pt x="4548" y="8545"/>
                    </a:lnTo>
                    <a:lnTo>
                      <a:pt x="4662" y="8450"/>
                    </a:lnTo>
                    <a:lnTo>
                      <a:pt x="4795" y="8336"/>
                    </a:lnTo>
                    <a:lnTo>
                      <a:pt x="4929" y="8241"/>
                    </a:lnTo>
                    <a:lnTo>
                      <a:pt x="5252" y="8069"/>
                    </a:lnTo>
                    <a:lnTo>
                      <a:pt x="5595" y="7936"/>
                    </a:lnTo>
                    <a:lnTo>
                      <a:pt x="5595" y="7936"/>
                    </a:lnTo>
                    <a:lnTo>
                      <a:pt x="5994" y="7784"/>
                    </a:lnTo>
                    <a:lnTo>
                      <a:pt x="6299" y="7632"/>
                    </a:lnTo>
                    <a:lnTo>
                      <a:pt x="6527" y="7479"/>
                    </a:lnTo>
                    <a:lnTo>
                      <a:pt x="6698" y="7346"/>
                    </a:lnTo>
                    <a:lnTo>
                      <a:pt x="6832" y="7232"/>
                    </a:lnTo>
                    <a:lnTo>
                      <a:pt x="6946" y="7118"/>
                    </a:lnTo>
                    <a:lnTo>
                      <a:pt x="7079" y="7061"/>
                    </a:lnTo>
                    <a:lnTo>
                      <a:pt x="7155" y="7042"/>
                    </a:lnTo>
                    <a:lnTo>
                      <a:pt x="7231" y="7023"/>
                    </a:lnTo>
                    <a:lnTo>
                      <a:pt x="7231" y="7023"/>
                    </a:lnTo>
                    <a:lnTo>
                      <a:pt x="7593" y="7004"/>
                    </a:lnTo>
                    <a:lnTo>
                      <a:pt x="7935" y="7023"/>
                    </a:lnTo>
                    <a:lnTo>
                      <a:pt x="8335" y="7061"/>
                    </a:lnTo>
                    <a:lnTo>
                      <a:pt x="6717" y="5729"/>
                    </a:lnTo>
                    <a:lnTo>
                      <a:pt x="6717" y="5729"/>
                    </a:lnTo>
                    <a:lnTo>
                      <a:pt x="6584" y="5710"/>
                    </a:lnTo>
                    <a:lnTo>
                      <a:pt x="6166" y="5634"/>
                    </a:lnTo>
                    <a:lnTo>
                      <a:pt x="5861" y="5577"/>
                    </a:lnTo>
                    <a:lnTo>
                      <a:pt x="5499" y="5462"/>
                    </a:lnTo>
                    <a:lnTo>
                      <a:pt x="5081" y="5329"/>
                    </a:lnTo>
                    <a:lnTo>
                      <a:pt x="4624" y="5158"/>
                    </a:lnTo>
                    <a:lnTo>
                      <a:pt x="4624" y="5158"/>
                    </a:lnTo>
                    <a:lnTo>
                      <a:pt x="4301" y="5025"/>
                    </a:lnTo>
                    <a:lnTo>
                      <a:pt x="3996" y="4872"/>
                    </a:lnTo>
                    <a:lnTo>
                      <a:pt x="3711" y="4682"/>
                    </a:lnTo>
                    <a:lnTo>
                      <a:pt x="3425" y="4492"/>
                    </a:lnTo>
                    <a:lnTo>
                      <a:pt x="3178" y="4264"/>
                    </a:lnTo>
                    <a:lnTo>
                      <a:pt x="2950" y="4016"/>
                    </a:lnTo>
                    <a:lnTo>
                      <a:pt x="2759" y="3750"/>
                    </a:lnTo>
                    <a:lnTo>
                      <a:pt x="2588" y="3483"/>
                    </a:lnTo>
                    <a:lnTo>
                      <a:pt x="2588" y="3483"/>
                    </a:lnTo>
                    <a:lnTo>
                      <a:pt x="2588" y="3483"/>
                    </a:lnTo>
                    <a:lnTo>
                      <a:pt x="2455" y="3179"/>
                    </a:lnTo>
                    <a:lnTo>
                      <a:pt x="2341" y="2874"/>
                    </a:lnTo>
                    <a:lnTo>
                      <a:pt x="2284" y="2532"/>
                    </a:lnTo>
                    <a:lnTo>
                      <a:pt x="2265" y="2189"/>
                    </a:lnTo>
                    <a:lnTo>
                      <a:pt x="2265" y="2189"/>
                    </a:lnTo>
                    <a:lnTo>
                      <a:pt x="2284" y="1942"/>
                    </a:lnTo>
                    <a:lnTo>
                      <a:pt x="2303" y="1695"/>
                    </a:lnTo>
                    <a:lnTo>
                      <a:pt x="2341" y="1466"/>
                    </a:lnTo>
                    <a:lnTo>
                      <a:pt x="2398" y="1257"/>
                    </a:lnTo>
                    <a:lnTo>
                      <a:pt x="2455" y="1067"/>
                    </a:lnTo>
                    <a:lnTo>
                      <a:pt x="2512" y="895"/>
                    </a:lnTo>
                    <a:lnTo>
                      <a:pt x="2664" y="572"/>
                    </a:lnTo>
                    <a:lnTo>
                      <a:pt x="2797" y="324"/>
                    </a:lnTo>
                    <a:lnTo>
                      <a:pt x="2931" y="153"/>
                    </a:lnTo>
                    <a:lnTo>
                      <a:pt x="3045" y="1"/>
                    </a:lnTo>
                    <a:lnTo>
                      <a:pt x="3045" y="1"/>
                    </a:lnTo>
                    <a:lnTo>
                      <a:pt x="3349" y="496"/>
                    </a:lnTo>
                    <a:lnTo>
                      <a:pt x="3673" y="933"/>
                    </a:lnTo>
                    <a:lnTo>
                      <a:pt x="4015" y="1352"/>
                    </a:lnTo>
                    <a:lnTo>
                      <a:pt x="4339" y="1733"/>
                    </a:lnTo>
                    <a:lnTo>
                      <a:pt x="4681" y="2094"/>
                    </a:lnTo>
                    <a:lnTo>
                      <a:pt x="5005" y="2399"/>
                    </a:lnTo>
                    <a:lnTo>
                      <a:pt x="5328" y="2684"/>
                    </a:lnTo>
                    <a:lnTo>
                      <a:pt x="5633" y="2931"/>
                    </a:lnTo>
                    <a:lnTo>
                      <a:pt x="5918" y="3160"/>
                    </a:lnTo>
                    <a:lnTo>
                      <a:pt x="6185" y="3350"/>
                    </a:lnTo>
                    <a:lnTo>
                      <a:pt x="6641" y="3636"/>
                    </a:lnTo>
                    <a:lnTo>
                      <a:pt x="6927" y="3807"/>
                    </a:lnTo>
                    <a:lnTo>
                      <a:pt x="7041" y="3864"/>
                    </a:lnTo>
                    <a:lnTo>
                      <a:pt x="7041" y="3864"/>
                    </a:lnTo>
                    <a:lnTo>
                      <a:pt x="7288" y="4187"/>
                    </a:lnTo>
                    <a:lnTo>
                      <a:pt x="7555" y="4473"/>
                    </a:lnTo>
                    <a:lnTo>
                      <a:pt x="7821" y="4739"/>
                    </a:lnTo>
                    <a:lnTo>
                      <a:pt x="8087" y="4968"/>
                    </a:lnTo>
                    <a:lnTo>
                      <a:pt x="8335" y="5196"/>
                    </a:lnTo>
                    <a:lnTo>
                      <a:pt x="8601" y="5386"/>
                    </a:lnTo>
                    <a:lnTo>
                      <a:pt x="9077" y="5710"/>
                    </a:lnTo>
                    <a:lnTo>
                      <a:pt x="9534" y="5957"/>
                    </a:lnTo>
                    <a:lnTo>
                      <a:pt x="9895" y="6147"/>
                    </a:lnTo>
                    <a:lnTo>
                      <a:pt x="10200" y="6319"/>
                    </a:lnTo>
                    <a:lnTo>
                      <a:pt x="10295" y="6395"/>
                    </a:lnTo>
                    <a:lnTo>
                      <a:pt x="10390" y="6452"/>
                    </a:lnTo>
                    <a:lnTo>
                      <a:pt x="10390" y="6452"/>
                    </a:lnTo>
                    <a:lnTo>
                      <a:pt x="10466" y="6566"/>
                    </a:lnTo>
                    <a:lnTo>
                      <a:pt x="10599" y="6737"/>
                    </a:lnTo>
                    <a:lnTo>
                      <a:pt x="10904" y="7232"/>
                    </a:lnTo>
                    <a:lnTo>
                      <a:pt x="11284" y="7898"/>
                    </a:lnTo>
                    <a:lnTo>
                      <a:pt x="11703" y="8621"/>
                    </a:lnTo>
                    <a:lnTo>
                      <a:pt x="12426" y="9934"/>
                    </a:lnTo>
                    <a:lnTo>
                      <a:pt x="12750" y="10505"/>
                    </a:lnTo>
                    <a:lnTo>
                      <a:pt x="12750" y="10505"/>
                    </a:lnTo>
                    <a:lnTo>
                      <a:pt x="12616" y="10752"/>
                    </a:lnTo>
                    <a:lnTo>
                      <a:pt x="12483" y="11000"/>
                    </a:lnTo>
                    <a:lnTo>
                      <a:pt x="12388" y="11266"/>
                    </a:lnTo>
                    <a:lnTo>
                      <a:pt x="12312" y="11552"/>
                    </a:lnTo>
                    <a:lnTo>
                      <a:pt x="12236" y="11856"/>
                    </a:lnTo>
                    <a:lnTo>
                      <a:pt x="12179" y="12142"/>
                    </a:lnTo>
                    <a:lnTo>
                      <a:pt x="12084" y="12732"/>
                    </a:lnTo>
                    <a:lnTo>
                      <a:pt x="12046" y="13245"/>
                    </a:lnTo>
                    <a:lnTo>
                      <a:pt x="12007" y="13683"/>
                    </a:lnTo>
                    <a:lnTo>
                      <a:pt x="12007" y="140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32"/>
              <p:cNvSpPr/>
              <p:nvPr/>
            </p:nvSpPr>
            <p:spPr>
              <a:xfrm>
                <a:off x="5591825" y="3304675"/>
                <a:ext cx="263575" cy="7995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3198" extrusionOk="0">
                    <a:moveTo>
                      <a:pt x="10542" y="1675"/>
                    </a:moveTo>
                    <a:lnTo>
                      <a:pt x="10542" y="1675"/>
                    </a:lnTo>
                    <a:lnTo>
                      <a:pt x="9934" y="1428"/>
                    </a:lnTo>
                    <a:lnTo>
                      <a:pt x="9268" y="1180"/>
                    </a:lnTo>
                    <a:lnTo>
                      <a:pt x="8468" y="876"/>
                    </a:lnTo>
                    <a:lnTo>
                      <a:pt x="7612" y="571"/>
                    </a:lnTo>
                    <a:lnTo>
                      <a:pt x="6756" y="305"/>
                    </a:lnTo>
                    <a:lnTo>
                      <a:pt x="6337" y="191"/>
                    </a:lnTo>
                    <a:lnTo>
                      <a:pt x="5956" y="115"/>
                    </a:lnTo>
                    <a:lnTo>
                      <a:pt x="5614" y="39"/>
                    </a:lnTo>
                    <a:lnTo>
                      <a:pt x="5328" y="0"/>
                    </a:lnTo>
                    <a:lnTo>
                      <a:pt x="5328" y="0"/>
                    </a:lnTo>
                    <a:lnTo>
                      <a:pt x="5176" y="20"/>
                    </a:lnTo>
                    <a:lnTo>
                      <a:pt x="5024" y="39"/>
                    </a:lnTo>
                    <a:lnTo>
                      <a:pt x="4853" y="58"/>
                    </a:lnTo>
                    <a:lnTo>
                      <a:pt x="4681" y="115"/>
                    </a:lnTo>
                    <a:lnTo>
                      <a:pt x="4282" y="267"/>
                    </a:lnTo>
                    <a:lnTo>
                      <a:pt x="3882" y="476"/>
                    </a:lnTo>
                    <a:lnTo>
                      <a:pt x="3445" y="705"/>
                    </a:lnTo>
                    <a:lnTo>
                      <a:pt x="3007" y="971"/>
                    </a:lnTo>
                    <a:lnTo>
                      <a:pt x="2550" y="1275"/>
                    </a:lnTo>
                    <a:lnTo>
                      <a:pt x="2113" y="1561"/>
                    </a:lnTo>
                    <a:lnTo>
                      <a:pt x="1294" y="2170"/>
                    </a:lnTo>
                    <a:lnTo>
                      <a:pt x="628" y="2684"/>
                    </a:lnTo>
                    <a:lnTo>
                      <a:pt x="0" y="3197"/>
                    </a:lnTo>
                    <a:lnTo>
                      <a:pt x="0" y="3197"/>
                    </a:lnTo>
                    <a:lnTo>
                      <a:pt x="1066" y="2950"/>
                    </a:lnTo>
                    <a:lnTo>
                      <a:pt x="2246" y="2684"/>
                    </a:lnTo>
                    <a:lnTo>
                      <a:pt x="3711" y="2398"/>
                    </a:lnTo>
                    <a:lnTo>
                      <a:pt x="4529" y="2246"/>
                    </a:lnTo>
                    <a:lnTo>
                      <a:pt x="5386" y="2094"/>
                    </a:lnTo>
                    <a:lnTo>
                      <a:pt x="6261" y="1980"/>
                    </a:lnTo>
                    <a:lnTo>
                      <a:pt x="7136" y="1865"/>
                    </a:lnTo>
                    <a:lnTo>
                      <a:pt x="8031" y="1770"/>
                    </a:lnTo>
                    <a:lnTo>
                      <a:pt x="8887" y="1694"/>
                    </a:lnTo>
                    <a:lnTo>
                      <a:pt x="9743" y="1675"/>
                    </a:lnTo>
                    <a:lnTo>
                      <a:pt x="10542" y="1675"/>
                    </a:lnTo>
                    <a:close/>
                  </a:path>
                </a:pathLst>
              </a:custGeom>
              <a:solidFill>
                <a:srgbClr val="94D6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32"/>
              <p:cNvSpPr/>
              <p:nvPr/>
            </p:nvSpPr>
            <p:spPr>
              <a:xfrm>
                <a:off x="5591825" y="3304675"/>
                <a:ext cx="263575" cy="7995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3198" fill="none" extrusionOk="0">
                    <a:moveTo>
                      <a:pt x="10542" y="1675"/>
                    </a:moveTo>
                    <a:lnTo>
                      <a:pt x="10542" y="1675"/>
                    </a:lnTo>
                    <a:lnTo>
                      <a:pt x="9934" y="1428"/>
                    </a:lnTo>
                    <a:lnTo>
                      <a:pt x="9268" y="1180"/>
                    </a:lnTo>
                    <a:lnTo>
                      <a:pt x="8468" y="876"/>
                    </a:lnTo>
                    <a:lnTo>
                      <a:pt x="7612" y="571"/>
                    </a:lnTo>
                    <a:lnTo>
                      <a:pt x="6756" y="305"/>
                    </a:lnTo>
                    <a:lnTo>
                      <a:pt x="6337" y="191"/>
                    </a:lnTo>
                    <a:lnTo>
                      <a:pt x="5956" y="115"/>
                    </a:lnTo>
                    <a:lnTo>
                      <a:pt x="5614" y="39"/>
                    </a:lnTo>
                    <a:lnTo>
                      <a:pt x="5328" y="0"/>
                    </a:lnTo>
                    <a:lnTo>
                      <a:pt x="5328" y="0"/>
                    </a:lnTo>
                    <a:lnTo>
                      <a:pt x="5176" y="20"/>
                    </a:lnTo>
                    <a:lnTo>
                      <a:pt x="5024" y="39"/>
                    </a:lnTo>
                    <a:lnTo>
                      <a:pt x="4853" y="58"/>
                    </a:lnTo>
                    <a:lnTo>
                      <a:pt x="4681" y="115"/>
                    </a:lnTo>
                    <a:lnTo>
                      <a:pt x="4282" y="267"/>
                    </a:lnTo>
                    <a:lnTo>
                      <a:pt x="3882" y="476"/>
                    </a:lnTo>
                    <a:lnTo>
                      <a:pt x="3445" y="705"/>
                    </a:lnTo>
                    <a:lnTo>
                      <a:pt x="3007" y="971"/>
                    </a:lnTo>
                    <a:lnTo>
                      <a:pt x="2550" y="1275"/>
                    </a:lnTo>
                    <a:lnTo>
                      <a:pt x="2113" y="1561"/>
                    </a:lnTo>
                    <a:lnTo>
                      <a:pt x="1294" y="2170"/>
                    </a:lnTo>
                    <a:lnTo>
                      <a:pt x="628" y="2684"/>
                    </a:lnTo>
                    <a:lnTo>
                      <a:pt x="0" y="3197"/>
                    </a:lnTo>
                    <a:lnTo>
                      <a:pt x="0" y="3197"/>
                    </a:lnTo>
                    <a:lnTo>
                      <a:pt x="1066" y="2950"/>
                    </a:lnTo>
                    <a:lnTo>
                      <a:pt x="2246" y="2684"/>
                    </a:lnTo>
                    <a:lnTo>
                      <a:pt x="3711" y="2398"/>
                    </a:lnTo>
                    <a:lnTo>
                      <a:pt x="4529" y="2246"/>
                    </a:lnTo>
                    <a:lnTo>
                      <a:pt x="5386" y="2094"/>
                    </a:lnTo>
                    <a:lnTo>
                      <a:pt x="6261" y="1980"/>
                    </a:lnTo>
                    <a:lnTo>
                      <a:pt x="7136" y="1865"/>
                    </a:lnTo>
                    <a:lnTo>
                      <a:pt x="8031" y="1770"/>
                    </a:lnTo>
                    <a:lnTo>
                      <a:pt x="8887" y="1694"/>
                    </a:lnTo>
                    <a:lnTo>
                      <a:pt x="9743" y="1675"/>
                    </a:lnTo>
                    <a:lnTo>
                      <a:pt x="10542" y="16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32"/>
              <p:cNvSpPr/>
              <p:nvPr/>
            </p:nvSpPr>
            <p:spPr>
              <a:xfrm>
                <a:off x="5867750" y="4580100"/>
                <a:ext cx="261200" cy="574250"/>
              </a:xfrm>
              <a:custGeom>
                <a:avLst/>
                <a:gdLst/>
                <a:ahLst/>
                <a:cxnLst/>
                <a:rect l="l" t="t" r="r" b="b"/>
                <a:pathLst>
                  <a:path w="10448" h="22970" extrusionOk="0">
                    <a:moveTo>
                      <a:pt x="1313" y="1"/>
                    </a:moveTo>
                    <a:lnTo>
                      <a:pt x="1446" y="1219"/>
                    </a:lnTo>
                    <a:lnTo>
                      <a:pt x="1446" y="1333"/>
                    </a:lnTo>
                    <a:lnTo>
                      <a:pt x="1485" y="1771"/>
                    </a:lnTo>
                    <a:lnTo>
                      <a:pt x="1599" y="3103"/>
                    </a:lnTo>
                    <a:lnTo>
                      <a:pt x="1618" y="3312"/>
                    </a:lnTo>
                    <a:lnTo>
                      <a:pt x="1694" y="5006"/>
                    </a:lnTo>
                    <a:lnTo>
                      <a:pt x="1732" y="5919"/>
                    </a:lnTo>
                    <a:lnTo>
                      <a:pt x="1751" y="6889"/>
                    </a:lnTo>
                    <a:lnTo>
                      <a:pt x="1751" y="7879"/>
                    </a:lnTo>
                    <a:lnTo>
                      <a:pt x="1732" y="8888"/>
                    </a:lnTo>
                    <a:lnTo>
                      <a:pt x="1694" y="9915"/>
                    </a:lnTo>
                    <a:lnTo>
                      <a:pt x="1637" y="10943"/>
                    </a:lnTo>
                    <a:lnTo>
                      <a:pt x="1561" y="11970"/>
                    </a:lnTo>
                    <a:lnTo>
                      <a:pt x="1446" y="12979"/>
                    </a:lnTo>
                    <a:lnTo>
                      <a:pt x="1294" y="13968"/>
                    </a:lnTo>
                    <a:lnTo>
                      <a:pt x="1123" y="14920"/>
                    </a:lnTo>
                    <a:lnTo>
                      <a:pt x="1028" y="15377"/>
                    </a:lnTo>
                    <a:lnTo>
                      <a:pt x="914" y="15814"/>
                    </a:lnTo>
                    <a:lnTo>
                      <a:pt x="780" y="16252"/>
                    </a:lnTo>
                    <a:lnTo>
                      <a:pt x="647" y="16671"/>
                    </a:lnTo>
                    <a:lnTo>
                      <a:pt x="514" y="17089"/>
                    </a:lnTo>
                    <a:lnTo>
                      <a:pt x="362" y="17470"/>
                    </a:lnTo>
                    <a:lnTo>
                      <a:pt x="191" y="17850"/>
                    </a:lnTo>
                    <a:lnTo>
                      <a:pt x="0" y="18212"/>
                    </a:lnTo>
                    <a:lnTo>
                      <a:pt x="362" y="18669"/>
                    </a:lnTo>
                    <a:lnTo>
                      <a:pt x="761" y="19144"/>
                    </a:lnTo>
                    <a:lnTo>
                      <a:pt x="1275" y="19753"/>
                    </a:lnTo>
                    <a:lnTo>
                      <a:pt x="1618" y="20153"/>
                    </a:lnTo>
                    <a:lnTo>
                      <a:pt x="2017" y="20571"/>
                    </a:lnTo>
                    <a:lnTo>
                      <a:pt x="2417" y="20990"/>
                    </a:lnTo>
                    <a:lnTo>
                      <a:pt x="2817" y="21371"/>
                    </a:lnTo>
                    <a:lnTo>
                      <a:pt x="3235" y="21751"/>
                    </a:lnTo>
                    <a:lnTo>
                      <a:pt x="3635" y="22075"/>
                    </a:lnTo>
                    <a:lnTo>
                      <a:pt x="4034" y="22341"/>
                    </a:lnTo>
                    <a:lnTo>
                      <a:pt x="4206" y="22455"/>
                    </a:lnTo>
                    <a:lnTo>
                      <a:pt x="4396" y="22551"/>
                    </a:lnTo>
                    <a:lnTo>
                      <a:pt x="4719" y="22684"/>
                    </a:lnTo>
                    <a:lnTo>
                      <a:pt x="5024" y="22798"/>
                    </a:lnTo>
                    <a:lnTo>
                      <a:pt x="5309" y="22874"/>
                    </a:lnTo>
                    <a:lnTo>
                      <a:pt x="5595" y="22912"/>
                    </a:lnTo>
                    <a:lnTo>
                      <a:pt x="5861" y="22950"/>
                    </a:lnTo>
                    <a:lnTo>
                      <a:pt x="6109" y="22969"/>
                    </a:lnTo>
                    <a:lnTo>
                      <a:pt x="6356" y="22969"/>
                    </a:lnTo>
                    <a:lnTo>
                      <a:pt x="6565" y="22950"/>
                    </a:lnTo>
                    <a:lnTo>
                      <a:pt x="6927" y="22893"/>
                    </a:lnTo>
                    <a:lnTo>
                      <a:pt x="7212" y="22817"/>
                    </a:lnTo>
                    <a:lnTo>
                      <a:pt x="7384" y="22760"/>
                    </a:lnTo>
                    <a:lnTo>
                      <a:pt x="7441" y="22741"/>
                    </a:lnTo>
                    <a:lnTo>
                      <a:pt x="7593" y="22208"/>
                    </a:lnTo>
                    <a:lnTo>
                      <a:pt x="7973" y="20724"/>
                    </a:lnTo>
                    <a:lnTo>
                      <a:pt x="8240" y="19677"/>
                    </a:lnTo>
                    <a:lnTo>
                      <a:pt x="8525" y="18478"/>
                    </a:lnTo>
                    <a:lnTo>
                      <a:pt x="8830" y="17127"/>
                    </a:lnTo>
                    <a:lnTo>
                      <a:pt x="9134" y="15643"/>
                    </a:lnTo>
                    <a:lnTo>
                      <a:pt x="9420" y="14083"/>
                    </a:lnTo>
                    <a:lnTo>
                      <a:pt x="9705" y="12427"/>
                    </a:lnTo>
                    <a:lnTo>
                      <a:pt x="9952" y="10714"/>
                    </a:lnTo>
                    <a:lnTo>
                      <a:pt x="10067" y="9839"/>
                    </a:lnTo>
                    <a:lnTo>
                      <a:pt x="10162" y="8964"/>
                    </a:lnTo>
                    <a:lnTo>
                      <a:pt x="10257" y="8088"/>
                    </a:lnTo>
                    <a:lnTo>
                      <a:pt x="10314" y="7213"/>
                    </a:lnTo>
                    <a:lnTo>
                      <a:pt x="10371" y="6338"/>
                    </a:lnTo>
                    <a:lnTo>
                      <a:pt x="10409" y="5462"/>
                    </a:lnTo>
                    <a:lnTo>
                      <a:pt x="10447" y="4606"/>
                    </a:lnTo>
                    <a:lnTo>
                      <a:pt x="10447" y="3769"/>
                    </a:lnTo>
                    <a:lnTo>
                      <a:pt x="10428" y="2931"/>
                    </a:lnTo>
                    <a:lnTo>
                      <a:pt x="10371" y="2113"/>
                    </a:lnTo>
                    <a:lnTo>
                      <a:pt x="1313" y="1"/>
                    </a:lnTo>
                    <a:close/>
                  </a:path>
                </a:pathLst>
              </a:custGeom>
              <a:solidFill>
                <a:srgbClr val="635E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32"/>
              <p:cNvSpPr/>
              <p:nvPr/>
            </p:nvSpPr>
            <p:spPr>
              <a:xfrm>
                <a:off x="5867750" y="4580100"/>
                <a:ext cx="261200" cy="574250"/>
              </a:xfrm>
              <a:custGeom>
                <a:avLst/>
                <a:gdLst/>
                <a:ahLst/>
                <a:cxnLst/>
                <a:rect l="l" t="t" r="r" b="b"/>
                <a:pathLst>
                  <a:path w="10448" h="22970" fill="none" extrusionOk="0">
                    <a:moveTo>
                      <a:pt x="7441" y="22741"/>
                    </a:moveTo>
                    <a:lnTo>
                      <a:pt x="7441" y="22741"/>
                    </a:lnTo>
                    <a:lnTo>
                      <a:pt x="7384" y="22760"/>
                    </a:lnTo>
                    <a:lnTo>
                      <a:pt x="7212" y="22817"/>
                    </a:lnTo>
                    <a:lnTo>
                      <a:pt x="6927" y="22893"/>
                    </a:lnTo>
                    <a:lnTo>
                      <a:pt x="6565" y="22950"/>
                    </a:lnTo>
                    <a:lnTo>
                      <a:pt x="6356" y="22969"/>
                    </a:lnTo>
                    <a:lnTo>
                      <a:pt x="6109" y="22969"/>
                    </a:lnTo>
                    <a:lnTo>
                      <a:pt x="5861" y="22950"/>
                    </a:lnTo>
                    <a:lnTo>
                      <a:pt x="5595" y="22912"/>
                    </a:lnTo>
                    <a:lnTo>
                      <a:pt x="5309" y="22874"/>
                    </a:lnTo>
                    <a:lnTo>
                      <a:pt x="5024" y="22798"/>
                    </a:lnTo>
                    <a:lnTo>
                      <a:pt x="4719" y="22684"/>
                    </a:lnTo>
                    <a:lnTo>
                      <a:pt x="4396" y="22551"/>
                    </a:lnTo>
                    <a:lnTo>
                      <a:pt x="4396" y="22551"/>
                    </a:lnTo>
                    <a:lnTo>
                      <a:pt x="4206" y="22455"/>
                    </a:lnTo>
                    <a:lnTo>
                      <a:pt x="4034" y="22341"/>
                    </a:lnTo>
                    <a:lnTo>
                      <a:pt x="3635" y="22075"/>
                    </a:lnTo>
                    <a:lnTo>
                      <a:pt x="3235" y="21751"/>
                    </a:lnTo>
                    <a:lnTo>
                      <a:pt x="2817" y="21371"/>
                    </a:lnTo>
                    <a:lnTo>
                      <a:pt x="2417" y="20990"/>
                    </a:lnTo>
                    <a:lnTo>
                      <a:pt x="2017" y="20571"/>
                    </a:lnTo>
                    <a:lnTo>
                      <a:pt x="1618" y="20153"/>
                    </a:lnTo>
                    <a:lnTo>
                      <a:pt x="1275" y="19753"/>
                    </a:lnTo>
                    <a:lnTo>
                      <a:pt x="1275" y="19753"/>
                    </a:lnTo>
                    <a:lnTo>
                      <a:pt x="761" y="19144"/>
                    </a:lnTo>
                    <a:lnTo>
                      <a:pt x="362" y="18669"/>
                    </a:lnTo>
                    <a:lnTo>
                      <a:pt x="0" y="18212"/>
                    </a:lnTo>
                    <a:lnTo>
                      <a:pt x="0" y="18212"/>
                    </a:lnTo>
                    <a:lnTo>
                      <a:pt x="191" y="17850"/>
                    </a:lnTo>
                    <a:lnTo>
                      <a:pt x="362" y="17470"/>
                    </a:lnTo>
                    <a:lnTo>
                      <a:pt x="514" y="17089"/>
                    </a:lnTo>
                    <a:lnTo>
                      <a:pt x="647" y="16671"/>
                    </a:lnTo>
                    <a:lnTo>
                      <a:pt x="780" y="16252"/>
                    </a:lnTo>
                    <a:lnTo>
                      <a:pt x="914" y="15814"/>
                    </a:lnTo>
                    <a:lnTo>
                      <a:pt x="1028" y="15377"/>
                    </a:lnTo>
                    <a:lnTo>
                      <a:pt x="1123" y="14920"/>
                    </a:lnTo>
                    <a:lnTo>
                      <a:pt x="1294" y="13968"/>
                    </a:lnTo>
                    <a:lnTo>
                      <a:pt x="1446" y="12979"/>
                    </a:lnTo>
                    <a:lnTo>
                      <a:pt x="1561" y="11970"/>
                    </a:lnTo>
                    <a:lnTo>
                      <a:pt x="1637" y="10943"/>
                    </a:lnTo>
                    <a:lnTo>
                      <a:pt x="1694" y="9915"/>
                    </a:lnTo>
                    <a:lnTo>
                      <a:pt x="1732" y="8888"/>
                    </a:lnTo>
                    <a:lnTo>
                      <a:pt x="1751" y="7879"/>
                    </a:lnTo>
                    <a:lnTo>
                      <a:pt x="1751" y="6889"/>
                    </a:lnTo>
                    <a:lnTo>
                      <a:pt x="1732" y="5919"/>
                    </a:lnTo>
                    <a:lnTo>
                      <a:pt x="1694" y="5006"/>
                    </a:lnTo>
                    <a:lnTo>
                      <a:pt x="1618" y="3312"/>
                    </a:lnTo>
                    <a:lnTo>
                      <a:pt x="1599" y="3103"/>
                    </a:lnTo>
                    <a:lnTo>
                      <a:pt x="1599" y="3103"/>
                    </a:lnTo>
                    <a:lnTo>
                      <a:pt x="1485" y="1771"/>
                    </a:lnTo>
                    <a:lnTo>
                      <a:pt x="1446" y="1333"/>
                    </a:lnTo>
                    <a:lnTo>
                      <a:pt x="1446" y="1333"/>
                    </a:lnTo>
                    <a:lnTo>
                      <a:pt x="1446" y="1219"/>
                    </a:lnTo>
                    <a:lnTo>
                      <a:pt x="1446" y="1219"/>
                    </a:lnTo>
                    <a:lnTo>
                      <a:pt x="1313" y="1"/>
                    </a:lnTo>
                    <a:lnTo>
                      <a:pt x="10371" y="2113"/>
                    </a:lnTo>
                    <a:lnTo>
                      <a:pt x="10371" y="2113"/>
                    </a:lnTo>
                    <a:lnTo>
                      <a:pt x="10428" y="2931"/>
                    </a:lnTo>
                    <a:lnTo>
                      <a:pt x="10447" y="3769"/>
                    </a:lnTo>
                    <a:lnTo>
                      <a:pt x="10447" y="4606"/>
                    </a:lnTo>
                    <a:lnTo>
                      <a:pt x="10409" y="5462"/>
                    </a:lnTo>
                    <a:lnTo>
                      <a:pt x="10371" y="6338"/>
                    </a:lnTo>
                    <a:lnTo>
                      <a:pt x="10314" y="7213"/>
                    </a:lnTo>
                    <a:lnTo>
                      <a:pt x="10257" y="8088"/>
                    </a:lnTo>
                    <a:lnTo>
                      <a:pt x="10162" y="8964"/>
                    </a:lnTo>
                    <a:lnTo>
                      <a:pt x="10067" y="9839"/>
                    </a:lnTo>
                    <a:lnTo>
                      <a:pt x="9952" y="10714"/>
                    </a:lnTo>
                    <a:lnTo>
                      <a:pt x="9705" y="12427"/>
                    </a:lnTo>
                    <a:lnTo>
                      <a:pt x="9420" y="14083"/>
                    </a:lnTo>
                    <a:lnTo>
                      <a:pt x="9134" y="15643"/>
                    </a:lnTo>
                    <a:lnTo>
                      <a:pt x="8830" y="17127"/>
                    </a:lnTo>
                    <a:lnTo>
                      <a:pt x="8525" y="18478"/>
                    </a:lnTo>
                    <a:lnTo>
                      <a:pt x="8240" y="19677"/>
                    </a:lnTo>
                    <a:lnTo>
                      <a:pt x="7973" y="20724"/>
                    </a:lnTo>
                    <a:lnTo>
                      <a:pt x="7593" y="22208"/>
                    </a:lnTo>
                    <a:lnTo>
                      <a:pt x="7441" y="227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32"/>
              <p:cNvSpPr/>
              <p:nvPr/>
            </p:nvSpPr>
            <p:spPr>
              <a:xfrm>
                <a:off x="4817800" y="3402200"/>
                <a:ext cx="87252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34901" h="26166" extrusionOk="0">
                    <a:moveTo>
                      <a:pt x="34900" y="19791"/>
                    </a:moveTo>
                    <a:lnTo>
                      <a:pt x="34900" y="19791"/>
                    </a:lnTo>
                    <a:lnTo>
                      <a:pt x="34900" y="20419"/>
                    </a:lnTo>
                    <a:lnTo>
                      <a:pt x="34862" y="20990"/>
                    </a:lnTo>
                    <a:lnTo>
                      <a:pt x="34805" y="21504"/>
                    </a:lnTo>
                    <a:lnTo>
                      <a:pt x="34748" y="21960"/>
                    </a:lnTo>
                    <a:lnTo>
                      <a:pt x="34672" y="22360"/>
                    </a:lnTo>
                    <a:lnTo>
                      <a:pt x="34577" y="22702"/>
                    </a:lnTo>
                    <a:lnTo>
                      <a:pt x="34501" y="23007"/>
                    </a:lnTo>
                    <a:lnTo>
                      <a:pt x="34406" y="23254"/>
                    </a:lnTo>
                    <a:lnTo>
                      <a:pt x="34310" y="23464"/>
                    </a:lnTo>
                    <a:lnTo>
                      <a:pt x="34215" y="23635"/>
                    </a:lnTo>
                    <a:lnTo>
                      <a:pt x="34120" y="23787"/>
                    </a:lnTo>
                    <a:lnTo>
                      <a:pt x="34044" y="23882"/>
                    </a:lnTo>
                    <a:lnTo>
                      <a:pt x="33930" y="24015"/>
                    </a:lnTo>
                    <a:lnTo>
                      <a:pt x="33892" y="24053"/>
                    </a:lnTo>
                    <a:lnTo>
                      <a:pt x="27251" y="18192"/>
                    </a:lnTo>
                    <a:lnTo>
                      <a:pt x="27251" y="18192"/>
                    </a:lnTo>
                    <a:lnTo>
                      <a:pt x="26870" y="18459"/>
                    </a:lnTo>
                    <a:lnTo>
                      <a:pt x="25900" y="19125"/>
                    </a:lnTo>
                    <a:lnTo>
                      <a:pt x="24587" y="20095"/>
                    </a:lnTo>
                    <a:lnTo>
                      <a:pt x="23882" y="20628"/>
                    </a:lnTo>
                    <a:lnTo>
                      <a:pt x="23178" y="21199"/>
                    </a:lnTo>
                    <a:lnTo>
                      <a:pt x="23178" y="21199"/>
                    </a:lnTo>
                    <a:lnTo>
                      <a:pt x="22779" y="21504"/>
                    </a:lnTo>
                    <a:lnTo>
                      <a:pt x="22341" y="21827"/>
                    </a:lnTo>
                    <a:lnTo>
                      <a:pt x="21314" y="22569"/>
                    </a:lnTo>
                    <a:lnTo>
                      <a:pt x="20153" y="23368"/>
                    </a:lnTo>
                    <a:lnTo>
                      <a:pt x="18992" y="24168"/>
                    </a:lnTo>
                    <a:lnTo>
                      <a:pt x="17888" y="24891"/>
                    </a:lnTo>
                    <a:lnTo>
                      <a:pt x="16975" y="25500"/>
                    </a:lnTo>
                    <a:lnTo>
                      <a:pt x="16290" y="25918"/>
                    </a:lnTo>
                    <a:lnTo>
                      <a:pt x="15985" y="26090"/>
                    </a:lnTo>
                    <a:lnTo>
                      <a:pt x="15985" y="26090"/>
                    </a:lnTo>
                    <a:lnTo>
                      <a:pt x="15795" y="26128"/>
                    </a:lnTo>
                    <a:lnTo>
                      <a:pt x="15357" y="26128"/>
                    </a:lnTo>
                    <a:lnTo>
                      <a:pt x="13873" y="26166"/>
                    </a:lnTo>
                    <a:lnTo>
                      <a:pt x="11818" y="26166"/>
                    </a:lnTo>
                    <a:lnTo>
                      <a:pt x="9458" y="26166"/>
                    </a:lnTo>
                    <a:lnTo>
                      <a:pt x="4929" y="26147"/>
                    </a:lnTo>
                    <a:lnTo>
                      <a:pt x="3293" y="26128"/>
                    </a:lnTo>
                    <a:lnTo>
                      <a:pt x="2456" y="26090"/>
                    </a:lnTo>
                    <a:lnTo>
                      <a:pt x="2456" y="26090"/>
                    </a:lnTo>
                    <a:lnTo>
                      <a:pt x="2094" y="26052"/>
                    </a:lnTo>
                    <a:lnTo>
                      <a:pt x="1752" y="25975"/>
                    </a:lnTo>
                    <a:lnTo>
                      <a:pt x="1409" y="25861"/>
                    </a:lnTo>
                    <a:lnTo>
                      <a:pt x="1085" y="25747"/>
                    </a:lnTo>
                    <a:lnTo>
                      <a:pt x="610" y="25538"/>
                    </a:lnTo>
                    <a:lnTo>
                      <a:pt x="419" y="25443"/>
                    </a:lnTo>
                    <a:lnTo>
                      <a:pt x="419" y="25443"/>
                    </a:lnTo>
                    <a:lnTo>
                      <a:pt x="343" y="25347"/>
                    </a:lnTo>
                    <a:lnTo>
                      <a:pt x="267" y="25233"/>
                    </a:lnTo>
                    <a:lnTo>
                      <a:pt x="153" y="24986"/>
                    </a:lnTo>
                    <a:lnTo>
                      <a:pt x="77" y="24719"/>
                    </a:lnTo>
                    <a:lnTo>
                      <a:pt x="39" y="24434"/>
                    </a:lnTo>
                    <a:lnTo>
                      <a:pt x="1" y="24149"/>
                    </a:lnTo>
                    <a:lnTo>
                      <a:pt x="1" y="23844"/>
                    </a:lnTo>
                    <a:lnTo>
                      <a:pt x="20" y="23559"/>
                    </a:lnTo>
                    <a:lnTo>
                      <a:pt x="39" y="23254"/>
                    </a:lnTo>
                    <a:lnTo>
                      <a:pt x="115" y="22721"/>
                    </a:lnTo>
                    <a:lnTo>
                      <a:pt x="210" y="22303"/>
                    </a:lnTo>
                    <a:lnTo>
                      <a:pt x="324" y="21884"/>
                    </a:lnTo>
                    <a:lnTo>
                      <a:pt x="1028" y="21656"/>
                    </a:lnTo>
                    <a:lnTo>
                      <a:pt x="1162" y="20191"/>
                    </a:lnTo>
                    <a:lnTo>
                      <a:pt x="1162" y="20191"/>
                    </a:lnTo>
                    <a:lnTo>
                      <a:pt x="1390" y="20210"/>
                    </a:lnTo>
                    <a:lnTo>
                      <a:pt x="1656" y="20210"/>
                    </a:lnTo>
                    <a:lnTo>
                      <a:pt x="1980" y="20191"/>
                    </a:lnTo>
                    <a:lnTo>
                      <a:pt x="2341" y="20152"/>
                    </a:lnTo>
                    <a:lnTo>
                      <a:pt x="2722" y="20095"/>
                    </a:lnTo>
                    <a:lnTo>
                      <a:pt x="3122" y="20000"/>
                    </a:lnTo>
                    <a:lnTo>
                      <a:pt x="3293" y="19943"/>
                    </a:lnTo>
                    <a:lnTo>
                      <a:pt x="3483" y="19867"/>
                    </a:lnTo>
                    <a:lnTo>
                      <a:pt x="3483" y="19867"/>
                    </a:lnTo>
                    <a:lnTo>
                      <a:pt x="3673" y="19753"/>
                    </a:lnTo>
                    <a:lnTo>
                      <a:pt x="3921" y="19601"/>
                    </a:lnTo>
                    <a:lnTo>
                      <a:pt x="4530" y="19201"/>
                    </a:lnTo>
                    <a:lnTo>
                      <a:pt x="5234" y="18687"/>
                    </a:lnTo>
                    <a:lnTo>
                      <a:pt x="5976" y="18135"/>
                    </a:lnTo>
                    <a:lnTo>
                      <a:pt x="7346" y="17146"/>
                    </a:lnTo>
                    <a:lnTo>
                      <a:pt x="7841" y="16803"/>
                    </a:lnTo>
                    <a:lnTo>
                      <a:pt x="8012" y="16689"/>
                    </a:lnTo>
                    <a:lnTo>
                      <a:pt x="8107" y="16632"/>
                    </a:lnTo>
                    <a:lnTo>
                      <a:pt x="8107" y="16632"/>
                    </a:lnTo>
                    <a:lnTo>
                      <a:pt x="8298" y="16594"/>
                    </a:lnTo>
                    <a:lnTo>
                      <a:pt x="8507" y="16575"/>
                    </a:lnTo>
                    <a:lnTo>
                      <a:pt x="8754" y="16575"/>
                    </a:lnTo>
                    <a:lnTo>
                      <a:pt x="8983" y="16594"/>
                    </a:lnTo>
                    <a:lnTo>
                      <a:pt x="9401" y="16613"/>
                    </a:lnTo>
                    <a:lnTo>
                      <a:pt x="9573" y="16632"/>
                    </a:lnTo>
                    <a:lnTo>
                      <a:pt x="9573" y="16632"/>
                    </a:lnTo>
                    <a:lnTo>
                      <a:pt x="11475" y="14444"/>
                    </a:lnTo>
                    <a:lnTo>
                      <a:pt x="15757" y="9572"/>
                    </a:lnTo>
                    <a:lnTo>
                      <a:pt x="18079" y="6946"/>
                    </a:lnTo>
                    <a:lnTo>
                      <a:pt x="20172" y="4606"/>
                    </a:lnTo>
                    <a:lnTo>
                      <a:pt x="21047" y="3654"/>
                    </a:lnTo>
                    <a:lnTo>
                      <a:pt x="21751" y="2893"/>
                    </a:lnTo>
                    <a:lnTo>
                      <a:pt x="22265" y="2360"/>
                    </a:lnTo>
                    <a:lnTo>
                      <a:pt x="22436" y="2189"/>
                    </a:lnTo>
                    <a:lnTo>
                      <a:pt x="22550" y="2113"/>
                    </a:lnTo>
                    <a:lnTo>
                      <a:pt x="22550" y="2113"/>
                    </a:lnTo>
                    <a:lnTo>
                      <a:pt x="22741" y="1999"/>
                    </a:lnTo>
                    <a:lnTo>
                      <a:pt x="23007" y="1846"/>
                    </a:lnTo>
                    <a:lnTo>
                      <a:pt x="23730" y="1542"/>
                    </a:lnTo>
                    <a:lnTo>
                      <a:pt x="24625" y="1199"/>
                    </a:lnTo>
                    <a:lnTo>
                      <a:pt x="25576" y="838"/>
                    </a:lnTo>
                    <a:lnTo>
                      <a:pt x="27270" y="248"/>
                    </a:lnTo>
                    <a:lnTo>
                      <a:pt x="28012" y="0"/>
                    </a:lnTo>
                    <a:lnTo>
                      <a:pt x="28012" y="0"/>
                    </a:lnTo>
                    <a:lnTo>
                      <a:pt x="28335" y="362"/>
                    </a:lnTo>
                    <a:lnTo>
                      <a:pt x="28697" y="800"/>
                    </a:lnTo>
                    <a:lnTo>
                      <a:pt x="29154" y="1409"/>
                    </a:lnTo>
                    <a:lnTo>
                      <a:pt x="29686" y="2151"/>
                    </a:lnTo>
                    <a:lnTo>
                      <a:pt x="30295" y="3026"/>
                    </a:lnTo>
                    <a:lnTo>
                      <a:pt x="30600" y="3502"/>
                    </a:lnTo>
                    <a:lnTo>
                      <a:pt x="30923" y="4016"/>
                    </a:lnTo>
                    <a:lnTo>
                      <a:pt x="31228" y="4568"/>
                    </a:lnTo>
                    <a:lnTo>
                      <a:pt x="31551" y="5138"/>
                    </a:lnTo>
                    <a:lnTo>
                      <a:pt x="31551" y="5138"/>
                    </a:lnTo>
                    <a:lnTo>
                      <a:pt x="31818" y="5633"/>
                    </a:lnTo>
                    <a:lnTo>
                      <a:pt x="32084" y="6166"/>
                    </a:lnTo>
                    <a:lnTo>
                      <a:pt x="32084" y="6166"/>
                    </a:lnTo>
                    <a:lnTo>
                      <a:pt x="32408" y="6889"/>
                    </a:lnTo>
                    <a:lnTo>
                      <a:pt x="32712" y="7669"/>
                    </a:lnTo>
                    <a:lnTo>
                      <a:pt x="32997" y="8488"/>
                    </a:lnTo>
                    <a:lnTo>
                      <a:pt x="33264" y="9344"/>
                    </a:lnTo>
                    <a:lnTo>
                      <a:pt x="33530" y="10238"/>
                    </a:lnTo>
                    <a:lnTo>
                      <a:pt x="33759" y="11152"/>
                    </a:lnTo>
                    <a:lnTo>
                      <a:pt x="33968" y="12084"/>
                    </a:lnTo>
                    <a:lnTo>
                      <a:pt x="34158" y="13036"/>
                    </a:lnTo>
                    <a:lnTo>
                      <a:pt x="34329" y="13968"/>
                    </a:lnTo>
                    <a:lnTo>
                      <a:pt x="34482" y="14900"/>
                    </a:lnTo>
                    <a:lnTo>
                      <a:pt x="34615" y="15795"/>
                    </a:lnTo>
                    <a:lnTo>
                      <a:pt x="34710" y="16689"/>
                    </a:lnTo>
                    <a:lnTo>
                      <a:pt x="34805" y="17526"/>
                    </a:lnTo>
                    <a:lnTo>
                      <a:pt x="34862" y="18345"/>
                    </a:lnTo>
                    <a:lnTo>
                      <a:pt x="34900" y="19087"/>
                    </a:lnTo>
                    <a:lnTo>
                      <a:pt x="34900" y="197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32"/>
              <p:cNvSpPr/>
              <p:nvPr/>
            </p:nvSpPr>
            <p:spPr>
              <a:xfrm>
                <a:off x="4817800" y="3402200"/>
                <a:ext cx="87252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34901" h="26166" fill="none" extrusionOk="0">
                    <a:moveTo>
                      <a:pt x="34900" y="19791"/>
                    </a:moveTo>
                    <a:lnTo>
                      <a:pt x="34900" y="19791"/>
                    </a:lnTo>
                    <a:lnTo>
                      <a:pt x="34900" y="20419"/>
                    </a:lnTo>
                    <a:lnTo>
                      <a:pt x="34862" y="20990"/>
                    </a:lnTo>
                    <a:lnTo>
                      <a:pt x="34805" y="21504"/>
                    </a:lnTo>
                    <a:lnTo>
                      <a:pt x="34748" y="21960"/>
                    </a:lnTo>
                    <a:lnTo>
                      <a:pt x="34672" y="22360"/>
                    </a:lnTo>
                    <a:lnTo>
                      <a:pt x="34577" y="22702"/>
                    </a:lnTo>
                    <a:lnTo>
                      <a:pt x="34501" y="23007"/>
                    </a:lnTo>
                    <a:lnTo>
                      <a:pt x="34406" y="23254"/>
                    </a:lnTo>
                    <a:lnTo>
                      <a:pt x="34310" y="23464"/>
                    </a:lnTo>
                    <a:lnTo>
                      <a:pt x="34215" y="23635"/>
                    </a:lnTo>
                    <a:lnTo>
                      <a:pt x="34120" y="23787"/>
                    </a:lnTo>
                    <a:lnTo>
                      <a:pt x="34044" y="23882"/>
                    </a:lnTo>
                    <a:lnTo>
                      <a:pt x="33930" y="24015"/>
                    </a:lnTo>
                    <a:lnTo>
                      <a:pt x="33892" y="24053"/>
                    </a:lnTo>
                    <a:lnTo>
                      <a:pt x="27251" y="18192"/>
                    </a:lnTo>
                    <a:lnTo>
                      <a:pt x="27251" y="18192"/>
                    </a:lnTo>
                    <a:lnTo>
                      <a:pt x="26870" y="18459"/>
                    </a:lnTo>
                    <a:lnTo>
                      <a:pt x="25900" y="19125"/>
                    </a:lnTo>
                    <a:lnTo>
                      <a:pt x="24587" y="20095"/>
                    </a:lnTo>
                    <a:lnTo>
                      <a:pt x="23882" y="20628"/>
                    </a:lnTo>
                    <a:lnTo>
                      <a:pt x="23178" y="21199"/>
                    </a:lnTo>
                    <a:lnTo>
                      <a:pt x="23178" y="21199"/>
                    </a:lnTo>
                    <a:lnTo>
                      <a:pt x="22779" y="21504"/>
                    </a:lnTo>
                    <a:lnTo>
                      <a:pt x="22341" y="21827"/>
                    </a:lnTo>
                    <a:lnTo>
                      <a:pt x="21314" y="22569"/>
                    </a:lnTo>
                    <a:lnTo>
                      <a:pt x="20153" y="23368"/>
                    </a:lnTo>
                    <a:lnTo>
                      <a:pt x="18992" y="24168"/>
                    </a:lnTo>
                    <a:lnTo>
                      <a:pt x="17888" y="24891"/>
                    </a:lnTo>
                    <a:lnTo>
                      <a:pt x="16975" y="25500"/>
                    </a:lnTo>
                    <a:lnTo>
                      <a:pt x="16290" y="25918"/>
                    </a:lnTo>
                    <a:lnTo>
                      <a:pt x="15985" y="26090"/>
                    </a:lnTo>
                    <a:lnTo>
                      <a:pt x="15985" y="26090"/>
                    </a:lnTo>
                    <a:lnTo>
                      <a:pt x="15795" y="26128"/>
                    </a:lnTo>
                    <a:lnTo>
                      <a:pt x="15357" y="26128"/>
                    </a:lnTo>
                    <a:lnTo>
                      <a:pt x="13873" y="26166"/>
                    </a:lnTo>
                    <a:lnTo>
                      <a:pt x="11818" y="26166"/>
                    </a:lnTo>
                    <a:lnTo>
                      <a:pt x="9458" y="26166"/>
                    </a:lnTo>
                    <a:lnTo>
                      <a:pt x="4929" y="26147"/>
                    </a:lnTo>
                    <a:lnTo>
                      <a:pt x="3293" y="26128"/>
                    </a:lnTo>
                    <a:lnTo>
                      <a:pt x="2456" y="26090"/>
                    </a:lnTo>
                    <a:lnTo>
                      <a:pt x="2456" y="26090"/>
                    </a:lnTo>
                    <a:lnTo>
                      <a:pt x="2094" y="26052"/>
                    </a:lnTo>
                    <a:lnTo>
                      <a:pt x="1752" y="25975"/>
                    </a:lnTo>
                    <a:lnTo>
                      <a:pt x="1409" y="25861"/>
                    </a:lnTo>
                    <a:lnTo>
                      <a:pt x="1085" y="25747"/>
                    </a:lnTo>
                    <a:lnTo>
                      <a:pt x="610" y="25538"/>
                    </a:lnTo>
                    <a:lnTo>
                      <a:pt x="419" y="25443"/>
                    </a:lnTo>
                    <a:lnTo>
                      <a:pt x="419" y="25443"/>
                    </a:lnTo>
                    <a:lnTo>
                      <a:pt x="343" y="25347"/>
                    </a:lnTo>
                    <a:lnTo>
                      <a:pt x="267" y="25233"/>
                    </a:lnTo>
                    <a:lnTo>
                      <a:pt x="153" y="24986"/>
                    </a:lnTo>
                    <a:lnTo>
                      <a:pt x="77" y="24719"/>
                    </a:lnTo>
                    <a:lnTo>
                      <a:pt x="39" y="24434"/>
                    </a:lnTo>
                    <a:lnTo>
                      <a:pt x="1" y="24149"/>
                    </a:lnTo>
                    <a:lnTo>
                      <a:pt x="1" y="23844"/>
                    </a:lnTo>
                    <a:lnTo>
                      <a:pt x="20" y="23559"/>
                    </a:lnTo>
                    <a:lnTo>
                      <a:pt x="39" y="23254"/>
                    </a:lnTo>
                    <a:lnTo>
                      <a:pt x="115" y="22721"/>
                    </a:lnTo>
                    <a:lnTo>
                      <a:pt x="210" y="22303"/>
                    </a:lnTo>
                    <a:lnTo>
                      <a:pt x="324" y="21884"/>
                    </a:lnTo>
                    <a:lnTo>
                      <a:pt x="1028" y="21656"/>
                    </a:lnTo>
                    <a:lnTo>
                      <a:pt x="1162" y="20191"/>
                    </a:lnTo>
                    <a:lnTo>
                      <a:pt x="1162" y="20191"/>
                    </a:lnTo>
                    <a:lnTo>
                      <a:pt x="1390" y="20210"/>
                    </a:lnTo>
                    <a:lnTo>
                      <a:pt x="1656" y="20210"/>
                    </a:lnTo>
                    <a:lnTo>
                      <a:pt x="1980" y="20191"/>
                    </a:lnTo>
                    <a:lnTo>
                      <a:pt x="2341" y="20152"/>
                    </a:lnTo>
                    <a:lnTo>
                      <a:pt x="2722" y="20095"/>
                    </a:lnTo>
                    <a:lnTo>
                      <a:pt x="3122" y="20000"/>
                    </a:lnTo>
                    <a:lnTo>
                      <a:pt x="3293" y="19943"/>
                    </a:lnTo>
                    <a:lnTo>
                      <a:pt x="3483" y="19867"/>
                    </a:lnTo>
                    <a:lnTo>
                      <a:pt x="3483" y="19867"/>
                    </a:lnTo>
                    <a:lnTo>
                      <a:pt x="3673" y="19753"/>
                    </a:lnTo>
                    <a:lnTo>
                      <a:pt x="3921" y="19601"/>
                    </a:lnTo>
                    <a:lnTo>
                      <a:pt x="4530" y="19201"/>
                    </a:lnTo>
                    <a:lnTo>
                      <a:pt x="5234" y="18687"/>
                    </a:lnTo>
                    <a:lnTo>
                      <a:pt x="5976" y="18135"/>
                    </a:lnTo>
                    <a:lnTo>
                      <a:pt x="7346" y="17146"/>
                    </a:lnTo>
                    <a:lnTo>
                      <a:pt x="7841" y="16803"/>
                    </a:lnTo>
                    <a:lnTo>
                      <a:pt x="8012" y="16689"/>
                    </a:lnTo>
                    <a:lnTo>
                      <a:pt x="8107" y="16632"/>
                    </a:lnTo>
                    <a:lnTo>
                      <a:pt x="8107" y="16632"/>
                    </a:lnTo>
                    <a:lnTo>
                      <a:pt x="8298" y="16594"/>
                    </a:lnTo>
                    <a:lnTo>
                      <a:pt x="8507" y="16575"/>
                    </a:lnTo>
                    <a:lnTo>
                      <a:pt x="8754" y="16575"/>
                    </a:lnTo>
                    <a:lnTo>
                      <a:pt x="8983" y="16594"/>
                    </a:lnTo>
                    <a:lnTo>
                      <a:pt x="9401" y="16613"/>
                    </a:lnTo>
                    <a:lnTo>
                      <a:pt x="9573" y="16632"/>
                    </a:lnTo>
                    <a:lnTo>
                      <a:pt x="9573" y="16632"/>
                    </a:lnTo>
                    <a:lnTo>
                      <a:pt x="11475" y="14444"/>
                    </a:lnTo>
                    <a:lnTo>
                      <a:pt x="15757" y="9572"/>
                    </a:lnTo>
                    <a:lnTo>
                      <a:pt x="18079" y="6946"/>
                    </a:lnTo>
                    <a:lnTo>
                      <a:pt x="20172" y="4606"/>
                    </a:lnTo>
                    <a:lnTo>
                      <a:pt x="21047" y="3654"/>
                    </a:lnTo>
                    <a:lnTo>
                      <a:pt x="21751" y="2893"/>
                    </a:lnTo>
                    <a:lnTo>
                      <a:pt x="22265" y="2360"/>
                    </a:lnTo>
                    <a:lnTo>
                      <a:pt x="22436" y="2189"/>
                    </a:lnTo>
                    <a:lnTo>
                      <a:pt x="22550" y="2113"/>
                    </a:lnTo>
                    <a:lnTo>
                      <a:pt x="22550" y="2113"/>
                    </a:lnTo>
                    <a:lnTo>
                      <a:pt x="22741" y="1999"/>
                    </a:lnTo>
                    <a:lnTo>
                      <a:pt x="23007" y="1846"/>
                    </a:lnTo>
                    <a:lnTo>
                      <a:pt x="23730" y="1542"/>
                    </a:lnTo>
                    <a:lnTo>
                      <a:pt x="24625" y="1199"/>
                    </a:lnTo>
                    <a:lnTo>
                      <a:pt x="25576" y="838"/>
                    </a:lnTo>
                    <a:lnTo>
                      <a:pt x="27270" y="248"/>
                    </a:lnTo>
                    <a:lnTo>
                      <a:pt x="28012" y="0"/>
                    </a:lnTo>
                    <a:lnTo>
                      <a:pt x="28012" y="0"/>
                    </a:lnTo>
                    <a:lnTo>
                      <a:pt x="28335" y="362"/>
                    </a:lnTo>
                    <a:lnTo>
                      <a:pt x="28697" y="800"/>
                    </a:lnTo>
                    <a:lnTo>
                      <a:pt x="29154" y="1409"/>
                    </a:lnTo>
                    <a:lnTo>
                      <a:pt x="29686" y="2151"/>
                    </a:lnTo>
                    <a:lnTo>
                      <a:pt x="30295" y="3026"/>
                    </a:lnTo>
                    <a:lnTo>
                      <a:pt x="30600" y="3502"/>
                    </a:lnTo>
                    <a:lnTo>
                      <a:pt x="30923" y="4016"/>
                    </a:lnTo>
                    <a:lnTo>
                      <a:pt x="31228" y="4568"/>
                    </a:lnTo>
                    <a:lnTo>
                      <a:pt x="31551" y="5138"/>
                    </a:lnTo>
                    <a:lnTo>
                      <a:pt x="31551" y="5138"/>
                    </a:lnTo>
                    <a:lnTo>
                      <a:pt x="31818" y="5633"/>
                    </a:lnTo>
                    <a:lnTo>
                      <a:pt x="32084" y="6166"/>
                    </a:lnTo>
                    <a:lnTo>
                      <a:pt x="32084" y="6166"/>
                    </a:lnTo>
                    <a:lnTo>
                      <a:pt x="32408" y="6889"/>
                    </a:lnTo>
                    <a:lnTo>
                      <a:pt x="32712" y="7669"/>
                    </a:lnTo>
                    <a:lnTo>
                      <a:pt x="32997" y="8488"/>
                    </a:lnTo>
                    <a:lnTo>
                      <a:pt x="33264" y="9344"/>
                    </a:lnTo>
                    <a:lnTo>
                      <a:pt x="33530" y="10238"/>
                    </a:lnTo>
                    <a:lnTo>
                      <a:pt x="33759" y="11152"/>
                    </a:lnTo>
                    <a:lnTo>
                      <a:pt x="33968" y="12084"/>
                    </a:lnTo>
                    <a:lnTo>
                      <a:pt x="34158" y="13036"/>
                    </a:lnTo>
                    <a:lnTo>
                      <a:pt x="34329" y="13968"/>
                    </a:lnTo>
                    <a:lnTo>
                      <a:pt x="34482" y="14900"/>
                    </a:lnTo>
                    <a:lnTo>
                      <a:pt x="34615" y="15795"/>
                    </a:lnTo>
                    <a:lnTo>
                      <a:pt x="34710" y="16689"/>
                    </a:lnTo>
                    <a:lnTo>
                      <a:pt x="34805" y="17526"/>
                    </a:lnTo>
                    <a:lnTo>
                      <a:pt x="34862" y="18345"/>
                    </a:lnTo>
                    <a:lnTo>
                      <a:pt x="34900" y="19087"/>
                    </a:lnTo>
                    <a:lnTo>
                      <a:pt x="34900" y="197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32"/>
              <p:cNvSpPr/>
              <p:nvPr/>
            </p:nvSpPr>
            <p:spPr>
              <a:xfrm>
                <a:off x="5399625" y="4323225"/>
                <a:ext cx="817800" cy="852525"/>
              </a:xfrm>
              <a:custGeom>
                <a:avLst/>
                <a:gdLst/>
                <a:ahLst/>
                <a:cxnLst/>
                <a:rect l="l" t="t" r="r" b="b"/>
                <a:pathLst>
                  <a:path w="32712" h="34101" extrusionOk="0">
                    <a:moveTo>
                      <a:pt x="6413" y="0"/>
                    </a:moveTo>
                    <a:lnTo>
                      <a:pt x="5614" y="38"/>
                    </a:lnTo>
                    <a:lnTo>
                      <a:pt x="4834" y="57"/>
                    </a:lnTo>
                    <a:lnTo>
                      <a:pt x="4073" y="95"/>
                    </a:lnTo>
                    <a:lnTo>
                      <a:pt x="3350" y="152"/>
                    </a:lnTo>
                    <a:lnTo>
                      <a:pt x="2703" y="209"/>
                    </a:lnTo>
                    <a:lnTo>
                      <a:pt x="2094" y="286"/>
                    </a:lnTo>
                    <a:lnTo>
                      <a:pt x="1580" y="362"/>
                    </a:lnTo>
                    <a:lnTo>
                      <a:pt x="1161" y="438"/>
                    </a:lnTo>
                    <a:lnTo>
                      <a:pt x="819" y="514"/>
                    </a:lnTo>
                    <a:lnTo>
                      <a:pt x="705" y="552"/>
                    </a:lnTo>
                    <a:lnTo>
                      <a:pt x="609" y="609"/>
                    </a:lnTo>
                    <a:lnTo>
                      <a:pt x="476" y="704"/>
                    </a:lnTo>
                    <a:lnTo>
                      <a:pt x="343" y="837"/>
                    </a:lnTo>
                    <a:lnTo>
                      <a:pt x="248" y="990"/>
                    </a:lnTo>
                    <a:lnTo>
                      <a:pt x="172" y="1180"/>
                    </a:lnTo>
                    <a:lnTo>
                      <a:pt x="96" y="1389"/>
                    </a:lnTo>
                    <a:lnTo>
                      <a:pt x="58" y="1618"/>
                    </a:lnTo>
                    <a:lnTo>
                      <a:pt x="20" y="1865"/>
                    </a:lnTo>
                    <a:lnTo>
                      <a:pt x="1" y="2150"/>
                    </a:lnTo>
                    <a:lnTo>
                      <a:pt x="1" y="2759"/>
                    </a:lnTo>
                    <a:lnTo>
                      <a:pt x="39" y="3463"/>
                    </a:lnTo>
                    <a:lnTo>
                      <a:pt x="134" y="5100"/>
                    </a:lnTo>
                    <a:lnTo>
                      <a:pt x="210" y="5709"/>
                    </a:lnTo>
                    <a:lnTo>
                      <a:pt x="343" y="6641"/>
                    </a:lnTo>
                    <a:lnTo>
                      <a:pt x="743" y="9286"/>
                    </a:lnTo>
                    <a:lnTo>
                      <a:pt x="990" y="10923"/>
                    </a:lnTo>
                    <a:lnTo>
                      <a:pt x="1237" y="12731"/>
                    </a:lnTo>
                    <a:lnTo>
                      <a:pt x="1485" y="14653"/>
                    </a:lnTo>
                    <a:lnTo>
                      <a:pt x="1694" y="16651"/>
                    </a:lnTo>
                    <a:lnTo>
                      <a:pt x="1789" y="17678"/>
                    </a:lnTo>
                    <a:lnTo>
                      <a:pt x="1884" y="18687"/>
                    </a:lnTo>
                    <a:lnTo>
                      <a:pt x="1941" y="19714"/>
                    </a:lnTo>
                    <a:lnTo>
                      <a:pt x="1999" y="20742"/>
                    </a:lnTo>
                    <a:lnTo>
                      <a:pt x="2037" y="21751"/>
                    </a:lnTo>
                    <a:lnTo>
                      <a:pt x="2056" y="22759"/>
                    </a:lnTo>
                    <a:lnTo>
                      <a:pt x="2056" y="23749"/>
                    </a:lnTo>
                    <a:lnTo>
                      <a:pt x="2018" y="24700"/>
                    </a:lnTo>
                    <a:lnTo>
                      <a:pt x="1980" y="25632"/>
                    </a:lnTo>
                    <a:lnTo>
                      <a:pt x="1903" y="26527"/>
                    </a:lnTo>
                    <a:lnTo>
                      <a:pt x="1789" y="27383"/>
                    </a:lnTo>
                    <a:lnTo>
                      <a:pt x="1656" y="28201"/>
                    </a:lnTo>
                    <a:lnTo>
                      <a:pt x="1485" y="28982"/>
                    </a:lnTo>
                    <a:lnTo>
                      <a:pt x="1390" y="29343"/>
                    </a:lnTo>
                    <a:lnTo>
                      <a:pt x="1275" y="29686"/>
                    </a:lnTo>
                    <a:lnTo>
                      <a:pt x="1161" y="30028"/>
                    </a:lnTo>
                    <a:lnTo>
                      <a:pt x="1028" y="30352"/>
                    </a:lnTo>
                    <a:lnTo>
                      <a:pt x="895" y="30656"/>
                    </a:lnTo>
                    <a:lnTo>
                      <a:pt x="762" y="30942"/>
                    </a:lnTo>
                    <a:lnTo>
                      <a:pt x="1637" y="31360"/>
                    </a:lnTo>
                    <a:lnTo>
                      <a:pt x="2627" y="31798"/>
                    </a:lnTo>
                    <a:lnTo>
                      <a:pt x="3863" y="32312"/>
                    </a:lnTo>
                    <a:lnTo>
                      <a:pt x="5005" y="32749"/>
                    </a:lnTo>
                    <a:lnTo>
                      <a:pt x="5614" y="32959"/>
                    </a:lnTo>
                    <a:lnTo>
                      <a:pt x="6223" y="33168"/>
                    </a:lnTo>
                    <a:lnTo>
                      <a:pt x="6832" y="33377"/>
                    </a:lnTo>
                    <a:lnTo>
                      <a:pt x="7460" y="33549"/>
                    </a:lnTo>
                    <a:lnTo>
                      <a:pt x="8069" y="33720"/>
                    </a:lnTo>
                    <a:lnTo>
                      <a:pt x="8659" y="33853"/>
                    </a:lnTo>
                    <a:lnTo>
                      <a:pt x="8678" y="33853"/>
                    </a:lnTo>
                    <a:lnTo>
                      <a:pt x="9154" y="33948"/>
                    </a:lnTo>
                    <a:lnTo>
                      <a:pt x="9610" y="34024"/>
                    </a:lnTo>
                    <a:lnTo>
                      <a:pt x="10048" y="34081"/>
                    </a:lnTo>
                    <a:lnTo>
                      <a:pt x="10467" y="34100"/>
                    </a:lnTo>
                    <a:lnTo>
                      <a:pt x="10505" y="33853"/>
                    </a:lnTo>
                    <a:lnTo>
                      <a:pt x="10581" y="33130"/>
                    </a:lnTo>
                    <a:lnTo>
                      <a:pt x="10676" y="31969"/>
                    </a:lnTo>
                    <a:lnTo>
                      <a:pt x="10771" y="30466"/>
                    </a:lnTo>
                    <a:lnTo>
                      <a:pt x="10809" y="29572"/>
                    </a:lnTo>
                    <a:lnTo>
                      <a:pt x="10847" y="28601"/>
                    </a:lnTo>
                    <a:lnTo>
                      <a:pt x="10866" y="27573"/>
                    </a:lnTo>
                    <a:lnTo>
                      <a:pt x="10866" y="26489"/>
                    </a:lnTo>
                    <a:lnTo>
                      <a:pt x="10847" y="25328"/>
                    </a:lnTo>
                    <a:lnTo>
                      <a:pt x="10828" y="24129"/>
                    </a:lnTo>
                    <a:lnTo>
                      <a:pt x="10771" y="22873"/>
                    </a:lnTo>
                    <a:lnTo>
                      <a:pt x="10695" y="21598"/>
                    </a:lnTo>
                    <a:lnTo>
                      <a:pt x="10600" y="20495"/>
                    </a:lnTo>
                    <a:lnTo>
                      <a:pt x="10486" y="19429"/>
                    </a:lnTo>
                    <a:lnTo>
                      <a:pt x="10352" y="18382"/>
                    </a:lnTo>
                    <a:lnTo>
                      <a:pt x="10200" y="17355"/>
                    </a:lnTo>
                    <a:lnTo>
                      <a:pt x="10048" y="16384"/>
                    </a:lnTo>
                    <a:lnTo>
                      <a:pt x="9896" y="15452"/>
                    </a:lnTo>
                    <a:lnTo>
                      <a:pt x="9724" y="14557"/>
                    </a:lnTo>
                    <a:lnTo>
                      <a:pt x="9553" y="13720"/>
                    </a:lnTo>
                    <a:lnTo>
                      <a:pt x="9211" y="12217"/>
                    </a:lnTo>
                    <a:lnTo>
                      <a:pt x="8887" y="10942"/>
                    </a:lnTo>
                    <a:lnTo>
                      <a:pt x="8602" y="9952"/>
                    </a:lnTo>
                    <a:lnTo>
                      <a:pt x="8411" y="9267"/>
                    </a:lnTo>
                    <a:lnTo>
                      <a:pt x="8297" y="8906"/>
                    </a:lnTo>
                    <a:lnTo>
                      <a:pt x="8773" y="8963"/>
                    </a:lnTo>
                    <a:lnTo>
                      <a:pt x="9325" y="9039"/>
                    </a:lnTo>
                    <a:lnTo>
                      <a:pt x="10029" y="9153"/>
                    </a:lnTo>
                    <a:lnTo>
                      <a:pt x="10866" y="9324"/>
                    </a:lnTo>
                    <a:lnTo>
                      <a:pt x="11818" y="9553"/>
                    </a:lnTo>
                    <a:lnTo>
                      <a:pt x="12312" y="9686"/>
                    </a:lnTo>
                    <a:lnTo>
                      <a:pt x="12826" y="9838"/>
                    </a:lnTo>
                    <a:lnTo>
                      <a:pt x="13359" y="10009"/>
                    </a:lnTo>
                    <a:lnTo>
                      <a:pt x="13873" y="10219"/>
                    </a:lnTo>
                    <a:lnTo>
                      <a:pt x="14349" y="10371"/>
                    </a:lnTo>
                    <a:lnTo>
                      <a:pt x="14919" y="10523"/>
                    </a:lnTo>
                    <a:lnTo>
                      <a:pt x="15604" y="10695"/>
                    </a:lnTo>
                    <a:lnTo>
                      <a:pt x="16385" y="10866"/>
                    </a:lnTo>
                    <a:lnTo>
                      <a:pt x="17241" y="11018"/>
                    </a:lnTo>
                    <a:lnTo>
                      <a:pt x="18154" y="11170"/>
                    </a:lnTo>
                    <a:lnTo>
                      <a:pt x="19144" y="11342"/>
                    </a:lnTo>
                    <a:lnTo>
                      <a:pt x="20171" y="11494"/>
                    </a:lnTo>
                    <a:lnTo>
                      <a:pt x="20229" y="11494"/>
                    </a:lnTo>
                    <a:lnTo>
                      <a:pt x="21332" y="11646"/>
                    </a:lnTo>
                    <a:lnTo>
                      <a:pt x="22474" y="11779"/>
                    </a:lnTo>
                    <a:lnTo>
                      <a:pt x="24738" y="12046"/>
                    </a:lnTo>
                    <a:lnTo>
                      <a:pt x="25880" y="12141"/>
                    </a:lnTo>
                    <a:lnTo>
                      <a:pt x="26984" y="12236"/>
                    </a:lnTo>
                    <a:lnTo>
                      <a:pt x="28069" y="12331"/>
                    </a:lnTo>
                    <a:lnTo>
                      <a:pt x="29096" y="12388"/>
                    </a:lnTo>
                    <a:lnTo>
                      <a:pt x="30143" y="12426"/>
                    </a:lnTo>
                    <a:lnTo>
                      <a:pt x="31113" y="12464"/>
                    </a:lnTo>
                    <a:lnTo>
                      <a:pt x="31970" y="12464"/>
                    </a:lnTo>
                    <a:lnTo>
                      <a:pt x="32712" y="12426"/>
                    </a:lnTo>
                    <a:lnTo>
                      <a:pt x="30542" y="10809"/>
                    </a:lnTo>
                    <a:lnTo>
                      <a:pt x="18839" y="2017"/>
                    </a:lnTo>
                    <a:lnTo>
                      <a:pt x="18097" y="1789"/>
                    </a:lnTo>
                    <a:lnTo>
                      <a:pt x="17260" y="1541"/>
                    </a:lnTo>
                    <a:lnTo>
                      <a:pt x="16194" y="1237"/>
                    </a:lnTo>
                    <a:lnTo>
                      <a:pt x="14957" y="933"/>
                    </a:lnTo>
                    <a:lnTo>
                      <a:pt x="13644" y="628"/>
                    </a:lnTo>
                    <a:lnTo>
                      <a:pt x="12978" y="495"/>
                    </a:lnTo>
                    <a:lnTo>
                      <a:pt x="12293" y="362"/>
                    </a:lnTo>
                    <a:lnTo>
                      <a:pt x="11627" y="247"/>
                    </a:lnTo>
                    <a:lnTo>
                      <a:pt x="10980" y="171"/>
                    </a:lnTo>
                    <a:lnTo>
                      <a:pt x="10314" y="95"/>
                    </a:lnTo>
                    <a:lnTo>
                      <a:pt x="9591" y="57"/>
                    </a:lnTo>
                    <a:lnTo>
                      <a:pt x="8830" y="19"/>
                    </a:lnTo>
                    <a:lnTo>
                      <a:pt x="8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32"/>
              <p:cNvSpPr/>
              <p:nvPr/>
            </p:nvSpPr>
            <p:spPr>
              <a:xfrm>
                <a:off x="5399625" y="4323225"/>
                <a:ext cx="817800" cy="852525"/>
              </a:xfrm>
              <a:custGeom>
                <a:avLst/>
                <a:gdLst/>
                <a:ahLst/>
                <a:cxnLst/>
                <a:rect l="l" t="t" r="r" b="b"/>
                <a:pathLst>
                  <a:path w="32712" h="34101" fill="none" extrusionOk="0">
                    <a:moveTo>
                      <a:pt x="32712" y="12426"/>
                    </a:moveTo>
                    <a:lnTo>
                      <a:pt x="32712" y="12426"/>
                    </a:lnTo>
                    <a:lnTo>
                      <a:pt x="31970" y="12464"/>
                    </a:lnTo>
                    <a:lnTo>
                      <a:pt x="31113" y="12464"/>
                    </a:lnTo>
                    <a:lnTo>
                      <a:pt x="30143" y="12426"/>
                    </a:lnTo>
                    <a:lnTo>
                      <a:pt x="29096" y="12388"/>
                    </a:lnTo>
                    <a:lnTo>
                      <a:pt x="29096" y="12388"/>
                    </a:lnTo>
                    <a:lnTo>
                      <a:pt x="29096" y="12388"/>
                    </a:lnTo>
                    <a:lnTo>
                      <a:pt x="28069" y="12331"/>
                    </a:lnTo>
                    <a:lnTo>
                      <a:pt x="26984" y="12236"/>
                    </a:lnTo>
                    <a:lnTo>
                      <a:pt x="25880" y="12141"/>
                    </a:lnTo>
                    <a:lnTo>
                      <a:pt x="24738" y="12046"/>
                    </a:lnTo>
                    <a:lnTo>
                      <a:pt x="22474" y="11779"/>
                    </a:lnTo>
                    <a:lnTo>
                      <a:pt x="21332" y="11646"/>
                    </a:lnTo>
                    <a:lnTo>
                      <a:pt x="20229" y="11494"/>
                    </a:lnTo>
                    <a:lnTo>
                      <a:pt x="20229" y="11494"/>
                    </a:lnTo>
                    <a:lnTo>
                      <a:pt x="20229" y="11494"/>
                    </a:lnTo>
                    <a:lnTo>
                      <a:pt x="20171" y="11494"/>
                    </a:lnTo>
                    <a:lnTo>
                      <a:pt x="20171" y="11494"/>
                    </a:lnTo>
                    <a:lnTo>
                      <a:pt x="19144" y="11342"/>
                    </a:lnTo>
                    <a:lnTo>
                      <a:pt x="18154" y="11170"/>
                    </a:lnTo>
                    <a:lnTo>
                      <a:pt x="17241" y="11018"/>
                    </a:lnTo>
                    <a:lnTo>
                      <a:pt x="16385" y="10866"/>
                    </a:lnTo>
                    <a:lnTo>
                      <a:pt x="15604" y="10695"/>
                    </a:lnTo>
                    <a:lnTo>
                      <a:pt x="14919" y="10523"/>
                    </a:lnTo>
                    <a:lnTo>
                      <a:pt x="14349" y="10371"/>
                    </a:lnTo>
                    <a:lnTo>
                      <a:pt x="13873" y="10219"/>
                    </a:lnTo>
                    <a:lnTo>
                      <a:pt x="13873" y="10219"/>
                    </a:lnTo>
                    <a:lnTo>
                      <a:pt x="13359" y="10009"/>
                    </a:lnTo>
                    <a:lnTo>
                      <a:pt x="12826" y="9838"/>
                    </a:lnTo>
                    <a:lnTo>
                      <a:pt x="12312" y="9686"/>
                    </a:lnTo>
                    <a:lnTo>
                      <a:pt x="11818" y="9553"/>
                    </a:lnTo>
                    <a:lnTo>
                      <a:pt x="10866" y="9324"/>
                    </a:lnTo>
                    <a:lnTo>
                      <a:pt x="10029" y="9153"/>
                    </a:lnTo>
                    <a:lnTo>
                      <a:pt x="9325" y="9039"/>
                    </a:lnTo>
                    <a:lnTo>
                      <a:pt x="8773" y="8963"/>
                    </a:lnTo>
                    <a:lnTo>
                      <a:pt x="8297" y="8906"/>
                    </a:lnTo>
                    <a:lnTo>
                      <a:pt x="8297" y="8906"/>
                    </a:lnTo>
                    <a:lnTo>
                      <a:pt x="8411" y="9267"/>
                    </a:lnTo>
                    <a:lnTo>
                      <a:pt x="8411" y="9267"/>
                    </a:lnTo>
                    <a:lnTo>
                      <a:pt x="8602" y="9952"/>
                    </a:lnTo>
                    <a:lnTo>
                      <a:pt x="8887" y="10942"/>
                    </a:lnTo>
                    <a:lnTo>
                      <a:pt x="9211" y="12217"/>
                    </a:lnTo>
                    <a:lnTo>
                      <a:pt x="9553" y="13720"/>
                    </a:lnTo>
                    <a:lnTo>
                      <a:pt x="9724" y="14557"/>
                    </a:lnTo>
                    <a:lnTo>
                      <a:pt x="9896" y="15452"/>
                    </a:lnTo>
                    <a:lnTo>
                      <a:pt x="10048" y="16384"/>
                    </a:lnTo>
                    <a:lnTo>
                      <a:pt x="10200" y="17355"/>
                    </a:lnTo>
                    <a:lnTo>
                      <a:pt x="10352" y="18382"/>
                    </a:lnTo>
                    <a:lnTo>
                      <a:pt x="10486" y="19429"/>
                    </a:lnTo>
                    <a:lnTo>
                      <a:pt x="10600" y="20495"/>
                    </a:lnTo>
                    <a:lnTo>
                      <a:pt x="10695" y="21598"/>
                    </a:lnTo>
                    <a:lnTo>
                      <a:pt x="10695" y="21598"/>
                    </a:lnTo>
                    <a:lnTo>
                      <a:pt x="10771" y="22873"/>
                    </a:lnTo>
                    <a:lnTo>
                      <a:pt x="10828" y="24129"/>
                    </a:lnTo>
                    <a:lnTo>
                      <a:pt x="10847" y="25328"/>
                    </a:lnTo>
                    <a:lnTo>
                      <a:pt x="10866" y="26489"/>
                    </a:lnTo>
                    <a:lnTo>
                      <a:pt x="10866" y="27573"/>
                    </a:lnTo>
                    <a:lnTo>
                      <a:pt x="10847" y="28601"/>
                    </a:lnTo>
                    <a:lnTo>
                      <a:pt x="10809" y="29572"/>
                    </a:lnTo>
                    <a:lnTo>
                      <a:pt x="10771" y="30466"/>
                    </a:lnTo>
                    <a:lnTo>
                      <a:pt x="10676" y="31969"/>
                    </a:lnTo>
                    <a:lnTo>
                      <a:pt x="10581" y="33130"/>
                    </a:lnTo>
                    <a:lnTo>
                      <a:pt x="10505" y="33853"/>
                    </a:lnTo>
                    <a:lnTo>
                      <a:pt x="10467" y="34100"/>
                    </a:lnTo>
                    <a:lnTo>
                      <a:pt x="10467" y="34100"/>
                    </a:lnTo>
                    <a:lnTo>
                      <a:pt x="10048" y="34081"/>
                    </a:lnTo>
                    <a:lnTo>
                      <a:pt x="9610" y="34024"/>
                    </a:lnTo>
                    <a:lnTo>
                      <a:pt x="9154" y="33948"/>
                    </a:lnTo>
                    <a:lnTo>
                      <a:pt x="8678" y="33853"/>
                    </a:lnTo>
                    <a:lnTo>
                      <a:pt x="8659" y="33853"/>
                    </a:lnTo>
                    <a:lnTo>
                      <a:pt x="8659" y="33853"/>
                    </a:lnTo>
                    <a:lnTo>
                      <a:pt x="8069" y="33720"/>
                    </a:lnTo>
                    <a:lnTo>
                      <a:pt x="7460" y="33549"/>
                    </a:lnTo>
                    <a:lnTo>
                      <a:pt x="6832" y="33377"/>
                    </a:lnTo>
                    <a:lnTo>
                      <a:pt x="6223" y="33168"/>
                    </a:lnTo>
                    <a:lnTo>
                      <a:pt x="5614" y="32959"/>
                    </a:lnTo>
                    <a:lnTo>
                      <a:pt x="5005" y="32749"/>
                    </a:lnTo>
                    <a:lnTo>
                      <a:pt x="3863" y="32312"/>
                    </a:lnTo>
                    <a:lnTo>
                      <a:pt x="3863" y="32312"/>
                    </a:lnTo>
                    <a:lnTo>
                      <a:pt x="2627" y="31798"/>
                    </a:lnTo>
                    <a:lnTo>
                      <a:pt x="1637" y="31360"/>
                    </a:lnTo>
                    <a:lnTo>
                      <a:pt x="762" y="30942"/>
                    </a:lnTo>
                    <a:lnTo>
                      <a:pt x="762" y="30942"/>
                    </a:lnTo>
                    <a:lnTo>
                      <a:pt x="895" y="30656"/>
                    </a:lnTo>
                    <a:lnTo>
                      <a:pt x="1028" y="30352"/>
                    </a:lnTo>
                    <a:lnTo>
                      <a:pt x="1161" y="30028"/>
                    </a:lnTo>
                    <a:lnTo>
                      <a:pt x="1275" y="29686"/>
                    </a:lnTo>
                    <a:lnTo>
                      <a:pt x="1390" y="29343"/>
                    </a:lnTo>
                    <a:lnTo>
                      <a:pt x="1485" y="28982"/>
                    </a:lnTo>
                    <a:lnTo>
                      <a:pt x="1656" y="28201"/>
                    </a:lnTo>
                    <a:lnTo>
                      <a:pt x="1789" y="27383"/>
                    </a:lnTo>
                    <a:lnTo>
                      <a:pt x="1903" y="26527"/>
                    </a:lnTo>
                    <a:lnTo>
                      <a:pt x="1980" y="25632"/>
                    </a:lnTo>
                    <a:lnTo>
                      <a:pt x="2018" y="24700"/>
                    </a:lnTo>
                    <a:lnTo>
                      <a:pt x="2056" y="23749"/>
                    </a:lnTo>
                    <a:lnTo>
                      <a:pt x="2056" y="22759"/>
                    </a:lnTo>
                    <a:lnTo>
                      <a:pt x="2037" y="21751"/>
                    </a:lnTo>
                    <a:lnTo>
                      <a:pt x="1999" y="20742"/>
                    </a:lnTo>
                    <a:lnTo>
                      <a:pt x="1941" y="19714"/>
                    </a:lnTo>
                    <a:lnTo>
                      <a:pt x="1884" y="18687"/>
                    </a:lnTo>
                    <a:lnTo>
                      <a:pt x="1789" y="17678"/>
                    </a:lnTo>
                    <a:lnTo>
                      <a:pt x="1694" y="16651"/>
                    </a:lnTo>
                    <a:lnTo>
                      <a:pt x="1485" y="14653"/>
                    </a:lnTo>
                    <a:lnTo>
                      <a:pt x="1237" y="12731"/>
                    </a:lnTo>
                    <a:lnTo>
                      <a:pt x="990" y="10923"/>
                    </a:lnTo>
                    <a:lnTo>
                      <a:pt x="743" y="9286"/>
                    </a:lnTo>
                    <a:lnTo>
                      <a:pt x="343" y="6641"/>
                    </a:lnTo>
                    <a:lnTo>
                      <a:pt x="210" y="5709"/>
                    </a:lnTo>
                    <a:lnTo>
                      <a:pt x="134" y="5100"/>
                    </a:lnTo>
                    <a:lnTo>
                      <a:pt x="134" y="5100"/>
                    </a:lnTo>
                    <a:lnTo>
                      <a:pt x="39" y="3463"/>
                    </a:lnTo>
                    <a:lnTo>
                      <a:pt x="1" y="2759"/>
                    </a:lnTo>
                    <a:lnTo>
                      <a:pt x="1" y="2150"/>
                    </a:lnTo>
                    <a:lnTo>
                      <a:pt x="20" y="1865"/>
                    </a:lnTo>
                    <a:lnTo>
                      <a:pt x="58" y="1618"/>
                    </a:lnTo>
                    <a:lnTo>
                      <a:pt x="96" y="1389"/>
                    </a:lnTo>
                    <a:lnTo>
                      <a:pt x="172" y="1180"/>
                    </a:lnTo>
                    <a:lnTo>
                      <a:pt x="248" y="990"/>
                    </a:lnTo>
                    <a:lnTo>
                      <a:pt x="343" y="837"/>
                    </a:lnTo>
                    <a:lnTo>
                      <a:pt x="476" y="704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705" y="552"/>
                    </a:lnTo>
                    <a:lnTo>
                      <a:pt x="819" y="514"/>
                    </a:lnTo>
                    <a:lnTo>
                      <a:pt x="1161" y="438"/>
                    </a:lnTo>
                    <a:lnTo>
                      <a:pt x="1580" y="362"/>
                    </a:lnTo>
                    <a:lnTo>
                      <a:pt x="2094" y="286"/>
                    </a:lnTo>
                    <a:lnTo>
                      <a:pt x="2703" y="209"/>
                    </a:lnTo>
                    <a:lnTo>
                      <a:pt x="3350" y="152"/>
                    </a:lnTo>
                    <a:lnTo>
                      <a:pt x="4073" y="95"/>
                    </a:lnTo>
                    <a:lnTo>
                      <a:pt x="4834" y="57"/>
                    </a:lnTo>
                    <a:lnTo>
                      <a:pt x="5614" y="38"/>
                    </a:lnTo>
                    <a:lnTo>
                      <a:pt x="6413" y="0"/>
                    </a:lnTo>
                    <a:lnTo>
                      <a:pt x="7232" y="0"/>
                    </a:lnTo>
                    <a:lnTo>
                      <a:pt x="8031" y="0"/>
                    </a:lnTo>
                    <a:lnTo>
                      <a:pt x="8830" y="19"/>
                    </a:lnTo>
                    <a:lnTo>
                      <a:pt x="9591" y="57"/>
                    </a:lnTo>
                    <a:lnTo>
                      <a:pt x="10314" y="95"/>
                    </a:lnTo>
                    <a:lnTo>
                      <a:pt x="10980" y="171"/>
                    </a:lnTo>
                    <a:lnTo>
                      <a:pt x="10980" y="171"/>
                    </a:lnTo>
                    <a:lnTo>
                      <a:pt x="11627" y="247"/>
                    </a:lnTo>
                    <a:lnTo>
                      <a:pt x="12293" y="362"/>
                    </a:lnTo>
                    <a:lnTo>
                      <a:pt x="12978" y="495"/>
                    </a:lnTo>
                    <a:lnTo>
                      <a:pt x="13644" y="628"/>
                    </a:lnTo>
                    <a:lnTo>
                      <a:pt x="14957" y="933"/>
                    </a:lnTo>
                    <a:lnTo>
                      <a:pt x="16194" y="1237"/>
                    </a:lnTo>
                    <a:lnTo>
                      <a:pt x="17260" y="1541"/>
                    </a:lnTo>
                    <a:lnTo>
                      <a:pt x="18097" y="1789"/>
                    </a:lnTo>
                    <a:lnTo>
                      <a:pt x="18839" y="2017"/>
                    </a:lnTo>
                    <a:lnTo>
                      <a:pt x="30542" y="10809"/>
                    </a:lnTo>
                    <a:lnTo>
                      <a:pt x="32712" y="1242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32"/>
              <p:cNvSpPr/>
              <p:nvPr/>
            </p:nvSpPr>
            <p:spPr>
              <a:xfrm>
                <a:off x="5594675" y="4543000"/>
                <a:ext cx="622750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24910" h="3674" extrusionOk="0">
                    <a:moveTo>
                      <a:pt x="1180" y="1"/>
                    </a:moveTo>
                    <a:lnTo>
                      <a:pt x="609" y="20"/>
                    </a:lnTo>
                    <a:lnTo>
                      <a:pt x="0" y="77"/>
                    </a:lnTo>
                    <a:lnTo>
                      <a:pt x="495" y="115"/>
                    </a:lnTo>
                    <a:lnTo>
                      <a:pt x="495" y="115"/>
                    </a:lnTo>
                    <a:lnTo>
                      <a:pt x="495" y="115"/>
                    </a:lnTo>
                    <a:lnTo>
                      <a:pt x="971" y="172"/>
                    </a:lnTo>
                    <a:lnTo>
                      <a:pt x="1523" y="248"/>
                    </a:lnTo>
                    <a:lnTo>
                      <a:pt x="2227" y="362"/>
                    </a:lnTo>
                    <a:lnTo>
                      <a:pt x="3064" y="533"/>
                    </a:lnTo>
                    <a:lnTo>
                      <a:pt x="4016" y="762"/>
                    </a:lnTo>
                    <a:lnTo>
                      <a:pt x="4510" y="895"/>
                    </a:lnTo>
                    <a:lnTo>
                      <a:pt x="5024" y="1047"/>
                    </a:lnTo>
                    <a:lnTo>
                      <a:pt x="5557" y="1218"/>
                    </a:lnTo>
                    <a:lnTo>
                      <a:pt x="6071" y="1428"/>
                    </a:lnTo>
                    <a:lnTo>
                      <a:pt x="6547" y="1580"/>
                    </a:lnTo>
                    <a:lnTo>
                      <a:pt x="7117" y="1732"/>
                    </a:lnTo>
                    <a:lnTo>
                      <a:pt x="7802" y="1904"/>
                    </a:lnTo>
                    <a:lnTo>
                      <a:pt x="8583" y="2075"/>
                    </a:lnTo>
                    <a:lnTo>
                      <a:pt x="9439" y="2227"/>
                    </a:lnTo>
                    <a:lnTo>
                      <a:pt x="10352" y="2379"/>
                    </a:lnTo>
                    <a:lnTo>
                      <a:pt x="11342" y="2551"/>
                    </a:lnTo>
                    <a:lnTo>
                      <a:pt x="12369" y="2703"/>
                    </a:lnTo>
                    <a:lnTo>
                      <a:pt x="12427" y="2703"/>
                    </a:lnTo>
                    <a:lnTo>
                      <a:pt x="13854" y="2893"/>
                    </a:lnTo>
                    <a:lnTo>
                      <a:pt x="15300" y="3064"/>
                    </a:lnTo>
                    <a:lnTo>
                      <a:pt x="21294" y="3597"/>
                    </a:lnTo>
                    <a:lnTo>
                      <a:pt x="22588" y="3654"/>
                    </a:lnTo>
                    <a:lnTo>
                      <a:pt x="23730" y="3673"/>
                    </a:lnTo>
                    <a:lnTo>
                      <a:pt x="24358" y="3654"/>
                    </a:lnTo>
                    <a:lnTo>
                      <a:pt x="24910" y="3635"/>
                    </a:lnTo>
                    <a:lnTo>
                      <a:pt x="24358" y="3540"/>
                    </a:lnTo>
                    <a:lnTo>
                      <a:pt x="23730" y="3464"/>
                    </a:lnTo>
                    <a:lnTo>
                      <a:pt x="23102" y="3331"/>
                    </a:lnTo>
                    <a:lnTo>
                      <a:pt x="22531" y="3178"/>
                    </a:lnTo>
                    <a:lnTo>
                      <a:pt x="21979" y="2988"/>
                    </a:lnTo>
                    <a:lnTo>
                      <a:pt x="21446" y="2779"/>
                    </a:lnTo>
                    <a:lnTo>
                      <a:pt x="20952" y="2551"/>
                    </a:lnTo>
                    <a:lnTo>
                      <a:pt x="20476" y="2303"/>
                    </a:lnTo>
                    <a:lnTo>
                      <a:pt x="20019" y="2037"/>
                    </a:lnTo>
                    <a:lnTo>
                      <a:pt x="19334" y="1732"/>
                    </a:lnTo>
                    <a:lnTo>
                      <a:pt x="18630" y="1409"/>
                    </a:lnTo>
                    <a:lnTo>
                      <a:pt x="17907" y="1028"/>
                    </a:lnTo>
                    <a:lnTo>
                      <a:pt x="17165" y="629"/>
                    </a:lnTo>
                    <a:lnTo>
                      <a:pt x="16860" y="438"/>
                    </a:lnTo>
                    <a:lnTo>
                      <a:pt x="19524" y="2398"/>
                    </a:lnTo>
                    <a:lnTo>
                      <a:pt x="19163" y="2417"/>
                    </a:lnTo>
                    <a:lnTo>
                      <a:pt x="17184" y="2417"/>
                    </a:lnTo>
                    <a:lnTo>
                      <a:pt x="16004" y="2379"/>
                    </a:lnTo>
                    <a:lnTo>
                      <a:pt x="14653" y="2284"/>
                    </a:lnTo>
                    <a:lnTo>
                      <a:pt x="13930" y="2227"/>
                    </a:lnTo>
                    <a:lnTo>
                      <a:pt x="13188" y="2151"/>
                    </a:lnTo>
                    <a:lnTo>
                      <a:pt x="12484" y="2056"/>
                    </a:lnTo>
                    <a:lnTo>
                      <a:pt x="11722" y="1942"/>
                    </a:lnTo>
                    <a:lnTo>
                      <a:pt x="10010" y="1656"/>
                    </a:lnTo>
                    <a:lnTo>
                      <a:pt x="8202" y="1333"/>
                    </a:lnTo>
                    <a:lnTo>
                      <a:pt x="6375" y="990"/>
                    </a:lnTo>
                    <a:lnTo>
                      <a:pt x="3254" y="362"/>
                    </a:lnTo>
                    <a:lnTo>
                      <a:pt x="1618" y="20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5607050" y="4545850"/>
                <a:ext cx="19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77" h="26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" y="267"/>
                    </a:lnTo>
                    <a:lnTo>
                      <a:pt x="76" y="267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5607050" y="4545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32"/>
              <p:cNvSpPr/>
              <p:nvPr/>
            </p:nvSpPr>
            <p:spPr>
              <a:xfrm>
                <a:off x="5877250" y="4391725"/>
                <a:ext cx="3007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2028" h="921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10"/>
                    </a:lnTo>
                    <a:lnTo>
                      <a:pt x="477" y="800"/>
                    </a:lnTo>
                    <a:lnTo>
                      <a:pt x="1028" y="1637"/>
                    </a:lnTo>
                    <a:lnTo>
                      <a:pt x="1371" y="2132"/>
                    </a:lnTo>
                    <a:lnTo>
                      <a:pt x="1751" y="2664"/>
                    </a:lnTo>
                    <a:lnTo>
                      <a:pt x="2189" y="3216"/>
                    </a:lnTo>
                    <a:lnTo>
                      <a:pt x="2646" y="3768"/>
                    </a:lnTo>
                    <a:lnTo>
                      <a:pt x="3122" y="4320"/>
                    </a:lnTo>
                    <a:lnTo>
                      <a:pt x="3635" y="4872"/>
                    </a:lnTo>
                    <a:lnTo>
                      <a:pt x="4168" y="5386"/>
                    </a:lnTo>
                    <a:lnTo>
                      <a:pt x="4720" y="5861"/>
                    </a:lnTo>
                    <a:lnTo>
                      <a:pt x="5005" y="6090"/>
                    </a:lnTo>
                    <a:lnTo>
                      <a:pt x="5291" y="6299"/>
                    </a:lnTo>
                    <a:lnTo>
                      <a:pt x="5576" y="6489"/>
                    </a:lnTo>
                    <a:lnTo>
                      <a:pt x="5862" y="6680"/>
                    </a:lnTo>
                    <a:lnTo>
                      <a:pt x="5862" y="6680"/>
                    </a:lnTo>
                    <a:lnTo>
                      <a:pt x="6452" y="7003"/>
                    </a:lnTo>
                    <a:lnTo>
                      <a:pt x="7023" y="7308"/>
                    </a:lnTo>
                    <a:lnTo>
                      <a:pt x="7593" y="7574"/>
                    </a:lnTo>
                    <a:lnTo>
                      <a:pt x="8145" y="7840"/>
                    </a:lnTo>
                    <a:lnTo>
                      <a:pt x="8678" y="8069"/>
                    </a:lnTo>
                    <a:lnTo>
                      <a:pt x="9192" y="8278"/>
                    </a:lnTo>
                    <a:lnTo>
                      <a:pt x="10124" y="8621"/>
                    </a:lnTo>
                    <a:lnTo>
                      <a:pt x="10905" y="8887"/>
                    </a:lnTo>
                    <a:lnTo>
                      <a:pt x="11494" y="9077"/>
                    </a:lnTo>
                    <a:lnTo>
                      <a:pt x="12027" y="9210"/>
                    </a:lnTo>
                    <a:lnTo>
                      <a:pt x="12027" y="9210"/>
                    </a:lnTo>
                    <a:lnTo>
                      <a:pt x="11361" y="8811"/>
                    </a:lnTo>
                    <a:lnTo>
                      <a:pt x="10638" y="8335"/>
                    </a:lnTo>
                    <a:lnTo>
                      <a:pt x="9744" y="7745"/>
                    </a:lnTo>
                    <a:lnTo>
                      <a:pt x="8773" y="7041"/>
                    </a:lnTo>
                    <a:lnTo>
                      <a:pt x="8279" y="6661"/>
                    </a:lnTo>
                    <a:lnTo>
                      <a:pt x="7784" y="6261"/>
                    </a:lnTo>
                    <a:lnTo>
                      <a:pt x="7289" y="5861"/>
                    </a:lnTo>
                    <a:lnTo>
                      <a:pt x="6832" y="5443"/>
                    </a:lnTo>
                    <a:lnTo>
                      <a:pt x="6395" y="5024"/>
                    </a:lnTo>
                    <a:lnTo>
                      <a:pt x="6014" y="4605"/>
                    </a:lnTo>
                    <a:lnTo>
                      <a:pt x="6014" y="4605"/>
                    </a:lnTo>
                    <a:lnTo>
                      <a:pt x="5614" y="4187"/>
                    </a:lnTo>
                    <a:lnTo>
                      <a:pt x="5196" y="3768"/>
                    </a:lnTo>
                    <a:lnTo>
                      <a:pt x="4720" y="3368"/>
                    </a:lnTo>
                    <a:lnTo>
                      <a:pt x="4244" y="2950"/>
                    </a:lnTo>
                    <a:lnTo>
                      <a:pt x="3750" y="2550"/>
                    </a:lnTo>
                    <a:lnTo>
                      <a:pt x="3255" y="2170"/>
                    </a:lnTo>
                    <a:lnTo>
                      <a:pt x="2265" y="1485"/>
                    </a:lnTo>
                    <a:lnTo>
                      <a:pt x="1390" y="876"/>
                    </a:lnTo>
                    <a:lnTo>
                      <a:pt x="667" y="41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32"/>
              <p:cNvSpPr/>
              <p:nvPr/>
            </p:nvSpPr>
            <p:spPr>
              <a:xfrm>
                <a:off x="5877250" y="4391725"/>
                <a:ext cx="3007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2028" h="921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10"/>
                    </a:lnTo>
                    <a:lnTo>
                      <a:pt x="477" y="800"/>
                    </a:lnTo>
                    <a:lnTo>
                      <a:pt x="1028" y="1637"/>
                    </a:lnTo>
                    <a:lnTo>
                      <a:pt x="1371" y="2132"/>
                    </a:lnTo>
                    <a:lnTo>
                      <a:pt x="1751" y="2664"/>
                    </a:lnTo>
                    <a:lnTo>
                      <a:pt x="2189" y="3216"/>
                    </a:lnTo>
                    <a:lnTo>
                      <a:pt x="2646" y="3768"/>
                    </a:lnTo>
                    <a:lnTo>
                      <a:pt x="3122" y="4320"/>
                    </a:lnTo>
                    <a:lnTo>
                      <a:pt x="3635" y="4872"/>
                    </a:lnTo>
                    <a:lnTo>
                      <a:pt x="4168" y="5386"/>
                    </a:lnTo>
                    <a:lnTo>
                      <a:pt x="4720" y="5861"/>
                    </a:lnTo>
                    <a:lnTo>
                      <a:pt x="5005" y="6090"/>
                    </a:lnTo>
                    <a:lnTo>
                      <a:pt x="5291" y="6299"/>
                    </a:lnTo>
                    <a:lnTo>
                      <a:pt x="5576" y="6489"/>
                    </a:lnTo>
                    <a:lnTo>
                      <a:pt x="5862" y="6680"/>
                    </a:lnTo>
                    <a:lnTo>
                      <a:pt x="5862" y="6680"/>
                    </a:lnTo>
                    <a:lnTo>
                      <a:pt x="6452" y="7003"/>
                    </a:lnTo>
                    <a:lnTo>
                      <a:pt x="7023" y="7308"/>
                    </a:lnTo>
                    <a:lnTo>
                      <a:pt x="7593" y="7574"/>
                    </a:lnTo>
                    <a:lnTo>
                      <a:pt x="8145" y="7840"/>
                    </a:lnTo>
                    <a:lnTo>
                      <a:pt x="8678" y="8069"/>
                    </a:lnTo>
                    <a:lnTo>
                      <a:pt x="9192" y="8278"/>
                    </a:lnTo>
                    <a:lnTo>
                      <a:pt x="10124" y="8621"/>
                    </a:lnTo>
                    <a:lnTo>
                      <a:pt x="10905" y="8887"/>
                    </a:lnTo>
                    <a:lnTo>
                      <a:pt x="11494" y="9077"/>
                    </a:lnTo>
                    <a:lnTo>
                      <a:pt x="12027" y="9210"/>
                    </a:lnTo>
                    <a:lnTo>
                      <a:pt x="12027" y="9210"/>
                    </a:lnTo>
                    <a:lnTo>
                      <a:pt x="11361" y="8811"/>
                    </a:lnTo>
                    <a:lnTo>
                      <a:pt x="10638" y="8335"/>
                    </a:lnTo>
                    <a:lnTo>
                      <a:pt x="9744" y="7745"/>
                    </a:lnTo>
                    <a:lnTo>
                      <a:pt x="8773" y="7041"/>
                    </a:lnTo>
                    <a:lnTo>
                      <a:pt x="8279" y="6661"/>
                    </a:lnTo>
                    <a:lnTo>
                      <a:pt x="7784" y="6261"/>
                    </a:lnTo>
                    <a:lnTo>
                      <a:pt x="7289" y="5861"/>
                    </a:lnTo>
                    <a:lnTo>
                      <a:pt x="6832" y="5443"/>
                    </a:lnTo>
                    <a:lnTo>
                      <a:pt x="6395" y="5024"/>
                    </a:lnTo>
                    <a:lnTo>
                      <a:pt x="6014" y="4605"/>
                    </a:lnTo>
                    <a:lnTo>
                      <a:pt x="6014" y="4605"/>
                    </a:lnTo>
                    <a:lnTo>
                      <a:pt x="5614" y="4187"/>
                    </a:lnTo>
                    <a:lnTo>
                      <a:pt x="5196" y="3768"/>
                    </a:lnTo>
                    <a:lnTo>
                      <a:pt x="4720" y="3368"/>
                    </a:lnTo>
                    <a:lnTo>
                      <a:pt x="4244" y="2950"/>
                    </a:lnTo>
                    <a:lnTo>
                      <a:pt x="3750" y="2550"/>
                    </a:lnTo>
                    <a:lnTo>
                      <a:pt x="3255" y="2170"/>
                    </a:lnTo>
                    <a:lnTo>
                      <a:pt x="2265" y="1485"/>
                    </a:lnTo>
                    <a:lnTo>
                      <a:pt x="1390" y="876"/>
                    </a:lnTo>
                    <a:lnTo>
                      <a:pt x="667" y="41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32"/>
              <p:cNvSpPr/>
              <p:nvPr/>
            </p:nvSpPr>
            <p:spPr>
              <a:xfrm>
                <a:off x="5479550" y="3334650"/>
                <a:ext cx="906275" cy="1301150"/>
              </a:xfrm>
              <a:custGeom>
                <a:avLst/>
                <a:gdLst/>
                <a:ahLst/>
                <a:cxnLst/>
                <a:rect l="l" t="t" r="r" b="b"/>
                <a:pathLst>
                  <a:path w="36251" h="52046" extrusionOk="0">
                    <a:moveTo>
                      <a:pt x="35242" y="47573"/>
                    </a:moveTo>
                    <a:lnTo>
                      <a:pt x="35242" y="47573"/>
                    </a:lnTo>
                    <a:lnTo>
                      <a:pt x="35147" y="48011"/>
                    </a:lnTo>
                    <a:lnTo>
                      <a:pt x="35052" y="48620"/>
                    </a:lnTo>
                    <a:lnTo>
                      <a:pt x="34976" y="48944"/>
                    </a:lnTo>
                    <a:lnTo>
                      <a:pt x="34881" y="49248"/>
                    </a:lnTo>
                    <a:lnTo>
                      <a:pt x="34824" y="49381"/>
                    </a:lnTo>
                    <a:lnTo>
                      <a:pt x="34748" y="49495"/>
                    </a:lnTo>
                    <a:lnTo>
                      <a:pt x="34691" y="49610"/>
                    </a:lnTo>
                    <a:lnTo>
                      <a:pt x="34614" y="49705"/>
                    </a:lnTo>
                    <a:lnTo>
                      <a:pt x="34614" y="49705"/>
                    </a:lnTo>
                    <a:lnTo>
                      <a:pt x="34538" y="49800"/>
                    </a:lnTo>
                    <a:lnTo>
                      <a:pt x="34462" y="49914"/>
                    </a:lnTo>
                    <a:lnTo>
                      <a:pt x="34310" y="50219"/>
                    </a:lnTo>
                    <a:lnTo>
                      <a:pt x="34215" y="50390"/>
                    </a:lnTo>
                    <a:lnTo>
                      <a:pt x="34120" y="50580"/>
                    </a:lnTo>
                    <a:lnTo>
                      <a:pt x="33987" y="50770"/>
                    </a:lnTo>
                    <a:lnTo>
                      <a:pt x="33815" y="50961"/>
                    </a:lnTo>
                    <a:lnTo>
                      <a:pt x="33625" y="51151"/>
                    </a:lnTo>
                    <a:lnTo>
                      <a:pt x="33397" y="51322"/>
                    </a:lnTo>
                    <a:lnTo>
                      <a:pt x="33111" y="51493"/>
                    </a:lnTo>
                    <a:lnTo>
                      <a:pt x="32769" y="51646"/>
                    </a:lnTo>
                    <a:lnTo>
                      <a:pt x="32369" y="51779"/>
                    </a:lnTo>
                    <a:lnTo>
                      <a:pt x="31912" y="51893"/>
                    </a:lnTo>
                    <a:lnTo>
                      <a:pt x="31399" y="51969"/>
                    </a:lnTo>
                    <a:lnTo>
                      <a:pt x="30790" y="52026"/>
                    </a:lnTo>
                    <a:lnTo>
                      <a:pt x="30790" y="52026"/>
                    </a:lnTo>
                    <a:lnTo>
                      <a:pt x="30466" y="52045"/>
                    </a:lnTo>
                    <a:lnTo>
                      <a:pt x="30143" y="52026"/>
                    </a:lnTo>
                    <a:lnTo>
                      <a:pt x="29800" y="52007"/>
                    </a:lnTo>
                    <a:lnTo>
                      <a:pt x="29477" y="51969"/>
                    </a:lnTo>
                    <a:lnTo>
                      <a:pt x="29134" y="51912"/>
                    </a:lnTo>
                    <a:lnTo>
                      <a:pt x="28792" y="51836"/>
                    </a:lnTo>
                    <a:lnTo>
                      <a:pt x="28449" y="51760"/>
                    </a:lnTo>
                    <a:lnTo>
                      <a:pt x="28107" y="51665"/>
                    </a:lnTo>
                    <a:lnTo>
                      <a:pt x="27764" y="51551"/>
                    </a:lnTo>
                    <a:lnTo>
                      <a:pt x="27421" y="51436"/>
                    </a:lnTo>
                    <a:lnTo>
                      <a:pt x="26736" y="51170"/>
                    </a:lnTo>
                    <a:lnTo>
                      <a:pt x="26051" y="50846"/>
                    </a:lnTo>
                    <a:lnTo>
                      <a:pt x="25385" y="50485"/>
                    </a:lnTo>
                    <a:lnTo>
                      <a:pt x="24738" y="50104"/>
                    </a:lnTo>
                    <a:lnTo>
                      <a:pt x="24110" y="49686"/>
                    </a:lnTo>
                    <a:lnTo>
                      <a:pt x="23501" y="49248"/>
                    </a:lnTo>
                    <a:lnTo>
                      <a:pt x="22931" y="48810"/>
                    </a:lnTo>
                    <a:lnTo>
                      <a:pt x="22398" y="48335"/>
                    </a:lnTo>
                    <a:lnTo>
                      <a:pt x="21884" y="47859"/>
                    </a:lnTo>
                    <a:lnTo>
                      <a:pt x="21427" y="47383"/>
                    </a:lnTo>
                    <a:lnTo>
                      <a:pt x="21028" y="46888"/>
                    </a:lnTo>
                    <a:lnTo>
                      <a:pt x="21028" y="46888"/>
                    </a:lnTo>
                    <a:lnTo>
                      <a:pt x="20628" y="46413"/>
                    </a:lnTo>
                    <a:lnTo>
                      <a:pt x="20209" y="45956"/>
                    </a:lnTo>
                    <a:lnTo>
                      <a:pt x="19791" y="45499"/>
                    </a:lnTo>
                    <a:lnTo>
                      <a:pt x="19353" y="45062"/>
                    </a:lnTo>
                    <a:lnTo>
                      <a:pt x="18934" y="44643"/>
                    </a:lnTo>
                    <a:lnTo>
                      <a:pt x="18497" y="44243"/>
                    </a:lnTo>
                    <a:lnTo>
                      <a:pt x="17698" y="43520"/>
                    </a:lnTo>
                    <a:lnTo>
                      <a:pt x="16974" y="42911"/>
                    </a:lnTo>
                    <a:lnTo>
                      <a:pt x="16404" y="42455"/>
                    </a:lnTo>
                    <a:lnTo>
                      <a:pt x="15909" y="42074"/>
                    </a:lnTo>
                    <a:lnTo>
                      <a:pt x="15909" y="42074"/>
                    </a:lnTo>
                    <a:lnTo>
                      <a:pt x="15699" y="41903"/>
                    </a:lnTo>
                    <a:lnTo>
                      <a:pt x="15509" y="41712"/>
                    </a:lnTo>
                    <a:lnTo>
                      <a:pt x="15281" y="41503"/>
                    </a:lnTo>
                    <a:lnTo>
                      <a:pt x="15053" y="41237"/>
                    </a:lnTo>
                    <a:lnTo>
                      <a:pt x="14862" y="40989"/>
                    </a:lnTo>
                    <a:lnTo>
                      <a:pt x="14786" y="40856"/>
                    </a:lnTo>
                    <a:lnTo>
                      <a:pt x="14729" y="40742"/>
                    </a:lnTo>
                    <a:lnTo>
                      <a:pt x="14691" y="40628"/>
                    </a:lnTo>
                    <a:lnTo>
                      <a:pt x="14691" y="40514"/>
                    </a:lnTo>
                    <a:lnTo>
                      <a:pt x="14691" y="40514"/>
                    </a:lnTo>
                    <a:lnTo>
                      <a:pt x="14710" y="40418"/>
                    </a:lnTo>
                    <a:lnTo>
                      <a:pt x="14767" y="40342"/>
                    </a:lnTo>
                    <a:lnTo>
                      <a:pt x="14824" y="40304"/>
                    </a:lnTo>
                    <a:lnTo>
                      <a:pt x="14919" y="40266"/>
                    </a:lnTo>
                    <a:lnTo>
                      <a:pt x="15014" y="40247"/>
                    </a:lnTo>
                    <a:lnTo>
                      <a:pt x="15129" y="40228"/>
                    </a:lnTo>
                    <a:lnTo>
                      <a:pt x="15357" y="40228"/>
                    </a:lnTo>
                    <a:lnTo>
                      <a:pt x="15357" y="40228"/>
                    </a:lnTo>
                    <a:lnTo>
                      <a:pt x="15528" y="40228"/>
                    </a:lnTo>
                    <a:lnTo>
                      <a:pt x="15699" y="40209"/>
                    </a:lnTo>
                    <a:lnTo>
                      <a:pt x="15757" y="40209"/>
                    </a:lnTo>
                    <a:lnTo>
                      <a:pt x="15814" y="40171"/>
                    </a:lnTo>
                    <a:lnTo>
                      <a:pt x="15871" y="40133"/>
                    </a:lnTo>
                    <a:lnTo>
                      <a:pt x="15909" y="40095"/>
                    </a:lnTo>
                    <a:lnTo>
                      <a:pt x="15909" y="40095"/>
                    </a:lnTo>
                    <a:lnTo>
                      <a:pt x="15909" y="40038"/>
                    </a:lnTo>
                    <a:lnTo>
                      <a:pt x="15890" y="39962"/>
                    </a:lnTo>
                    <a:lnTo>
                      <a:pt x="15833" y="39752"/>
                    </a:lnTo>
                    <a:lnTo>
                      <a:pt x="15699" y="39448"/>
                    </a:lnTo>
                    <a:lnTo>
                      <a:pt x="15528" y="39048"/>
                    </a:lnTo>
                    <a:lnTo>
                      <a:pt x="15319" y="38592"/>
                    </a:lnTo>
                    <a:lnTo>
                      <a:pt x="15053" y="38097"/>
                    </a:lnTo>
                    <a:lnTo>
                      <a:pt x="14767" y="37526"/>
                    </a:lnTo>
                    <a:lnTo>
                      <a:pt x="14425" y="36936"/>
                    </a:lnTo>
                    <a:lnTo>
                      <a:pt x="14082" y="36327"/>
                    </a:lnTo>
                    <a:lnTo>
                      <a:pt x="13701" y="35699"/>
                    </a:lnTo>
                    <a:lnTo>
                      <a:pt x="13302" y="35071"/>
                    </a:lnTo>
                    <a:lnTo>
                      <a:pt x="12902" y="34443"/>
                    </a:lnTo>
                    <a:lnTo>
                      <a:pt x="12484" y="33853"/>
                    </a:lnTo>
                    <a:lnTo>
                      <a:pt x="12084" y="33282"/>
                    </a:lnTo>
                    <a:lnTo>
                      <a:pt x="11665" y="32769"/>
                    </a:lnTo>
                    <a:lnTo>
                      <a:pt x="11266" y="32312"/>
                    </a:lnTo>
                    <a:lnTo>
                      <a:pt x="11266" y="32312"/>
                    </a:lnTo>
                    <a:lnTo>
                      <a:pt x="10124" y="31056"/>
                    </a:lnTo>
                    <a:lnTo>
                      <a:pt x="8963" y="29705"/>
                    </a:lnTo>
                    <a:lnTo>
                      <a:pt x="7859" y="28411"/>
                    </a:lnTo>
                    <a:lnTo>
                      <a:pt x="6927" y="27326"/>
                    </a:lnTo>
                    <a:lnTo>
                      <a:pt x="6927" y="27326"/>
                    </a:lnTo>
                    <a:lnTo>
                      <a:pt x="6090" y="26318"/>
                    </a:lnTo>
                    <a:lnTo>
                      <a:pt x="6147" y="25690"/>
                    </a:lnTo>
                    <a:lnTo>
                      <a:pt x="6147" y="25690"/>
                    </a:lnTo>
                    <a:lnTo>
                      <a:pt x="6337" y="25804"/>
                    </a:lnTo>
                    <a:lnTo>
                      <a:pt x="6546" y="25937"/>
                    </a:lnTo>
                    <a:lnTo>
                      <a:pt x="6794" y="26070"/>
                    </a:lnTo>
                    <a:lnTo>
                      <a:pt x="7079" y="26185"/>
                    </a:lnTo>
                    <a:lnTo>
                      <a:pt x="7346" y="26280"/>
                    </a:lnTo>
                    <a:lnTo>
                      <a:pt x="7460" y="26299"/>
                    </a:lnTo>
                    <a:lnTo>
                      <a:pt x="7593" y="26299"/>
                    </a:lnTo>
                    <a:lnTo>
                      <a:pt x="7688" y="26299"/>
                    </a:lnTo>
                    <a:lnTo>
                      <a:pt x="7783" y="26261"/>
                    </a:lnTo>
                    <a:lnTo>
                      <a:pt x="7783" y="26261"/>
                    </a:lnTo>
                    <a:lnTo>
                      <a:pt x="7821" y="26223"/>
                    </a:lnTo>
                    <a:lnTo>
                      <a:pt x="7859" y="26166"/>
                    </a:lnTo>
                    <a:lnTo>
                      <a:pt x="7936" y="25975"/>
                    </a:lnTo>
                    <a:lnTo>
                      <a:pt x="8012" y="25709"/>
                    </a:lnTo>
                    <a:lnTo>
                      <a:pt x="8069" y="25328"/>
                    </a:lnTo>
                    <a:lnTo>
                      <a:pt x="8126" y="24891"/>
                    </a:lnTo>
                    <a:lnTo>
                      <a:pt x="8183" y="24358"/>
                    </a:lnTo>
                    <a:lnTo>
                      <a:pt x="8202" y="23768"/>
                    </a:lnTo>
                    <a:lnTo>
                      <a:pt x="8221" y="23102"/>
                    </a:lnTo>
                    <a:lnTo>
                      <a:pt x="8240" y="22360"/>
                    </a:lnTo>
                    <a:lnTo>
                      <a:pt x="8221" y="21579"/>
                    </a:lnTo>
                    <a:lnTo>
                      <a:pt x="8183" y="20723"/>
                    </a:lnTo>
                    <a:lnTo>
                      <a:pt x="8145" y="19829"/>
                    </a:lnTo>
                    <a:lnTo>
                      <a:pt x="8069" y="18877"/>
                    </a:lnTo>
                    <a:lnTo>
                      <a:pt x="7974" y="17888"/>
                    </a:lnTo>
                    <a:lnTo>
                      <a:pt x="7840" y="16860"/>
                    </a:lnTo>
                    <a:lnTo>
                      <a:pt x="7707" y="15795"/>
                    </a:lnTo>
                    <a:lnTo>
                      <a:pt x="7707" y="15795"/>
                    </a:lnTo>
                    <a:lnTo>
                      <a:pt x="7574" y="15110"/>
                    </a:lnTo>
                    <a:lnTo>
                      <a:pt x="7422" y="14444"/>
                    </a:lnTo>
                    <a:lnTo>
                      <a:pt x="7232" y="13758"/>
                    </a:lnTo>
                    <a:lnTo>
                      <a:pt x="7003" y="13073"/>
                    </a:lnTo>
                    <a:lnTo>
                      <a:pt x="6756" y="12369"/>
                    </a:lnTo>
                    <a:lnTo>
                      <a:pt x="6470" y="11684"/>
                    </a:lnTo>
                    <a:lnTo>
                      <a:pt x="6166" y="11018"/>
                    </a:lnTo>
                    <a:lnTo>
                      <a:pt x="5842" y="10333"/>
                    </a:lnTo>
                    <a:lnTo>
                      <a:pt x="5842" y="10333"/>
                    </a:lnTo>
                    <a:lnTo>
                      <a:pt x="5481" y="9591"/>
                    </a:lnTo>
                    <a:lnTo>
                      <a:pt x="5081" y="8868"/>
                    </a:lnTo>
                    <a:lnTo>
                      <a:pt x="4701" y="8164"/>
                    </a:lnTo>
                    <a:lnTo>
                      <a:pt x="4301" y="7479"/>
                    </a:lnTo>
                    <a:lnTo>
                      <a:pt x="3901" y="6832"/>
                    </a:lnTo>
                    <a:lnTo>
                      <a:pt x="3521" y="6223"/>
                    </a:lnTo>
                    <a:lnTo>
                      <a:pt x="2779" y="5119"/>
                    </a:lnTo>
                    <a:lnTo>
                      <a:pt x="2151" y="4206"/>
                    </a:lnTo>
                    <a:lnTo>
                      <a:pt x="1637" y="3521"/>
                    </a:lnTo>
                    <a:lnTo>
                      <a:pt x="1180" y="2912"/>
                    </a:lnTo>
                    <a:lnTo>
                      <a:pt x="115" y="3178"/>
                    </a:lnTo>
                    <a:lnTo>
                      <a:pt x="115" y="3178"/>
                    </a:lnTo>
                    <a:lnTo>
                      <a:pt x="77" y="2950"/>
                    </a:lnTo>
                    <a:lnTo>
                      <a:pt x="19" y="2398"/>
                    </a:lnTo>
                    <a:lnTo>
                      <a:pt x="0" y="2094"/>
                    </a:lnTo>
                    <a:lnTo>
                      <a:pt x="19" y="1846"/>
                    </a:lnTo>
                    <a:lnTo>
                      <a:pt x="19" y="1732"/>
                    </a:lnTo>
                    <a:lnTo>
                      <a:pt x="38" y="1656"/>
                    </a:lnTo>
                    <a:lnTo>
                      <a:pt x="77" y="1599"/>
                    </a:lnTo>
                    <a:lnTo>
                      <a:pt x="115" y="1561"/>
                    </a:lnTo>
                    <a:lnTo>
                      <a:pt x="115" y="1561"/>
                    </a:lnTo>
                    <a:lnTo>
                      <a:pt x="191" y="1561"/>
                    </a:lnTo>
                    <a:lnTo>
                      <a:pt x="305" y="1580"/>
                    </a:lnTo>
                    <a:lnTo>
                      <a:pt x="609" y="1675"/>
                    </a:lnTo>
                    <a:lnTo>
                      <a:pt x="1009" y="1808"/>
                    </a:lnTo>
                    <a:lnTo>
                      <a:pt x="1447" y="1960"/>
                    </a:lnTo>
                    <a:lnTo>
                      <a:pt x="2227" y="2246"/>
                    </a:lnTo>
                    <a:lnTo>
                      <a:pt x="2569" y="2379"/>
                    </a:lnTo>
                    <a:lnTo>
                      <a:pt x="2569" y="2379"/>
                    </a:lnTo>
                    <a:lnTo>
                      <a:pt x="3806" y="2036"/>
                    </a:lnTo>
                    <a:lnTo>
                      <a:pt x="5176" y="1694"/>
                    </a:lnTo>
                    <a:lnTo>
                      <a:pt x="6889" y="1275"/>
                    </a:lnTo>
                    <a:lnTo>
                      <a:pt x="7821" y="1066"/>
                    </a:lnTo>
                    <a:lnTo>
                      <a:pt x="8792" y="857"/>
                    </a:lnTo>
                    <a:lnTo>
                      <a:pt x="9781" y="666"/>
                    </a:lnTo>
                    <a:lnTo>
                      <a:pt x="10771" y="476"/>
                    </a:lnTo>
                    <a:lnTo>
                      <a:pt x="11760" y="324"/>
                    </a:lnTo>
                    <a:lnTo>
                      <a:pt x="12731" y="191"/>
                    </a:lnTo>
                    <a:lnTo>
                      <a:pt x="13644" y="95"/>
                    </a:lnTo>
                    <a:lnTo>
                      <a:pt x="14501" y="19"/>
                    </a:lnTo>
                    <a:lnTo>
                      <a:pt x="14501" y="19"/>
                    </a:lnTo>
                    <a:lnTo>
                      <a:pt x="15319" y="0"/>
                    </a:lnTo>
                    <a:lnTo>
                      <a:pt x="16156" y="19"/>
                    </a:lnTo>
                    <a:lnTo>
                      <a:pt x="16955" y="76"/>
                    </a:lnTo>
                    <a:lnTo>
                      <a:pt x="17755" y="153"/>
                    </a:lnTo>
                    <a:lnTo>
                      <a:pt x="18535" y="267"/>
                    </a:lnTo>
                    <a:lnTo>
                      <a:pt x="19296" y="381"/>
                    </a:lnTo>
                    <a:lnTo>
                      <a:pt x="20019" y="533"/>
                    </a:lnTo>
                    <a:lnTo>
                      <a:pt x="20704" y="685"/>
                    </a:lnTo>
                    <a:lnTo>
                      <a:pt x="21351" y="857"/>
                    </a:lnTo>
                    <a:lnTo>
                      <a:pt x="21941" y="1028"/>
                    </a:lnTo>
                    <a:lnTo>
                      <a:pt x="22493" y="1199"/>
                    </a:lnTo>
                    <a:lnTo>
                      <a:pt x="22969" y="1370"/>
                    </a:lnTo>
                    <a:lnTo>
                      <a:pt x="23387" y="1542"/>
                    </a:lnTo>
                    <a:lnTo>
                      <a:pt x="23730" y="1713"/>
                    </a:lnTo>
                    <a:lnTo>
                      <a:pt x="23977" y="1865"/>
                    </a:lnTo>
                    <a:lnTo>
                      <a:pt x="24167" y="1998"/>
                    </a:lnTo>
                    <a:lnTo>
                      <a:pt x="24167" y="1998"/>
                    </a:lnTo>
                    <a:lnTo>
                      <a:pt x="24377" y="2227"/>
                    </a:lnTo>
                    <a:lnTo>
                      <a:pt x="24719" y="2626"/>
                    </a:lnTo>
                    <a:lnTo>
                      <a:pt x="25176" y="3197"/>
                    </a:lnTo>
                    <a:lnTo>
                      <a:pt x="25747" y="3920"/>
                    </a:lnTo>
                    <a:lnTo>
                      <a:pt x="26394" y="4796"/>
                    </a:lnTo>
                    <a:lnTo>
                      <a:pt x="27117" y="5766"/>
                    </a:lnTo>
                    <a:lnTo>
                      <a:pt x="27878" y="6870"/>
                    </a:lnTo>
                    <a:lnTo>
                      <a:pt x="28677" y="8050"/>
                    </a:lnTo>
                    <a:lnTo>
                      <a:pt x="29496" y="9306"/>
                    </a:lnTo>
                    <a:lnTo>
                      <a:pt x="30333" y="10619"/>
                    </a:lnTo>
                    <a:lnTo>
                      <a:pt x="31132" y="11970"/>
                    </a:lnTo>
                    <a:lnTo>
                      <a:pt x="31513" y="12674"/>
                    </a:lnTo>
                    <a:lnTo>
                      <a:pt x="31893" y="13378"/>
                    </a:lnTo>
                    <a:lnTo>
                      <a:pt x="32274" y="14082"/>
                    </a:lnTo>
                    <a:lnTo>
                      <a:pt x="32616" y="14786"/>
                    </a:lnTo>
                    <a:lnTo>
                      <a:pt x="32959" y="15490"/>
                    </a:lnTo>
                    <a:lnTo>
                      <a:pt x="33282" y="16194"/>
                    </a:lnTo>
                    <a:lnTo>
                      <a:pt x="33568" y="16879"/>
                    </a:lnTo>
                    <a:lnTo>
                      <a:pt x="33853" y="17583"/>
                    </a:lnTo>
                    <a:lnTo>
                      <a:pt x="34101" y="18268"/>
                    </a:lnTo>
                    <a:lnTo>
                      <a:pt x="34329" y="18934"/>
                    </a:lnTo>
                    <a:lnTo>
                      <a:pt x="34329" y="18934"/>
                    </a:lnTo>
                    <a:lnTo>
                      <a:pt x="34443" y="19372"/>
                    </a:lnTo>
                    <a:lnTo>
                      <a:pt x="34557" y="19810"/>
                    </a:lnTo>
                    <a:lnTo>
                      <a:pt x="34672" y="20266"/>
                    </a:lnTo>
                    <a:lnTo>
                      <a:pt x="34767" y="20742"/>
                    </a:lnTo>
                    <a:lnTo>
                      <a:pt x="34767" y="20742"/>
                    </a:lnTo>
                    <a:lnTo>
                      <a:pt x="34881" y="21484"/>
                    </a:lnTo>
                    <a:lnTo>
                      <a:pt x="34995" y="22246"/>
                    </a:lnTo>
                    <a:lnTo>
                      <a:pt x="35071" y="23064"/>
                    </a:lnTo>
                    <a:lnTo>
                      <a:pt x="35147" y="23882"/>
                    </a:lnTo>
                    <a:lnTo>
                      <a:pt x="35204" y="24719"/>
                    </a:lnTo>
                    <a:lnTo>
                      <a:pt x="35242" y="25595"/>
                    </a:lnTo>
                    <a:lnTo>
                      <a:pt x="35261" y="26470"/>
                    </a:lnTo>
                    <a:lnTo>
                      <a:pt x="35281" y="27364"/>
                    </a:lnTo>
                    <a:lnTo>
                      <a:pt x="35281" y="29153"/>
                    </a:lnTo>
                    <a:lnTo>
                      <a:pt x="35242" y="30961"/>
                    </a:lnTo>
                    <a:lnTo>
                      <a:pt x="35166" y="32750"/>
                    </a:lnTo>
                    <a:lnTo>
                      <a:pt x="35071" y="34481"/>
                    </a:lnTo>
                    <a:lnTo>
                      <a:pt x="34957" y="36156"/>
                    </a:lnTo>
                    <a:lnTo>
                      <a:pt x="34843" y="37716"/>
                    </a:lnTo>
                    <a:lnTo>
                      <a:pt x="34634" y="40418"/>
                    </a:lnTo>
                    <a:lnTo>
                      <a:pt x="34576" y="41503"/>
                    </a:lnTo>
                    <a:lnTo>
                      <a:pt x="34519" y="42397"/>
                    </a:lnTo>
                    <a:lnTo>
                      <a:pt x="34519" y="43044"/>
                    </a:lnTo>
                    <a:lnTo>
                      <a:pt x="34538" y="43273"/>
                    </a:lnTo>
                    <a:lnTo>
                      <a:pt x="34557" y="43444"/>
                    </a:lnTo>
                    <a:lnTo>
                      <a:pt x="34557" y="43444"/>
                    </a:lnTo>
                    <a:lnTo>
                      <a:pt x="34634" y="43711"/>
                    </a:lnTo>
                    <a:lnTo>
                      <a:pt x="34729" y="43977"/>
                    </a:lnTo>
                    <a:lnTo>
                      <a:pt x="34843" y="44243"/>
                    </a:lnTo>
                    <a:lnTo>
                      <a:pt x="34976" y="44510"/>
                    </a:lnTo>
                    <a:lnTo>
                      <a:pt x="35242" y="45024"/>
                    </a:lnTo>
                    <a:lnTo>
                      <a:pt x="35509" y="45499"/>
                    </a:lnTo>
                    <a:lnTo>
                      <a:pt x="36004" y="46318"/>
                    </a:lnTo>
                    <a:lnTo>
                      <a:pt x="36156" y="46641"/>
                    </a:lnTo>
                    <a:lnTo>
                      <a:pt x="36213" y="46774"/>
                    </a:lnTo>
                    <a:lnTo>
                      <a:pt x="36251" y="46888"/>
                    </a:lnTo>
                    <a:lnTo>
                      <a:pt x="36251" y="46888"/>
                    </a:lnTo>
                    <a:lnTo>
                      <a:pt x="36251" y="46984"/>
                    </a:lnTo>
                    <a:lnTo>
                      <a:pt x="36232" y="47060"/>
                    </a:lnTo>
                    <a:lnTo>
                      <a:pt x="36194" y="47117"/>
                    </a:lnTo>
                    <a:lnTo>
                      <a:pt x="36137" y="47174"/>
                    </a:lnTo>
                    <a:lnTo>
                      <a:pt x="36080" y="47212"/>
                    </a:lnTo>
                    <a:lnTo>
                      <a:pt x="36004" y="47250"/>
                    </a:lnTo>
                    <a:lnTo>
                      <a:pt x="35813" y="47288"/>
                    </a:lnTo>
                    <a:lnTo>
                      <a:pt x="35623" y="47326"/>
                    </a:lnTo>
                    <a:lnTo>
                      <a:pt x="35452" y="47383"/>
                    </a:lnTo>
                    <a:lnTo>
                      <a:pt x="35376" y="47421"/>
                    </a:lnTo>
                    <a:lnTo>
                      <a:pt x="35319" y="47459"/>
                    </a:lnTo>
                    <a:lnTo>
                      <a:pt x="35261" y="47516"/>
                    </a:lnTo>
                    <a:lnTo>
                      <a:pt x="35242" y="475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32"/>
              <p:cNvSpPr/>
              <p:nvPr/>
            </p:nvSpPr>
            <p:spPr>
              <a:xfrm>
                <a:off x="5479550" y="3334650"/>
                <a:ext cx="906275" cy="1301150"/>
              </a:xfrm>
              <a:custGeom>
                <a:avLst/>
                <a:gdLst/>
                <a:ahLst/>
                <a:cxnLst/>
                <a:rect l="l" t="t" r="r" b="b"/>
                <a:pathLst>
                  <a:path w="36251" h="52046" fill="none" extrusionOk="0">
                    <a:moveTo>
                      <a:pt x="35242" y="47573"/>
                    </a:moveTo>
                    <a:lnTo>
                      <a:pt x="35242" y="47573"/>
                    </a:lnTo>
                    <a:lnTo>
                      <a:pt x="35147" y="48011"/>
                    </a:lnTo>
                    <a:lnTo>
                      <a:pt x="35052" y="48620"/>
                    </a:lnTo>
                    <a:lnTo>
                      <a:pt x="34976" y="48944"/>
                    </a:lnTo>
                    <a:lnTo>
                      <a:pt x="34881" y="49248"/>
                    </a:lnTo>
                    <a:lnTo>
                      <a:pt x="34824" y="49381"/>
                    </a:lnTo>
                    <a:lnTo>
                      <a:pt x="34748" y="49495"/>
                    </a:lnTo>
                    <a:lnTo>
                      <a:pt x="34691" y="49610"/>
                    </a:lnTo>
                    <a:lnTo>
                      <a:pt x="34614" y="49705"/>
                    </a:lnTo>
                    <a:lnTo>
                      <a:pt x="34614" y="49705"/>
                    </a:lnTo>
                    <a:lnTo>
                      <a:pt x="34538" y="49800"/>
                    </a:lnTo>
                    <a:lnTo>
                      <a:pt x="34462" y="49914"/>
                    </a:lnTo>
                    <a:lnTo>
                      <a:pt x="34310" y="50219"/>
                    </a:lnTo>
                    <a:lnTo>
                      <a:pt x="34215" y="50390"/>
                    </a:lnTo>
                    <a:lnTo>
                      <a:pt x="34120" y="50580"/>
                    </a:lnTo>
                    <a:lnTo>
                      <a:pt x="33987" y="50770"/>
                    </a:lnTo>
                    <a:lnTo>
                      <a:pt x="33815" y="50961"/>
                    </a:lnTo>
                    <a:lnTo>
                      <a:pt x="33625" y="51151"/>
                    </a:lnTo>
                    <a:lnTo>
                      <a:pt x="33397" y="51322"/>
                    </a:lnTo>
                    <a:lnTo>
                      <a:pt x="33111" y="51493"/>
                    </a:lnTo>
                    <a:lnTo>
                      <a:pt x="32769" y="51646"/>
                    </a:lnTo>
                    <a:lnTo>
                      <a:pt x="32369" y="51779"/>
                    </a:lnTo>
                    <a:lnTo>
                      <a:pt x="31912" y="51893"/>
                    </a:lnTo>
                    <a:lnTo>
                      <a:pt x="31399" y="51969"/>
                    </a:lnTo>
                    <a:lnTo>
                      <a:pt x="30790" y="52026"/>
                    </a:lnTo>
                    <a:lnTo>
                      <a:pt x="30790" y="52026"/>
                    </a:lnTo>
                    <a:lnTo>
                      <a:pt x="30466" y="52045"/>
                    </a:lnTo>
                    <a:lnTo>
                      <a:pt x="30143" y="52026"/>
                    </a:lnTo>
                    <a:lnTo>
                      <a:pt x="29800" y="52007"/>
                    </a:lnTo>
                    <a:lnTo>
                      <a:pt x="29477" y="51969"/>
                    </a:lnTo>
                    <a:lnTo>
                      <a:pt x="29134" y="51912"/>
                    </a:lnTo>
                    <a:lnTo>
                      <a:pt x="28792" y="51836"/>
                    </a:lnTo>
                    <a:lnTo>
                      <a:pt x="28449" y="51760"/>
                    </a:lnTo>
                    <a:lnTo>
                      <a:pt x="28107" y="51665"/>
                    </a:lnTo>
                    <a:lnTo>
                      <a:pt x="27764" y="51551"/>
                    </a:lnTo>
                    <a:lnTo>
                      <a:pt x="27421" y="51436"/>
                    </a:lnTo>
                    <a:lnTo>
                      <a:pt x="26736" y="51170"/>
                    </a:lnTo>
                    <a:lnTo>
                      <a:pt x="26051" y="50846"/>
                    </a:lnTo>
                    <a:lnTo>
                      <a:pt x="25385" y="50485"/>
                    </a:lnTo>
                    <a:lnTo>
                      <a:pt x="24738" y="50104"/>
                    </a:lnTo>
                    <a:lnTo>
                      <a:pt x="24110" y="49686"/>
                    </a:lnTo>
                    <a:lnTo>
                      <a:pt x="23501" y="49248"/>
                    </a:lnTo>
                    <a:lnTo>
                      <a:pt x="22931" y="48810"/>
                    </a:lnTo>
                    <a:lnTo>
                      <a:pt x="22398" y="48335"/>
                    </a:lnTo>
                    <a:lnTo>
                      <a:pt x="21884" y="47859"/>
                    </a:lnTo>
                    <a:lnTo>
                      <a:pt x="21427" y="47383"/>
                    </a:lnTo>
                    <a:lnTo>
                      <a:pt x="21028" y="46888"/>
                    </a:lnTo>
                    <a:lnTo>
                      <a:pt x="21028" y="46888"/>
                    </a:lnTo>
                    <a:lnTo>
                      <a:pt x="20628" y="46413"/>
                    </a:lnTo>
                    <a:lnTo>
                      <a:pt x="20209" y="45956"/>
                    </a:lnTo>
                    <a:lnTo>
                      <a:pt x="19791" y="45499"/>
                    </a:lnTo>
                    <a:lnTo>
                      <a:pt x="19353" y="45062"/>
                    </a:lnTo>
                    <a:lnTo>
                      <a:pt x="18934" y="44643"/>
                    </a:lnTo>
                    <a:lnTo>
                      <a:pt x="18497" y="44243"/>
                    </a:lnTo>
                    <a:lnTo>
                      <a:pt x="17698" y="43520"/>
                    </a:lnTo>
                    <a:lnTo>
                      <a:pt x="16974" y="42911"/>
                    </a:lnTo>
                    <a:lnTo>
                      <a:pt x="16404" y="42455"/>
                    </a:lnTo>
                    <a:lnTo>
                      <a:pt x="15909" y="42074"/>
                    </a:lnTo>
                    <a:lnTo>
                      <a:pt x="15909" y="42074"/>
                    </a:lnTo>
                    <a:lnTo>
                      <a:pt x="15699" y="41903"/>
                    </a:lnTo>
                    <a:lnTo>
                      <a:pt x="15509" y="41712"/>
                    </a:lnTo>
                    <a:lnTo>
                      <a:pt x="15281" y="41503"/>
                    </a:lnTo>
                    <a:lnTo>
                      <a:pt x="15053" y="41237"/>
                    </a:lnTo>
                    <a:lnTo>
                      <a:pt x="14862" y="40989"/>
                    </a:lnTo>
                    <a:lnTo>
                      <a:pt x="14786" y="40856"/>
                    </a:lnTo>
                    <a:lnTo>
                      <a:pt x="14729" y="40742"/>
                    </a:lnTo>
                    <a:lnTo>
                      <a:pt x="14691" y="40628"/>
                    </a:lnTo>
                    <a:lnTo>
                      <a:pt x="14691" y="40514"/>
                    </a:lnTo>
                    <a:lnTo>
                      <a:pt x="14691" y="40514"/>
                    </a:lnTo>
                    <a:lnTo>
                      <a:pt x="14710" y="40418"/>
                    </a:lnTo>
                    <a:lnTo>
                      <a:pt x="14767" y="40342"/>
                    </a:lnTo>
                    <a:lnTo>
                      <a:pt x="14824" y="40304"/>
                    </a:lnTo>
                    <a:lnTo>
                      <a:pt x="14919" y="40266"/>
                    </a:lnTo>
                    <a:lnTo>
                      <a:pt x="15014" y="40247"/>
                    </a:lnTo>
                    <a:lnTo>
                      <a:pt x="15129" y="40228"/>
                    </a:lnTo>
                    <a:lnTo>
                      <a:pt x="15357" y="40228"/>
                    </a:lnTo>
                    <a:lnTo>
                      <a:pt x="15357" y="40228"/>
                    </a:lnTo>
                    <a:lnTo>
                      <a:pt x="15528" y="40228"/>
                    </a:lnTo>
                    <a:lnTo>
                      <a:pt x="15699" y="40209"/>
                    </a:lnTo>
                    <a:lnTo>
                      <a:pt x="15757" y="40209"/>
                    </a:lnTo>
                    <a:lnTo>
                      <a:pt x="15814" y="40171"/>
                    </a:lnTo>
                    <a:lnTo>
                      <a:pt x="15871" y="40133"/>
                    </a:lnTo>
                    <a:lnTo>
                      <a:pt x="15909" y="40095"/>
                    </a:lnTo>
                    <a:lnTo>
                      <a:pt x="15909" y="40095"/>
                    </a:lnTo>
                    <a:lnTo>
                      <a:pt x="15909" y="40038"/>
                    </a:lnTo>
                    <a:lnTo>
                      <a:pt x="15890" y="39962"/>
                    </a:lnTo>
                    <a:lnTo>
                      <a:pt x="15833" y="39752"/>
                    </a:lnTo>
                    <a:lnTo>
                      <a:pt x="15699" y="39448"/>
                    </a:lnTo>
                    <a:lnTo>
                      <a:pt x="15528" y="39048"/>
                    </a:lnTo>
                    <a:lnTo>
                      <a:pt x="15319" y="38592"/>
                    </a:lnTo>
                    <a:lnTo>
                      <a:pt x="15053" y="38097"/>
                    </a:lnTo>
                    <a:lnTo>
                      <a:pt x="14767" y="37526"/>
                    </a:lnTo>
                    <a:lnTo>
                      <a:pt x="14425" y="36936"/>
                    </a:lnTo>
                    <a:lnTo>
                      <a:pt x="14082" y="36327"/>
                    </a:lnTo>
                    <a:lnTo>
                      <a:pt x="13701" y="35699"/>
                    </a:lnTo>
                    <a:lnTo>
                      <a:pt x="13302" y="35071"/>
                    </a:lnTo>
                    <a:lnTo>
                      <a:pt x="12902" y="34443"/>
                    </a:lnTo>
                    <a:lnTo>
                      <a:pt x="12484" y="33853"/>
                    </a:lnTo>
                    <a:lnTo>
                      <a:pt x="12084" y="33282"/>
                    </a:lnTo>
                    <a:lnTo>
                      <a:pt x="11665" y="32769"/>
                    </a:lnTo>
                    <a:lnTo>
                      <a:pt x="11266" y="32312"/>
                    </a:lnTo>
                    <a:lnTo>
                      <a:pt x="11266" y="32312"/>
                    </a:lnTo>
                    <a:lnTo>
                      <a:pt x="10124" y="31056"/>
                    </a:lnTo>
                    <a:lnTo>
                      <a:pt x="8963" y="29705"/>
                    </a:lnTo>
                    <a:lnTo>
                      <a:pt x="7859" y="28411"/>
                    </a:lnTo>
                    <a:lnTo>
                      <a:pt x="6927" y="27326"/>
                    </a:lnTo>
                    <a:lnTo>
                      <a:pt x="6927" y="27326"/>
                    </a:lnTo>
                    <a:lnTo>
                      <a:pt x="6090" y="26318"/>
                    </a:lnTo>
                    <a:lnTo>
                      <a:pt x="6147" y="25690"/>
                    </a:lnTo>
                    <a:lnTo>
                      <a:pt x="6147" y="25690"/>
                    </a:lnTo>
                    <a:lnTo>
                      <a:pt x="6337" y="25804"/>
                    </a:lnTo>
                    <a:lnTo>
                      <a:pt x="6546" y="25937"/>
                    </a:lnTo>
                    <a:lnTo>
                      <a:pt x="6794" y="26070"/>
                    </a:lnTo>
                    <a:lnTo>
                      <a:pt x="7079" y="26185"/>
                    </a:lnTo>
                    <a:lnTo>
                      <a:pt x="7346" y="26280"/>
                    </a:lnTo>
                    <a:lnTo>
                      <a:pt x="7460" y="26299"/>
                    </a:lnTo>
                    <a:lnTo>
                      <a:pt x="7593" y="26299"/>
                    </a:lnTo>
                    <a:lnTo>
                      <a:pt x="7688" y="26299"/>
                    </a:lnTo>
                    <a:lnTo>
                      <a:pt x="7783" y="26261"/>
                    </a:lnTo>
                    <a:lnTo>
                      <a:pt x="7783" y="26261"/>
                    </a:lnTo>
                    <a:lnTo>
                      <a:pt x="7821" y="26223"/>
                    </a:lnTo>
                    <a:lnTo>
                      <a:pt x="7859" y="26166"/>
                    </a:lnTo>
                    <a:lnTo>
                      <a:pt x="7936" y="25975"/>
                    </a:lnTo>
                    <a:lnTo>
                      <a:pt x="8012" y="25709"/>
                    </a:lnTo>
                    <a:lnTo>
                      <a:pt x="8069" y="25328"/>
                    </a:lnTo>
                    <a:lnTo>
                      <a:pt x="8126" y="24891"/>
                    </a:lnTo>
                    <a:lnTo>
                      <a:pt x="8183" y="24358"/>
                    </a:lnTo>
                    <a:lnTo>
                      <a:pt x="8202" y="23768"/>
                    </a:lnTo>
                    <a:lnTo>
                      <a:pt x="8221" y="23102"/>
                    </a:lnTo>
                    <a:lnTo>
                      <a:pt x="8240" y="22360"/>
                    </a:lnTo>
                    <a:lnTo>
                      <a:pt x="8221" y="21579"/>
                    </a:lnTo>
                    <a:lnTo>
                      <a:pt x="8183" y="20723"/>
                    </a:lnTo>
                    <a:lnTo>
                      <a:pt x="8145" y="19829"/>
                    </a:lnTo>
                    <a:lnTo>
                      <a:pt x="8069" y="18877"/>
                    </a:lnTo>
                    <a:lnTo>
                      <a:pt x="7974" y="17888"/>
                    </a:lnTo>
                    <a:lnTo>
                      <a:pt x="7840" y="16860"/>
                    </a:lnTo>
                    <a:lnTo>
                      <a:pt x="7707" y="15795"/>
                    </a:lnTo>
                    <a:lnTo>
                      <a:pt x="7707" y="15795"/>
                    </a:lnTo>
                    <a:lnTo>
                      <a:pt x="7574" y="15110"/>
                    </a:lnTo>
                    <a:lnTo>
                      <a:pt x="7422" y="14444"/>
                    </a:lnTo>
                    <a:lnTo>
                      <a:pt x="7232" y="13758"/>
                    </a:lnTo>
                    <a:lnTo>
                      <a:pt x="7003" y="13073"/>
                    </a:lnTo>
                    <a:lnTo>
                      <a:pt x="6756" y="12369"/>
                    </a:lnTo>
                    <a:lnTo>
                      <a:pt x="6470" y="11684"/>
                    </a:lnTo>
                    <a:lnTo>
                      <a:pt x="6166" y="11018"/>
                    </a:lnTo>
                    <a:lnTo>
                      <a:pt x="5842" y="10333"/>
                    </a:lnTo>
                    <a:lnTo>
                      <a:pt x="5842" y="10333"/>
                    </a:lnTo>
                    <a:lnTo>
                      <a:pt x="5481" y="9591"/>
                    </a:lnTo>
                    <a:lnTo>
                      <a:pt x="5081" y="8868"/>
                    </a:lnTo>
                    <a:lnTo>
                      <a:pt x="4701" y="8164"/>
                    </a:lnTo>
                    <a:lnTo>
                      <a:pt x="4301" y="7479"/>
                    </a:lnTo>
                    <a:lnTo>
                      <a:pt x="3901" y="6832"/>
                    </a:lnTo>
                    <a:lnTo>
                      <a:pt x="3521" y="6223"/>
                    </a:lnTo>
                    <a:lnTo>
                      <a:pt x="2779" y="5119"/>
                    </a:lnTo>
                    <a:lnTo>
                      <a:pt x="2151" y="4206"/>
                    </a:lnTo>
                    <a:lnTo>
                      <a:pt x="1637" y="3521"/>
                    </a:lnTo>
                    <a:lnTo>
                      <a:pt x="1180" y="2912"/>
                    </a:lnTo>
                    <a:lnTo>
                      <a:pt x="115" y="3178"/>
                    </a:lnTo>
                    <a:lnTo>
                      <a:pt x="115" y="3178"/>
                    </a:lnTo>
                    <a:lnTo>
                      <a:pt x="77" y="2950"/>
                    </a:lnTo>
                    <a:lnTo>
                      <a:pt x="19" y="2398"/>
                    </a:lnTo>
                    <a:lnTo>
                      <a:pt x="0" y="2094"/>
                    </a:lnTo>
                    <a:lnTo>
                      <a:pt x="19" y="1846"/>
                    </a:lnTo>
                    <a:lnTo>
                      <a:pt x="19" y="1732"/>
                    </a:lnTo>
                    <a:lnTo>
                      <a:pt x="38" y="1656"/>
                    </a:lnTo>
                    <a:lnTo>
                      <a:pt x="77" y="1599"/>
                    </a:lnTo>
                    <a:lnTo>
                      <a:pt x="115" y="1561"/>
                    </a:lnTo>
                    <a:lnTo>
                      <a:pt x="115" y="1561"/>
                    </a:lnTo>
                    <a:lnTo>
                      <a:pt x="191" y="1561"/>
                    </a:lnTo>
                    <a:lnTo>
                      <a:pt x="305" y="1580"/>
                    </a:lnTo>
                    <a:lnTo>
                      <a:pt x="609" y="1675"/>
                    </a:lnTo>
                    <a:lnTo>
                      <a:pt x="1009" y="1808"/>
                    </a:lnTo>
                    <a:lnTo>
                      <a:pt x="1447" y="1960"/>
                    </a:lnTo>
                    <a:lnTo>
                      <a:pt x="2227" y="2246"/>
                    </a:lnTo>
                    <a:lnTo>
                      <a:pt x="2569" y="2379"/>
                    </a:lnTo>
                    <a:lnTo>
                      <a:pt x="2569" y="2379"/>
                    </a:lnTo>
                    <a:lnTo>
                      <a:pt x="3806" y="2036"/>
                    </a:lnTo>
                    <a:lnTo>
                      <a:pt x="5176" y="1694"/>
                    </a:lnTo>
                    <a:lnTo>
                      <a:pt x="6889" y="1275"/>
                    </a:lnTo>
                    <a:lnTo>
                      <a:pt x="7821" y="1066"/>
                    </a:lnTo>
                    <a:lnTo>
                      <a:pt x="8792" y="857"/>
                    </a:lnTo>
                    <a:lnTo>
                      <a:pt x="9781" y="666"/>
                    </a:lnTo>
                    <a:lnTo>
                      <a:pt x="10771" y="476"/>
                    </a:lnTo>
                    <a:lnTo>
                      <a:pt x="11760" y="324"/>
                    </a:lnTo>
                    <a:lnTo>
                      <a:pt x="12731" y="191"/>
                    </a:lnTo>
                    <a:lnTo>
                      <a:pt x="13644" y="95"/>
                    </a:lnTo>
                    <a:lnTo>
                      <a:pt x="14501" y="19"/>
                    </a:lnTo>
                    <a:lnTo>
                      <a:pt x="14501" y="19"/>
                    </a:lnTo>
                    <a:lnTo>
                      <a:pt x="15319" y="0"/>
                    </a:lnTo>
                    <a:lnTo>
                      <a:pt x="16156" y="19"/>
                    </a:lnTo>
                    <a:lnTo>
                      <a:pt x="16955" y="76"/>
                    </a:lnTo>
                    <a:lnTo>
                      <a:pt x="17755" y="153"/>
                    </a:lnTo>
                    <a:lnTo>
                      <a:pt x="18535" y="267"/>
                    </a:lnTo>
                    <a:lnTo>
                      <a:pt x="19296" y="381"/>
                    </a:lnTo>
                    <a:lnTo>
                      <a:pt x="20019" y="533"/>
                    </a:lnTo>
                    <a:lnTo>
                      <a:pt x="20704" y="685"/>
                    </a:lnTo>
                    <a:lnTo>
                      <a:pt x="21351" y="857"/>
                    </a:lnTo>
                    <a:lnTo>
                      <a:pt x="21941" y="1028"/>
                    </a:lnTo>
                    <a:lnTo>
                      <a:pt x="22493" y="1199"/>
                    </a:lnTo>
                    <a:lnTo>
                      <a:pt x="22969" y="1370"/>
                    </a:lnTo>
                    <a:lnTo>
                      <a:pt x="23387" y="1542"/>
                    </a:lnTo>
                    <a:lnTo>
                      <a:pt x="23730" y="1713"/>
                    </a:lnTo>
                    <a:lnTo>
                      <a:pt x="23977" y="1865"/>
                    </a:lnTo>
                    <a:lnTo>
                      <a:pt x="24167" y="1998"/>
                    </a:lnTo>
                    <a:lnTo>
                      <a:pt x="24167" y="1998"/>
                    </a:lnTo>
                    <a:lnTo>
                      <a:pt x="24377" y="2227"/>
                    </a:lnTo>
                    <a:lnTo>
                      <a:pt x="24719" y="2626"/>
                    </a:lnTo>
                    <a:lnTo>
                      <a:pt x="25176" y="3197"/>
                    </a:lnTo>
                    <a:lnTo>
                      <a:pt x="25747" y="3920"/>
                    </a:lnTo>
                    <a:lnTo>
                      <a:pt x="26394" y="4796"/>
                    </a:lnTo>
                    <a:lnTo>
                      <a:pt x="27117" y="5766"/>
                    </a:lnTo>
                    <a:lnTo>
                      <a:pt x="27878" y="6870"/>
                    </a:lnTo>
                    <a:lnTo>
                      <a:pt x="28677" y="8050"/>
                    </a:lnTo>
                    <a:lnTo>
                      <a:pt x="29496" y="9306"/>
                    </a:lnTo>
                    <a:lnTo>
                      <a:pt x="30333" y="10619"/>
                    </a:lnTo>
                    <a:lnTo>
                      <a:pt x="31132" y="11970"/>
                    </a:lnTo>
                    <a:lnTo>
                      <a:pt x="31513" y="12674"/>
                    </a:lnTo>
                    <a:lnTo>
                      <a:pt x="31893" y="13378"/>
                    </a:lnTo>
                    <a:lnTo>
                      <a:pt x="32274" y="14082"/>
                    </a:lnTo>
                    <a:lnTo>
                      <a:pt x="32616" y="14786"/>
                    </a:lnTo>
                    <a:lnTo>
                      <a:pt x="32959" y="15490"/>
                    </a:lnTo>
                    <a:lnTo>
                      <a:pt x="33282" y="16194"/>
                    </a:lnTo>
                    <a:lnTo>
                      <a:pt x="33568" y="16879"/>
                    </a:lnTo>
                    <a:lnTo>
                      <a:pt x="33853" y="17583"/>
                    </a:lnTo>
                    <a:lnTo>
                      <a:pt x="34101" y="18268"/>
                    </a:lnTo>
                    <a:lnTo>
                      <a:pt x="34329" y="18934"/>
                    </a:lnTo>
                    <a:lnTo>
                      <a:pt x="34329" y="18934"/>
                    </a:lnTo>
                    <a:lnTo>
                      <a:pt x="34443" y="19372"/>
                    </a:lnTo>
                    <a:lnTo>
                      <a:pt x="34557" y="19810"/>
                    </a:lnTo>
                    <a:lnTo>
                      <a:pt x="34672" y="20266"/>
                    </a:lnTo>
                    <a:lnTo>
                      <a:pt x="34767" y="20742"/>
                    </a:lnTo>
                    <a:lnTo>
                      <a:pt x="34767" y="20742"/>
                    </a:lnTo>
                    <a:lnTo>
                      <a:pt x="34881" y="21484"/>
                    </a:lnTo>
                    <a:lnTo>
                      <a:pt x="34995" y="22246"/>
                    </a:lnTo>
                    <a:lnTo>
                      <a:pt x="35071" y="23064"/>
                    </a:lnTo>
                    <a:lnTo>
                      <a:pt x="35147" y="23882"/>
                    </a:lnTo>
                    <a:lnTo>
                      <a:pt x="35204" y="24719"/>
                    </a:lnTo>
                    <a:lnTo>
                      <a:pt x="35242" y="25595"/>
                    </a:lnTo>
                    <a:lnTo>
                      <a:pt x="35261" y="26470"/>
                    </a:lnTo>
                    <a:lnTo>
                      <a:pt x="35281" y="27364"/>
                    </a:lnTo>
                    <a:lnTo>
                      <a:pt x="35281" y="29153"/>
                    </a:lnTo>
                    <a:lnTo>
                      <a:pt x="35242" y="30961"/>
                    </a:lnTo>
                    <a:lnTo>
                      <a:pt x="35166" y="32750"/>
                    </a:lnTo>
                    <a:lnTo>
                      <a:pt x="35071" y="34481"/>
                    </a:lnTo>
                    <a:lnTo>
                      <a:pt x="34957" y="36156"/>
                    </a:lnTo>
                    <a:lnTo>
                      <a:pt x="34843" y="37716"/>
                    </a:lnTo>
                    <a:lnTo>
                      <a:pt x="34634" y="40418"/>
                    </a:lnTo>
                    <a:lnTo>
                      <a:pt x="34576" y="41503"/>
                    </a:lnTo>
                    <a:lnTo>
                      <a:pt x="34519" y="42397"/>
                    </a:lnTo>
                    <a:lnTo>
                      <a:pt x="34519" y="43044"/>
                    </a:lnTo>
                    <a:lnTo>
                      <a:pt x="34538" y="43273"/>
                    </a:lnTo>
                    <a:lnTo>
                      <a:pt x="34557" y="43444"/>
                    </a:lnTo>
                    <a:lnTo>
                      <a:pt x="34557" y="43444"/>
                    </a:lnTo>
                    <a:lnTo>
                      <a:pt x="34634" y="43711"/>
                    </a:lnTo>
                    <a:lnTo>
                      <a:pt x="34729" y="43977"/>
                    </a:lnTo>
                    <a:lnTo>
                      <a:pt x="34843" y="44243"/>
                    </a:lnTo>
                    <a:lnTo>
                      <a:pt x="34976" y="44510"/>
                    </a:lnTo>
                    <a:lnTo>
                      <a:pt x="35242" y="45024"/>
                    </a:lnTo>
                    <a:lnTo>
                      <a:pt x="35509" y="45499"/>
                    </a:lnTo>
                    <a:lnTo>
                      <a:pt x="36004" y="46318"/>
                    </a:lnTo>
                    <a:lnTo>
                      <a:pt x="36156" y="46641"/>
                    </a:lnTo>
                    <a:lnTo>
                      <a:pt x="36213" y="46774"/>
                    </a:lnTo>
                    <a:lnTo>
                      <a:pt x="36251" y="46888"/>
                    </a:lnTo>
                    <a:lnTo>
                      <a:pt x="36251" y="46888"/>
                    </a:lnTo>
                    <a:lnTo>
                      <a:pt x="36251" y="46984"/>
                    </a:lnTo>
                    <a:lnTo>
                      <a:pt x="36232" y="47060"/>
                    </a:lnTo>
                    <a:lnTo>
                      <a:pt x="36194" y="47117"/>
                    </a:lnTo>
                    <a:lnTo>
                      <a:pt x="36137" y="47174"/>
                    </a:lnTo>
                    <a:lnTo>
                      <a:pt x="36080" y="47212"/>
                    </a:lnTo>
                    <a:lnTo>
                      <a:pt x="36004" y="47250"/>
                    </a:lnTo>
                    <a:lnTo>
                      <a:pt x="35813" y="47288"/>
                    </a:lnTo>
                    <a:lnTo>
                      <a:pt x="35623" y="47326"/>
                    </a:lnTo>
                    <a:lnTo>
                      <a:pt x="35452" y="47383"/>
                    </a:lnTo>
                    <a:lnTo>
                      <a:pt x="35376" y="47421"/>
                    </a:lnTo>
                    <a:lnTo>
                      <a:pt x="35319" y="47459"/>
                    </a:lnTo>
                    <a:lnTo>
                      <a:pt x="35261" y="47516"/>
                    </a:lnTo>
                    <a:lnTo>
                      <a:pt x="35242" y="475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32"/>
              <p:cNvSpPr/>
              <p:nvPr/>
            </p:nvSpPr>
            <p:spPr>
              <a:xfrm>
                <a:off x="5540450" y="5147650"/>
                <a:ext cx="108950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3674" extrusionOk="0">
                    <a:moveTo>
                      <a:pt x="0" y="1"/>
                    </a:moveTo>
                    <a:lnTo>
                      <a:pt x="628" y="3198"/>
                    </a:lnTo>
                    <a:lnTo>
                      <a:pt x="628" y="3198"/>
                    </a:lnTo>
                    <a:lnTo>
                      <a:pt x="1009" y="3331"/>
                    </a:lnTo>
                    <a:lnTo>
                      <a:pt x="1427" y="3445"/>
                    </a:lnTo>
                    <a:lnTo>
                      <a:pt x="1941" y="3578"/>
                    </a:lnTo>
                    <a:lnTo>
                      <a:pt x="2227" y="3616"/>
                    </a:lnTo>
                    <a:lnTo>
                      <a:pt x="2531" y="3654"/>
                    </a:lnTo>
                    <a:lnTo>
                      <a:pt x="2836" y="3673"/>
                    </a:lnTo>
                    <a:lnTo>
                      <a:pt x="3159" y="3673"/>
                    </a:lnTo>
                    <a:lnTo>
                      <a:pt x="3463" y="3654"/>
                    </a:lnTo>
                    <a:lnTo>
                      <a:pt x="3787" y="3597"/>
                    </a:lnTo>
                    <a:lnTo>
                      <a:pt x="4072" y="3521"/>
                    </a:lnTo>
                    <a:lnTo>
                      <a:pt x="4358" y="3407"/>
                    </a:lnTo>
                    <a:lnTo>
                      <a:pt x="4358" y="10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32"/>
              <p:cNvSpPr/>
              <p:nvPr/>
            </p:nvSpPr>
            <p:spPr>
              <a:xfrm>
                <a:off x="5540450" y="5147650"/>
                <a:ext cx="108950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3674" fill="none" extrusionOk="0">
                    <a:moveTo>
                      <a:pt x="0" y="1"/>
                    </a:moveTo>
                    <a:lnTo>
                      <a:pt x="628" y="3198"/>
                    </a:lnTo>
                    <a:lnTo>
                      <a:pt x="628" y="3198"/>
                    </a:lnTo>
                    <a:lnTo>
                      <a:pt x="1009" y="3331"/>
                    </a:lnTo>
                    <a:lnTo>
                      <a:pt x="1427" y="3445"/>
                    </a:lnTo>
                    <a:lnTo>
                      <a:pt x="1941" y="3578"/>
                    </a:lnTo>
                    <a:lnTo>
                      <a:pt x="2227" y="3616"/>
                    </a:lnTo>
                    <a:lnTo>
                      <a:pt x="2531" y="3654"/>
                    </a:lnTo>
                    <a:lnTo>
                      <a:pt x="2836" y="3673"/>
                    </a:lnTo>
                    <a:lnTo>
                      <a:pt x="3159" y="3673"/>
                    </a:lnTo>
                    <a:lnTo>
                      <a:pt x="3463" y="3654"/>
                    </a:lnTo>
                    <a:lnTo>
                      <a:pt x="3787" y="3597"/>
                    </a:lnTo>
                    <a:lnTo>
                      <a:pt x="4072" y="3521"/>
                    </a:lnTo>
                    <a:lnTo>
                      <a:pt x="4358" y="3407"/>
                    </a:lnTo>
                    <a:lnTo>
                      <a:pt x="4358" y="1085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32"/>
              <p:cNvSpPr/>
              <p:nvPr/>
            </p:nvSpPr>
            <p:spPr>
              <a:xfrm>
                <a:off x="5519975" y="5202850"/>
                <a:ext cx="1594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5805" extrusionOk="0">
                    <a:moveTo>
                      <a:pt x="1390" y="685"/>
                    </a:moveTo>
                    <a:lnTo>
                      <a:pt x="1390" y="685"/>
                    </a:lnTo>
                    <a:lnTo>
                      <a:pt x="743" y="1028"/>
                    </a:lnTo>
                    <a:lnTo>
                      <a:pt x="267" y="1294"/>
                    </a:lnTo>
                    <a:lnTo>
                      <a:pt x="96" y="1408"/>
                    </a:lnTo>
                    <a:lnTo>
                      <a:pt x="1" y="1465"/>
                    </a:lnTo>
                    <a:lnTo>
                      <a:pt x="1" y="1465"/>
                    </a:lnTo>
                    <a:lnTo>
                      <a:pt x="1" y="1523"/>
                    </a:lnTo>
                    <a:lnTo>
                      <a:pt x="39" y="1599"/>
                    </a:lnTo>
                    <a:lnTo>
                      <a:pt x="248" y="1865"/>
                    </a:lnTo>
                    <a:lnTo>
                      <a:pt x="534" y="2208"/>
                    </a:lnTo>
                    <a:lnTo>
                      <a:pt x="876" y="2588"/>
                    </a:lnTo>
                    <a:lnTo>
                      <a:pt x="1523" y="3311"/>
                    </a:lnTo>
                    <a:lnTo>
                      <a:pt x="1809" y="3635"/>
                    </a:lnTo>
                    <a:lnTo>
                      <a:pt x="1371" y="3920"/>
                    </a:lnTo>
                    <a:lnTo>
                      <a:pt x="1371" y="3920"/>
                    </a:lnTo>
                    <a:lnTo>
                      <a:pt x="1694" y="4206"/>
                    </a:lnTo>
                    <a:lnTo>
                      <a:pt x="2399" y="4853"/>
                    </a:lnTo>
                    <a:lnTo>
                      <a:pt x="2798" y="5214"/>
                    </a:lnTo>
                    <a:lnTo>
                      <a:pt x="3179" y="5500"/>
                    </a:lnTo>
                    <a:lnTo>
                      <a:pt x="3502" y="5728"/>
                    </a:lnTo>
                    <a:lnTo>
                      <a:pt x="3616" y="5785"/>
                    </a:lnTo>
                    <a:lnTo>
                      <a:pt x="3693" y="5804"/>
                    </a:lnTo>
                    <a:lnTo>
                      <a:pt x="3693" y="5804"/>
                    </a:lnTo>
                    <a:lnTo>
                      <a:pt x="3769" y="5785"/>
                    </a:lnTo>
                    <a:lnTo>
                      <a:pt x="3864" y="5747"/>
                    </a:lnTo>
                    <a:lnTo>
                      <a:pt x="3959" y="5671"/>
                    </a:lnTo>
                    <a:lnTo>
                      <a:pt x="4054" y="5576"/>
                    </a:lnTo>
                    <a:lnTo>
                      <a:pt x="4282" y="5347"/>
                    </a:lnTo>
                    <a:lnTo>
                      <a:pt x="4568" y="5062"/>
                    </a:lnTo>
                    <a:lnTo>
                      <a:pt x="4853" y="4738"/>
                    </a:lnTo>
                    <a:lnTo>
                      <a:pt x="5196" y="4415"/>
                    </a:lnTo>
                    <a:lnTo>
                      <a:pt x="5538" y="4110"/>
                    </a:lnTo>
                    <a:lnTo>
                      <a:pt x="5729" y="3958"/>
                    </a:lnTo>
                    <a:lnTo>
                      <a:pt x="5919" y="3844"/>
                    </a:lnTo>
                    <a:lnTo>
                      <a:pt x="5919" y="3844"/>
                    </a:lnTo>
                    <a:lnTo>
                      <a:pt x="5900" y="3749"/>
                    </a:lnTo>
                    <a:lnTo>
                      <a:pt x="5862" y="3483"/>
                    </a:lnTo>
                    <a:lnTo>
                      <a:pt x="5862" y="3026"/>
                    </a:lnTo>
                    <a:lnTo>
                      <a:pt x="5881" y="2740"/>
                    </a:lnTo>
                    <a:lnTo>
                      <a:pt x="5919" y="2398"/>
                    </a:lnTo>
                    <a:lnTo>
                      <a:pt x="5919" y="2398"/>
                    </a:lnTo>
                    <a:lnTo>
                      <a:pt x="5957" y="2055"/>
                    </a:lnTo>
                    <a:lnTo>
                      <a:pt x="6033" y="1751"/>
                    </a:lnTo>
                    <a:lnTo>
                      <a:pt x="6109" y="1503"/>
                    </a:lnTo>
                    <a:lnTo>
                      <a:pt x="6185" y="1294"/>
                    </a:lnTo>
                    <a:lnTo>
                      <a:pt x="6319" y="952"/>
                    </a:lnTo>
                    <a:lnTo>
                      <a:pt x="6357" y="799"/>
                    </a:lnTo>
                    <a:lnTo>
                      <a:pt x="6376" y="685"/>
                    </a:lnTo>
                    <a:lnTo>
                      <a:pt x="6376" y="685"/>
                    </a:lnTo>
                    <a:lnTo>
                      <a:pt x="6376" y="628"/>
                    </a:lnTo>
                    <a:lnTo>
                      <a:pt x="6338" y="552"/>
                    </a:lnTo>
                    <a:lnTo>
                      <a:pt x="6281" y="495"/>
                    </a:lnTo>
                    <a:lnTo>
                      <a:pt x="6185" y="438"/>
                    </a:lnTo>
                    <a:lnTo>
                      <a:pt x="5995" y="324"/>
                    </a:lnTo>
                    <a:lnTo>
                      <a:pt x="5786" y="229"/>
                    </a:lnTo>
                    <a:lnTo>
                      <a:pt x="5367" y="57"/>
                    </a:lnTo>
                    <a:lnTo>
                      <a:pt x="5177" y="0"/>
                    </a:lnTo>
                    <a:lnTo>
                      <a:pt x="5006" y="723"/>
                    </a:lnTo>
                    <a:lnTo>
                      <a:pt x="5006" y="723"/>
                    </a:lnTo>
                    <a:lnTo>
                      <a:pt x="4910" y="761"/>
                    </a:lnTo>
                    <a:lnTo>
                      <a:pt x="4663" y="856"/>
                    </a:lnTo>
                    <a:lnTo>
                      <a:pt x="4263" y="971"/>
                    </a:lnTo>
                    <a:lnTo>
                      <a:pt x="4035" y="1028"/>
                    </a:lnTo>
                    <a:lnTo>
                      <a:pt x="3769" y="1085"/>
                    </a:lnTo>
                    <a:lnTo>
                      <a:pt x="3502" y="1123"/>
                    </a:lnTo>
                    <a:lnTo>
                      <a:pt x="3217" y="1142"/>
                    </a:lnTo>
                    <a:lnTo>
                      <a:pt x="2912" y="1142"/>
                    </a:lnTo>
                    <a:lnTo>
                      <a:pt x="2608" y="1104"/>
                    </a:lnTo>
                    <a:lnTo>
                      <a:pt x="2303" y="1066"/>
                    </a:lnTo>
                    <a:lnTo>
                      <a:pt x="1980" y="971"/>
                    </a:lnTo>
                    <a:lnTo>
                      <a:pt x="1694" y="837"/>
                    </a:lnTo>
                    <a:lnTo>
                      <a:pt x="1390" y="68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32"/>
              <p:cNvSpPr/>
              <p:nvPr/>
            </p:nvSpPr>
            <p:spPr>
              <a:xfrm>
                <a:off x="5519975" y="5202850"/>
                <a:ext cx="1594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5805" fill="none" extrusionOk="0">
                    <a:moveTo>
                      <a:pt x="1390" y="685"/>
                    </a:moveTo>
                    <a:lnTo>
                      <a:pt x="1390" y="685"/>
                    </a:lnTo>
                    <a:lnTo>
                      <a:pt x="743" y="1028"/>
                    </a:lnTo>
                    <a:lnTo>
                      <a:pt x="267" y="1294"/>
                    </a:lnTo>
                    <a:lnTo>
                      <a:pt x="96" y="1408"/>
                    </a:lnTo>
                    <a:lnTo>
                      <a:pt x="1" y="1465"/>
                    </a:lnTo>
                    <a:lnTo>
                      <a:pt x="1" y="1465"/>
                    </a:lnTo>
                    <a:lnTo>
                      <a:pt x="1" y="1523"/>
                    </a:lnTo>
                    <a:lnTo>
                      <a:pt x="39" y="1599"/>
                    </a:lnTo>
                    <a:lnTo>
                      <a:pt x="248" y="1865"/>
                    </a:lnTo>
                    <a:lnTo>
                      <a:pt x="534" y="2208"/>
                    </a:lnTo>
                    <a:lnTo>
                      <a:pt x="876" y="2588"/>
                    </a:lnTo>
                    <a:lnTo>
                      <a:pt x="1523" y="3311"/>
                    </a:lnTo>
                    <a:lnTo>
                      <a:pt x="1809" y="3635"/>
                    </a:lnTo>
                    <a:lnTo>
                      <a:pt x="1371" y="3920"/>
                    </a:lnTo>
                    <a:lnTo>
                      <a:pt x="1371" y="3920"/>
                    </a:lnTo>
                    <a:lnTo>
                      <a:pt x="1694" y="4206"/>
                    </a:lnTo>
                    <a:lnTo>
                      <a:pt x="2399" y="4853"/>
                    </a:lnTo>
                    <a:lnTo>
                      <a:pt x="2798" y="5214"/>
                    </a:lnTo>
                    <a:lnTo>
                      <a:pt x="3179" y="5500"/>
                    </a:lnTo>
                    <a:lnTo>
                      <a:pt x="3502" y="5728"/>
                    </a:lnTo>
                    <a:lnTo>
                      <a:pt x="3616" y="5785"/>
                    </a:lnTo>
                    <a:lnTo>
                      <a:pt x="3693" y="5804"/>
                    </a:lnTo>
                    <a:lnTo>
                      <a:pt x="3693" y="5804"/>
                    </a:lnTo>
                    <a:lnTo>
                      <a:pt x="3769" y="5785"/>
                    </a:lnTo>
                    <a:lnTo>
                      <a:pt x="3864" y="5747"/>
                    </a:lnTo>
                    <a:lnTo>
                      <a:pt x="3959" y="5671"/>
                    </a:lnTo>
                    <a:lnTo>
                      <a:pt x="4054" y="5576"/>
                    </a:lnTo>
                    <a:lnTo>
                      <a:pt x="4282" y="5347"/>
                    </a:lnTo>
                    <a:lnTo>
                      <a:pt x="4568" y="5062"/>
                    </a:lnTo>
                    <a:lnTo>
                      <a:pt x="4853" y="4738"/>
                    </a:lnTo>
                    <a:lnTo>
                      <a:pt x="5196" y="4415"/>
                    </a:lnTo>
                    <a:lnTo>
                      <a:pt x="5538" y="4110"/>
                    </a:lnTo>
                    <a:lnTo>
                      <a:pt x="5729" y="3958"/>
                    </a:lnTo>
                    <a:lnTo>
                      <a:pt x="5919" y="3844"/>
                    </a:lnTo>
                    <a:lnTo>
                      <a:pt x="5919" y="3844"/>
                    </a:lnTo>
                    <a:lnTo>
                      <a:pt x="5900" y="3749"/>
                    </a:lnTo>
                    <a:lnTo>
                      <a:pt x="5862" y="3483"/>
                    </a:lnTo>
                    <a:lnTo>
                      <a:pt x="5862" y="3026"/>
                    </a:lnTo>
                    <a:lnTo>
                      <a:pt x="5881" y="2740"/>
                    </a:lnTo>
                    <a:lnTo>
                      <a:pt x="5919" y="2398"/>
                    </a:lnTo>
                    <a:lnTo>
                      <a:pt x="5919" y="2398"/>
                    </a:lnTo>
                    <a:lnTo>
                      <a:pt x="5957" y="2055"/>
                    </a:lnTo>
                    <a:lnTo>
                      <a:pt x="6033" y="1751"/>
                    </a:lnTo>
                    <a:lnTo>
                      <a:pt x="6109" y="1503"/>
                    </a:lnTo>
                    <a:lnTo>
                      <a:pt x="6185" y="1294"/>
                    </a:lnTo>
                    <a:lnTo>
                      <a:pt x="6319" y="952"/>
                    </a:lnTo>
                    <a:lnTo>
                      <a:pt x="6357" y="799"/>
                    </a:lnTo>
                    <a:lnTo>
                      <a:pt x="6376" y="685"/>
                    </a:lnTo>
                    <a:lnTo>
                      <a:pt x="6376" y="685"/>
                    </a:lnTo>
                    <a:lnTo>
                      <a:pt x="6376" y="628"/>
                    </a:lnTo>
                    <a:lnTo>
                      <a:pt x="6338" y="552"/>
                    </a:lnTo>
                    <a:lnTo>
                      <a:pt x="6281" y="495"/>
                    </a:lnTo>
                    <a:lnTo>
                      <a:pt x="6185" y="438"/>
                    </a:lnTo>
                    <a:lnTo>
                      <a:pt x="5995" y="324"/>
                    </a:lnTo>
                    <a:lnTo>
                      <a:pt x="5786" y="229"/>
                    </a:lnTo>
                    <a:lnTo>
                      <a:pt x="5367" y="57"/>
                    </a:lnTo>
                    <a:lnTo>
                      <a:pt x="5177" y="0"/>
                    </a:lnTo>
                    <a:lnTo>
                      <a:pt x="5006" y="723"/>
                    </a:lnTo>
                    <a:lnTo>
                      <a:pt x="5006" y="723"/>
                    </a:lnTo>
                    <a:lnTo>
                      <a:pt x="4910" y="761"/>
                    </a:lnTo>
                    <a:lnTo>
                      <a:pt x="4663" y="856"/>
                    </a:lnTo>
                    <a:lnTo>
                      <a:pt x="4263" y="971"/>
                    </a:lnTo>
                    <a:lnTo>
                      <a:pt x="4035" y="1028"/>
                    </a:lnTo>
                    <a:lnTo>
                      <a:pt x="3769" y="1085"/>
                    </a:lnTo>
                    <a:lnTo>
                      <a:pt x="3502" y="1123"/>
                    </a:lnTo>
                    <a:lnTo>
                      <a:pt x="3217" y="1142"/>
                    </a:lnTo>
                    <a:lnTo>
                      <a:pt x="2912" y="1142"/>
                    </a:lnTo>
                    <a:lnTo>
                      <a:pt x="2608" y="1104"/>
                    </a:lnTo>
                    <a:lnTo>
                      <a:pt x="2303" y="1066"/>
                    </a:lnTo>
                    <a:lnTo>
                      <a:pt x="1980" y="971"/>
                    </a:lnTo>
                    <a:lnTo>
                      <a:pt x="1694" y="837"/>
                    </a:lnTo>
                    <a:lnTo>
                      <a:pt x="1390" y="68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5889625" y="5164775"/>
                <a:ext cx="138000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1" extrusionOk="0">
                    <a:moveTo>
                      <a:pt x="1523" y="1"/>
                    </a:moveTo>
                    <a:lnTo>
                      <a:pt x="1523" y="1"/>
                    </a:lnTo>
                    <a:lnTo>
                      <a:pt x="1352" y="96"/>
                    </a:lnTo>
                    <a:lnTo>
                      <a:pt x="971" y="305"/>
                    </a:lnTo>
                    <a:lnTo>
                      <a:pt x="762" y="419"/>
                    </a:lnTo>
                    <a:lnTo>
                      <a:pt x="571" y="553"/>
                    </a:lnTo>
                    <a:lnTo>
                      <a:pt x="438" y="667"/>
                    </a:lnTo>
                    <a:lnTo>
                      <a:pt x="400" y="724"/>
                    </a:lnTo>
                    <a:lnTo>
                      <a:pt x="362" y="762"/>
                    </a:lnTo>
                    <a:lnTo>
                      <a:pt x="362" y="762"/>
                    </a:lnTo>
                    <a:lnTo>
                      <a:pt x="362" y="819"/>
                    </a:lnTo>
                    <a:lnTo>
                      <a:pt x="381" y="876"/>
                    </a:lnTo>
                    <a:lnTo>
                      <a:pt x="457" y="1028"/>
                    </a:lnTo>
                    <a:lnTo>
                      <a:pt x="590" y="1219"/>
                    </a:lnTo>
                    <a:lnTo>
                      <a:pt x="743" y="1428"/>
                    </a:lnTo>
                    <a:lnTo>
                      <a:pt x="895" y="1637"/>
                    </a:lnTo>
                    <a:lnTo>
                      <a:pt x="1028" y="1847"/>
                    </a:lnTo>
                    <a:lnTo>
                      <a:pt x="1123" y="2037"/>
                    </a:lnTo>
                    <a:lnTo>
                      <a:pt x="1161" y="2113"/>
                    </a:lnTo>
                    <a:lnTo>
                      <a:pt x="1161" y="2170"/>
                    </a:lnTo>
                    <a:lnTo>
                      <a:pt x="1161" y="2170"/>
                    </a:lnTo>
                    <a:lnTo>
                      <a:pt x="1142" y="2246"/>
                    </a:lnTo>
                    <a:lnTo>
                      <a:pt x="1104" y="2322"/>
                    </a:lnTo>
                    <a:lnTo>
                      <a:pt x="971" y="2494"/>
                    </a:lnTo>
                    <a:lnTo>
                      <a:pt x="781" y="2703"/>
                    </a:lnTo>
                    <a:lnTo>
                      <a:pt x="552" y="2912"/>
                    </a:lnTo>
                    <a:lnTo>
                      <a:pt x="343" y="3141"/>
                    </a:lnTo>
                    <a:lnTo>
                      <a:pt x="153" y="3350"/>
                    </a:lnTo>
                    <a:lnTo>
                      <a:pt x="77" y="3464"/>
                    </a:lnTo>
                    <a:lnTo>
                      <a:pt x="39" y="3559"/>
                    </a:lnTo>
                    <a:lnTo>
                      <a:pt x="1" y="3654"/>
                    </a:lnTo>
                    <a:lnTo>
                      <a:pt x="1" y="3731"/>
                    </a:lnTo>
                    <a:lnTo>
                      <a:pt x="1" y="3731"/>
                    </a:lnTo>
                    <a:lnTo>
                      <a:pt x="77" y="4073"/>
                    </a:lnTo>
                    <a:lnTo>
                      <a:pt x="172" y="4397"/>
                    </a:lnTo>
                    <a:lnTo>
                      <a:pt x="286" y="4720"/>
                    </a:lnTo>
                    <a:lnTo>
                      <a:pt x="286" y="4720"/>
                    </a:lnTo>
                    <a:lnTo>
                      <a:pt x="305" y="4948"/>
                    </a:lnTo>
                    <a:lnTo>
                      <a:pt x="343" y="5462"/>
                    </a:lnTo>
                    <a:lnTo>
                      <a:pt x="362" y="5748"/>
                    </a:lnTo>
                    <a:lnTo>
                      <a:pt x="400" y="5995"/>
                    </a:lnTo>
                    <a:lnTo>
                      <a:pt x="457" y="6185"/>
                    </a:lnTo>
                    <a:lnTo>
                      <a:pt x="476" y="6242"/>
                    </a:lnTo>
                    <a:lnTo>
                      <a:pt x="514" y="6280"/>
                    </a:lnTo>
                    <a:lnTo>
                      <a:pt x="514" y="6280"/>
                    </a:lnTo>
                    <a:lnTo>
                      <a:pt x="552" y="6261"/>
                    </a:lnTo>
                    <a:lnTo>
                      <a:pt x="629" y="6204"/>
                    </a:lnTo>
                    <a:lnTo>
                      <a:pt x="838" y="5957"/>
                    </a:lnTo>
                    <a:lnTo>
                      <a:pt x="1104" y="5595"/>
                    </a:lnTo>
                    <a:lnTo>
                      <a:pt x="1447" y="5158"/>
                    </a:lnTo>
                    <a:lnTo>
                      <a:pt x="1808" y="4720"/>
                    </a:lnTo>
                    <a:lnTo>
                      <a:pt x="2018" y="4511"/>
                    </a:lnTo>
                    <a:lnTo>
                      <a:pt x="2227" y="4320"/>
                    </a:lnTo>
                    <a:lnTo>
                      <a:pt x="2436" y="4168"/>
                    </a:lnTo>
                    <a:lnTo>
                      <a:pt x="2646" y="4035"/>
                    </a:lnTo>
                    <a:lnTo>
                      <a:pt x="2836" y="3940"/>
                    </a:lnTo>
                    <a:lnTo>
                      <a:pt x="2950" y="3902"/>
                    </a:lnTo>
                    <a:lnTo>
                      <a:pt x="3045" y="3883"/>
                    </a:lnTo>
                    <a:lnTo>
                      <a:pt x="3045" y="3883"/>
                    </a:lnTo>
                    <a:lnTo>
                      <a:pt x="3236" y="3864"/>
                    </a:lnTo>
                    <a:lnTo>
                      <a:pt x="3426" y="3864"/>
                    </a:lnTo>
                    <a:lnTo>
                      <a:pt x="3578" y="3902"/>
                    </a:lnTo>
                    <a:lnTo>
                      <a:pt x="3711" y="3940"/>
                    </a:lnTo>
                    <a:lnTo>
                      <a:pt x="3825" y="3997"/>
                    </a:lnTo>
                    <a:lnTo>
                      <a:pt x="3940" y="4054"/>
                    </a:lnTo>
                    <a:lnTo>
                      <a:pt x="4035" y="4130"/>
                    </a:lnTo>
                    <a:lnTo>
                      <a:pt x="4111" y="4206"/>
                    </a:lnTo>
                    <a:lnTo>
                      <a:pt x="4225" y="4359"/>
                    </a:lnTo>
                    <a:lnTo>
                      <a:pt x="4301" y="4511"/>
                    </a:lnTo>
                    <a:lnTo>
                      <a:pt x="4358" y="4644"/>
                    </a:lnTo>
                    <a:lnTo>
                      <a:pt x="4358" y="4644"/>
                    </a:lnTo>
                    <a:lnTo>
                      <a:pt x="4549" y="4378"/>
                    </a:lnTo>
                    <a:lnTo>
                      <a:pt x="4967" y="3750"/>
                    </a:lnTo>
                    <a:lnTo>
                      <a:pt x="5196" y="3407"/>
                    </a:lnTo>
                    <a:lnTo>
                      <a:pt x="5386" y="3084"/>
                    </a:lnTo>
                    <a:lnTo>
                      <a:pt x="5443" y="2931"/>
                    </a:lnTo>
                    <a:lnTo>
                      <a:pt x="5500" y="2817"/>
                    </a:lnTo>
                    <a:lnTo>
                      <a:pt x="5519" y="2722"/>
                    </a:lnTo>
                    <a:lnTo>
                      <a:pt x="5519" y="2646"/>
                    </a:lnTo>
                    <a:lnTo>
                      <a:pt x="5519" y="2646"/>
                    </a:lnTo>
                    <a:lnTo>
                      <a:pt x="5443" y="2532"/>
                    </a:lnTo>
                    <a:lnTo>
                      <a:pt x="5348" y="2379"/>
                    </a:lnTo>
                    <a:lnTo>
                      <a:pt x="5062" y="2075"/>
                    </a:lnTo>
                    <a:lnTo>
                      <a:pt x="4910" y="1923"/>
                    </a:lnTo>
                    <a:lnTo>
                      <a:pt x="4796" y="1771"/>
                    </a:lnTo>
                    <a:lnTo>
                      <a:pt x="4720" y="1637"/>
                    </a:lnTo>
                    <a:lnTo>
                      <a:pt x="4682" y="1580"/>
                    </a:lnTo>
                    <a:lnTo>
                      <a:pt x="4682" y="1523"/>
                    </a:lnTo>
                    <a:lnTo>
                      <a:pt x="4682" y="1523"/>
                    </a:lnTo>
                    <a:lnTo>
                      <a:pt x="4682" y="1466"/>
                    </a:lnTo>
                    <a:lnTo>
                      <a:pt x="4720" y="1390"/>
                    </a:lnTo>
                    <a:lnTo>
                      <a:pt x="4815" y="1200"/>
                    </a:lnTo>
                    <a:lnTo>
                      <a:pt x="4948" y="990"/>
                    </a:lnTo>
                    <a:lnTo>
                      <a:pt x="5100" y="762"/>
                    </a:lnTo>
                    <a:lnTo>
                      <a:pt x="5386" y="362"/>
                    </a:lnTo>
                    <a:lnTo>
                      <a:pt x="5519" y="191"/>
                    </a:lnTo>
                    <a:lnTo>
                      <a:pt x="5519" y="191"/>
                    </a:lnTo>
                    <a:lnTo>
                      <a:pt x="5424" y="229"/>
                    </a:lnTo>
                    <a:lnTo>
                      <a:pt x="5138" y="305"/>
                    </a:lnTo>
                    <a:lnTo>
                      <a:pt x="4720" y="419"/>
                    </a:lnTo>
                    <a:lnTo>
                      <a:pt x="4472" y="458"/>
                    </a:lnTo>
                    <a:lnTo>
                      <a:pt x="4187" y="496"/>
                    </a:lnTo>
                    <a:lnTo>
                      <a:pt x="3883" y="515"/>
                    </a:lnTo>
                    <a:lnTo>
                      <a:pt x="3578" y="534"/>
                    </a:lnTo>
                    <a:lnTo>
                      <a:pt x="3236" y="515"/>
                    </a:lnTo>
                    <a:lnTo>
                      <a:pt x="2893" y="477"/>
                    </a:lnTo>
                    <a:lnTo>
                      <a:pt x="2550" y="419"/>
                    </a:lnTo>
                    <a:lnTo>
                      <a:pt x="2208" y="324"/>
                    </a:lnTo>
                    <a:lnTo>
                      <a:pt x="1865" y="191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5889625" y="5164775"/>
                <a:ext cx="138000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6281" fill="none" extrusionOk="0">
                    <a:moveTo>
                      <a:pt x="1523" y="1"/>
                    </a:moveTo>
                    <a:lnTo>
                      <a:pt x="1523" y="1"/>
                    </a:lnTo>
                    <a:lnTo>
                      <a:pt x="1352" y="96"/>
                    </a:lnTo>
                    <a:lnTo>
                      <a:pt x="971" y="305"/>
                    </a:lnTo>
                    <a:lnTo>
                      <a:pt x="762" y="419"/>
                    </a:lnTo>
                    <a:lnTo>
                      <a:pt x="571" y="553"/>
                    </a:lnTo>
                    <a:lnTo>
                      <a:pt x="438" y="667"/>
                    </a:lnTo>
                    <a:lnTo>
                      <a:pt x="400" y="724"/>
                    </a:lnTo>
                    <a:lnTo>
                      <a:pt x="362" y="762"/>
                    </a:lnTo>
                    <a:lnTo>
                      <a:pt x="362" y="762"/>
                    </a:lnTo>
                    <a:lnTo>
                      <a:pt x="362" y="819"/>
                    </a:lnTo>
                    <a:lnTo>
                      <a:pt x="381" y="876"/>
                    </a:lnTo>
                    <a:lnTo>
                      <a:pt x="457" y="1028"/>
                    </a:lnTo>
                    <a:lnTo>
                      <a:pt x="590" y="1219"/>
                    </a:lnTo>
                    <a:lnTo>
                      <a:pt x="743" y="1428"/>
                    </a:lnTo>
                    <a:lnTo>
                      <a:pt x="895" y="1637"/>
                    </a:lnTo>
                    <a:lnTo>
                      <a:pt x="1028" y="1847"/>
                    </a:lnTo>
                    <a:lnTo>
                      <a:pt x="1123" y="2037"/>
                    </a:lnTo>
                    <a:lnTo>
                      <a:pt x="1161" y="2113"/>
                    </a:lnTo>
                    <a:lnTo>
                      <a:pt x="1161" y="2170"/>
                    </a:lnTo>
                    <a:lnTo>
                      <a:pt x="1161" y="2170"/>
                    </a:lnTo>
                    <a:lnTo>
                      <a:pt x="1142" y="2246"/>
                    </a:lnTo>
                    <a:lnTo>
                      <a:pt x="1104" y="2322"/>
                    </a:lnTo>
                    <a:lnTo>
                      <a:pt x="971" y="2494"/>
                    </a:lnTo>
                    <a:lnTo>
                      <a:pt x="781" y="2703"/>
                    </a:lnTo>
                    <a:lnTo>
                      <a:pt x="552" y="2912"/>
                    </a:lnTo>
                    <a:lnTo>
                      <a:pt x="343" y="3141"/>
                    </a:lnTo>
                    <a:lnTo>
                      <a:pt x="153" y="3350"/>
                    </a:lnTo>
                    <a:lnTo>
                      <a:pt x="77" y="3464"/>
                    </a:lnTo>
                    <a:lnTo>
                      <a:pt x="39" y="3559"/>
                    </a:lnTo>
                    <a:lnTo>
                      <a:pt x="1" y="3654"/>
                    </a:lnTo>
                    <a:lnTo>
                      <a:pt x="1" y="3731"/>
                    </a:lnTo>
                    <a:lnTo>
                      <a:pt x="1" y="3731"/>
                    </a:lnTo>
                    <a:lnTo>
                      <a:pt x="77" y="4073"/>
                    </a:lnTo>
                    <a:lnTo>
                      <a:pt x="172" y="4397"/>
                    </a:lnTo>
                    <a:lnTo>
                      <a:pt x="286" y="4720"/>
                    </a:lnTo>
                    <a:lnTo>
                      <a:pt x="286" y="4720"/>
                    </a:lnTo>
                    <a:lnTo>
                      <a:pt x="305" y="4948"/>
                    </a:lnTo>
                    <a:lnTo>
                      <a:pt x="343" y="5462"/>
                    </a:lnTo>
                    <a:lnTo>
                      <a:pt x="362" y="5748"/>
                    </a:lnTo>
                    <a:lnTo>
                      <a:pt x="400" y="5995"/>
                    </a:lnTo>
                    <a:lnTo>
                      <a:pt x="457" y="6185"/>
                    </a:lnTo>
                    <a:lnTo>
                      <a:pt x="476" y="6242"/>
                    </a:lnTo>
                    <a:lnTo>
                      <a:pt x="514" y="6280"/>
                    </a:lnTo>
                    <a:lnTo>
                      <a:pt x="514" y="6280"/>
                    </a:lnTo>
                    <a:lnTo>
                      <a:pt x="552" y="6261"/>
                    </a:lnTo>
                    <a:lnTo>
                      <a:pt x="629" y="6204"/>
                    </a:lnTo>
                    <a:lnTo>
                      <a:pt x="838" y="5957"/>
                    </a:lnTo>
                    <a:lnTo>
                      <a:pt x="1104" y="5595"/>
                    </a:lnTo>
                    <a:lnTo>
                      <a:pt x="1447" y="5158"/>
                    </a:lnTo>
                    <a:lnTo>
                      <a:pt x="1808" y="4720"/>
                    </a:lnTo>
                    <a:lnTo>
                      <a:pt x="2018" y="4511"/>
                    </a:lnTo>
                    <a:lnTo>
                      <a:pt x="2227" y="4320"/>
                    </a:lnTo>
                    <a:lnTo>
                      <a:pt x="2436" y="4168"/>
                    </a:lnTo>
                    <a:lnTo>
                      <a:pt x="2646" y="4035"/>
                    </a:lnTo>
                    <a:lnTo>
                      <a:pt x="2836" y="3940"/>
                    </a:lnTo>
                    <a:lnTo>
                      <a:pt x="2950" y="3902"/>
                    </a:lnTo>
                    <a:lnTo>
                      <a:pt x="3045" y="3883"/>
                    </a:lnTo>
                    <a:lnTo>
                      <a:pt x="3045" y="3883"/>
                    </a:lnTo>
                    <a:lnTo>
                      <a:pt x="3236" y="3864"/>
                    </a:lnTo>
                    <a:lnTo>
                      <a:pt x="3426" y="3864"/>
                    </a:lnTo>
                    <a:lnTo>
                      <a:pt x="3578" y="3902"/>
                    </a:lnTo>
                    <a:lnTo>
                      <a:pt x="3711" y="3940"/>
                    </a:lnTo>
                    <a:lnTo>
                      <a:pt x="3825" y="3997"/>
                    </a:lnTo>
                    <a:lnTo>
                      <a:pt x="3940" y="4054"/>
                    </a:lnTo>
                    <a:lnTo>
                      <a:pt x="4035" y="4130"/>
                    </a:lnTo>
                    <a:lnTo>
                      <a:pt x="4111" y="4206"/>
                    </a:lnTo>
                    <a:lnTo>
                      <a:pt x="4225" y="4359"/>
                    </a:lnTo>
                    <a:lnTo>
                      <a:pt x="4301" y="4511"/>
                    </a:lnTo>
                    <a:lnTo>
                      <a:pt x="4358" y="4644"/>
                    </a:lnTo>
                    <a:lnTo>
                      <a:pt x="4358" y="4644"/>
                    </a:lnTo>
                    <a:lnTo>
                      <a:pt x="4549" y="4378"/>
                    </a:lnTo>
                    <a:lnTo>
                      <a:pt x="4967" y="3750"/>
                    </a:lnTo>
                    <a:lnTo>
                      <a:pt x="5196" y="3407"/>
                    </a:lnTo>
                    <a:lnTo>
                      <a:pt x="5386" y="3084"/>
                    </a:lnTo>
                    <a:lnTo>
                      <a:pt x="5443" y="2931"/>
                    </a:lnTo>
                    <a:lnTo>
                      <a:pt x="5500" y="2817"/>
                    </a:lnTo>
                    <a:lnTo>
                      <a:pt x="5519" y="2722"/>
                    </a:lnTo>
                    <a:lnTo>
                      <a:pt x="5519" y="2646"/>
                    </a:lnTo>
                    <a:lnTo>
                      <a:pt x="5519" y="2646"/>
                    </a:lnTo>
                    <a:lnTo>
                      <a:pt x="5443" y="2532"/>
                    </a:lnTo>
                    <a:lnTo>
                      <a:pt x="5348" y="2379"/>
                    </a:lnTo>
                    <a:lnTo>
                      <a:pt x="5062" y="2075"/>
                    </a:lnTo>
                    <a:lnTo>
                      <a:pt x="4910" y="1923"/>
                    </a:lnTo>
                    <a:lnTo>
                      <a:pt x="4796" y="1771"/>
                    </a:lnTo>
                    <a:lnTo>
                      <a:pt x="4720" y="1637"/>
                    </a:lnTo>
                    <a:lnTo>
                      <a:pt x="4682" y="1580"/>
                    </a:lnTo>
                    <a:lnTo>
                      <a:pt x="4682" y="1523"/>
                    </a:lnTo>
                    <a:lnTo>
                      <a:pt x="4682" y="1523"/>
                    </a:lnTo>
                    <a:lnTo>
                      <a:pt x="4682" y="1466"/>
                    </a:lnTo>
                    <a:lnTo>
                      <a:pt x="4720" y="1390"/>
                    </a:lnTo>
                    <a:lnTo>
                      <a:pt x="4815" y="1200"/>
                    </a:lnTo>
                    <a:lnTo>
                      <a:pt x="4948" y="990"/>
                    </a:lnTo>
                    <a:lnTo>
                      <a:pt x="5100" y="762"/>
                    </a:lnTo>
                    <a:lnTo>
                      <a:pt x="5386" y="362"/>
                    </a:lnTo>
                    <a:lnTo>
                      <a:pt x="5519" y="191"/>
                    </a:lnTo>
                    <a:lnTo>
                      <a:pt x="5519" y="191"/>
                    </a:lnTo>
                    <a:lnTo>
                      <a:pt x="5424" y="229"/>
                    </a:lnTo>
                    <a:lnTo>
                      <a:pt x="5138" y="305"/>
                    </a:lnTo>
                    <a:lnTo>
                      <a:pt x="4720" y="419"/>
                    </a:lnTo>
                    <a:lnTo>
                      <a:pt x="4472" y="458"/>
                    </a:lnTo>
                    <a:lnTo>
                      <a:pt x="4187" y="496"/>
                    </a:lnTo>
                    <a:lnTo>
                      <a:pt x="3883" y="515"/>
                    </a:lnTo>
                    <a:lnTo>
                      <a:pt x="3578" y="534"/>
                    </a:lnTo>
                    <a:lnTo>
                      <a:pt x="3236" y="515"/>
                    </a:lnTo>
                    <a:lnTo>
                      <a:pt x="2893" y="477"/>
                    </a:lnTo>
                    <a:lnTo>
                      <a:pt x="2550" y="419"/>
                    </a:lnTo>
                    <a:lnTo>
                      <a:pt x="2208" y="324"/>
                    </a:lnTo>
                    <a:lnTo>
                      <a:pt x="1865" y="191"/>
                    </a:lnTo>
                    <a:lnTo>
                      <a:pt x="152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5164150" y="5298950"/>
                <a:ext cx="554725" cy="1779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7117" extrusionOk="0">
                    <a:moveTo>
                      <a:pt x="20152" y="0"/>
                    </a:moveTo>
                    <a:lnTo>
                      <a:pt x="19848" y="247"/>
                    </a:lnTo>
                    <a:lnTo>
                      <a:pt x="19524" y="495"/>
                    </a:lnTo>
                    <a:lnTo>
                      <a:pt x="19143" y="780"/>
                    </a:lnTo>
                    <a:lnTo>
                      <a:pt x="18763" y="1066"/>
                    </a:lnTo>
                    <a:lnTo>
                      <a:pt x="18382" y="1294"/>
                    </a:lnTo>
                    <a:lnTo>
                      <a:pt x="18211" y="1389"/>
                    </a:lnTo>
                    <a:lnTo>
                      <a:pt x="18059" y="1446"/>
                    </a:lnTo>
                    <a:lnTo>
                      <a:pt x="17926" y="1484"/>
                    </a:lnTo>
                    <a:lnTo>
                      <a:pt x="17830" y="1484"/>
                    </a:lnTo>
                    <a:lnTo>
                      <a:pt x="17640" y="1427"/>
                    </a:lnTo>
                    <a:lnTo>
                      <a:pt x="17374" y="1294"/>
                    </a:lnTo>
                    <a:lnTo>
                      <a:pt x="17107" y="1142"/>
                    </a:lnTo>
                    <a:lnTo>
                      <a:pt x="16822" y="971"/>
                    </a:lnTo>
                    <a:lnTo>
                      <a:pt x="16327" y="685"/>
                    </a:lnTo>
                    <a:lnTo>
                      <a:pt x="16118" y="552"/>
                    </a:lnTo>
                    <a:lnTo>
                      <a:pt x="15908" y="723"/>
                    </a:lnTo>
                    <a:lnTo>
                      <a:pt x="15661" y="894"/>
                    </a:lnTo>
                    <a:lnTo>
                      <a:pt x="15376" y="1047"/>
                    </a:lnTo>
                    <a:lnTo>
                      <a:pt x="15052" y="1218"/>
                    </a:lnTo>
                    <a:lnTo>
                      <a:pt x="14672" y="1389"/>
                    </a:lnTo>
                    <a:lnTo>
                      <a:pt x="14272" y="1560"/>
                    </a:lnTo>
                    <a:lnTo>
                      <a:pt x="13397" y="1884"/>
                    </a:lnTo>
                    <a:lnTo>
                      <a:pt x="12426" y="2207"/>
                    </a:lnTo>
                    <a:lnTo>
                      <a:pt x="11380" y="2512"/>
                    </a:lnTo>
                    <a:lnTo>
                      <a:pt x="10295" y="2816"/>
                    </a:lnTo>
                    <a:lnTo>
                      <a:pt x="9172" y="3102"/>
                    </a:lnTo>
                    <a:lnTo>
                      <a:pt x="7003" y="3635"/>
                    </a:lnTo>
                    <a:lnTo>
                      <a:pt x="5062" y="4110"/>
                    </a:lnTo>
                    <a:lnTo>
                      <a:pt x="4244" y="4301"/>
                    </a:lnTo>
                    <a:lnTo>
                      <a:pt x="3539" y="4491"/>
                    </a:lnTo>
                    <a:lnTo>
                      <a:pt x="3007" y="4643"/>
                    </a:lnTo>
                    <a:lnTo>
                      <a:pt x="2664" y="4776"/>
                    </a:lnTo>
                    <a:lnTo>
                      <a:pt x="1675" y="5252"/>
                    </a:lnTo>
                    <a:lnTo>
                      <a:pt x="818" y="5690"/>
                    </a:lnTo>
                    <a:lnTo>
                      <a:pt x="0" y="6127"/>
                    </a:lnTo>
                    <a:lnTo>
                      <a:pt x="266" y="6242"/>
                    </a:lnTo>
                    <a:lnTo>
                      <a:pt x="552" y="6337"/>
                    </a:lnTo>
                    <a:lnTo>
                      <a:pt x="1123" y="6527"/>
                    </a:lnTo>
                    <a:lnTo>
                      <a:pt x="1751" y="6679"/>
                    </a:lnTo>
                    <a:lnTo>
                      <a:pt x="2379" y="6813"/>
                    </a:lnTo>
                    <a:lnTo>
                      <a:pt x="3045" y="6908"/>
                    </a:lnTo>
                    <a:lnTo>
                      <a:pt x="3711" y="6984"/>
                    </a:lnTo>
                    <a:lnTo>
                      <a:pt x="4415" y="7041"/>
                    </a:lnTo>
                    <a:lnTo>
                      <a:pt x="5100" y="7079"/>
                    </a:lnTo>
                    <a:lnTo>
                      <a:pt x="5785" y="7098"/>
                    </a:lnTo>
                    <a:lnTo>
                      <a:pt x="6470" y="7117"/>
                    </a:lnTo>
                    <a:lnTo>
                      <a:pt x="7821" y="7117"/>
                    </a:lnTo>
                    <a:lnTo>
                      <a:pt x="10200" y="7098"/>
                    </a:lnTo>
                    <a:lnTo>
                      <a:pt x="22131" y="7098"/>
                    </a:lnTo>
                    <a:lnTo>
                      <a:pt x="22169" y="6774"/>
                    </a:lnTo>
                    <a:lnTo>
                      <a:pt x="22188" y="6413"/>
                    </a:lnTo>
                    <a:lnTo>
                      <a:pt x="22188" y="5918"/>
                    </a:lnTo>
                    <a:lnTo>
                      <a:pt x="22169" y="5633"/>
                    </a:lnTo>
                    <a:lnTo>
                      <a:pt x="22131" y="5347"/>
                    </a:lnTo>
                    <a:lnTo>
                      <a:pt x="22074" y="5024"/>
                    </a:lnTo>
                    <a:lnTo>
                      <a:pt x="22017" y="4681"/>
                    </a:lnTo>
                    <a:lnTo>
                      <a:pt x="21922" y="4339"/>
                    </a:lnTo>
                    <a:lnTo>
                      <a:pt x="21808" y="3977"/>
                    </a:lnTo>
                    <a:lnTo>
                      <a:pt x="21674" y="3597"/>
                    </a:lnTo>
                    <a:lnTo>
                      <a:pt x="21503" y="3235"/>
                    </a:lnTo>
                    <a:lnTo>
                      <a:pt x="21180" y="2512"/>
                    </a:lnTo>
                    <a:lnTo>
                      <a:pt x="20894" y="1865"/>
                    </a:lnTo>
                    <a:lnTo>
                      <a:pt x="20456" y="856"/>
                    </a:lnTo>
                    <a:lnTo>
                      <a:pt x="20228" y="209"/>
                    </a:lnTo>
                    <a:lnTo>
                      <a:pt x="20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5164150" y="5298950"/>
                <a:ext cx="554725" cy="1779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7117" fill="none" extrusionOk="0">
                    <a:moveTo>
                      <a:pt x="20152" y="0"/>
                    </a:moveTo>
                    <a:lnTo>
                      <a:pt x="20152" y="0"/>
                    </a:lnTo>
                    <a:lnTo>
                      <a:pt x="20228" y="209"/>
                    </a:lnTo>
                    <a:lnTo>
                      <a:pt x="20456" y="856"/>
                    </a:lnTo>
                    <a:lnTo>
                      <a:pt x="20894" y="1865"/>
                    </a:lnTo>
                    <a:lnTo>
                      <a:pt x="21180" y="2512"/>
                    </a:lnTo>
                    <a:lnTo>
                      <a:pt x="21503" y="3235"/>
                    </a:lnTo>
                    <a:lnTo>
                      <a:pt x="21503" y="3235"/>
                    </a:lnTo>
                    <a:lnTo>
                      <a:pt x="21674" y="3597"/>
                    </a:lnTo>
                    <a:lnTo>
                      <a:pt x="21808" y="3977"/>
                    </a:lnTo>
                    <a:lnTo>
                      <a:pt x="21922" y="4339"/>
                    </a:lnTo>
                    <a:lnTo>
                      <a:pt x="22017" y="4681"/>
                    </a:lnTo>
                    <a:lnTo>
                      <a:pt x="22074" y="5024"/>
                    </a:lnTo>
                    <a:lnTo>
                      <a:pt x="22131" y="5347"/>
                    </a:lnTo>
                    <a:lnTo>
                      <a:pt x="22169" y="5633"/>
                    </a:lnTo>
                    <a:lnTo>
                      <a:pt x="22188" y="5918"/>
                    </a:lnTo>
                    <a:lnTo>
                      <a:pt x="22188" y="6413"/>
                    </a:lnTo>
                    <a:lnTo>
                      <a:pt x="22169" y="6774"/>
                    </a:lnTo>
                    <a:lnTo>
                      <a:pt x="22131" y="7098"/>
                    </a:lnTo>
                    <a:lnTo>
                      <a:pt x="22131" y="7098"/>
                    </a:lnTo>
                    <a:lnTo>
                      <a:pt x="10200" y="7098"/>
                    </a:lnTo>
                    <a:lnTo>
                      <a:pt x="10200" y="7098"/>
                    </a:lnTo>
                    <a:lnTo>
                      <a:pt x="7821" y="7117"/>
                    </a:lnTo>
                    <a:lnTo>
                      <a:pt x="6470" y="7117"/>
                    </a:lnTo>
                    <a:lnTo>
                      <a:pt x="5785" y="7098"/>
                    </a:lnTo>
                    <a:lnTo>
                      <a:pt x="5100" y="7079"/>
                    </a:lnTo>
                    <a:lnTo>
                      <a:pt x="4415" y="7041"/>
                    </a:lnTo>
                    <a:lnTo>
                      <a:pt x="3711" y="6984"/>
                    </a:lnTo>
                    <a:lnTo>
                      <a:pt x="3045" y="6908"/>
                    </a:lnTo>
                    <a:lnTo>
                      <a:pt x="2379" y="6813"/>
                    </a:lnTo>
                    <a:lnTo>
                      <a:pt x="1751" y="6679"/>
                    </a:lnTo>
                    <a:lnTo>
                      <a:pt x="1123" y="6527"/>
                    </a:lnTo>
                    <a:lnTo>
                      <a:pt x="552" y="6337"/>
                    </a:lnTo>
                    <a:lnTo>
                      <a:pt x="266" y="6242"/>
                    </a:lnTo>
                    <a:lnTo>
                      <a:pt x="0" y="6127"/>
                    </a:lnTo>
                    <a:lnTo>
                      <a:pt x="0" y="6127"/>
                    </a:lnTo>
                    <a:lnTo>
                      <a:pt x="818" y="5690"/>
                    </a:lnTo>
                    <a:lnTo>
                      <a:pt x="1675" y="5252"/>
                    </a:lnTo>
                    <a:lnTo>
                      <a:pt x="2664" y="4776"/>
                    </a:lnTo>
                    <a:lnTo>
                      <a:pt x="2664" y="4776"/>
                    </a:lnTo>
                    <a:lnTo>
                      <a:pt x="3007" y="4643"/>
                    </a:lnTo>
                    <a:lnTo>
                      <a:pt x="3539" y="4491"/>
                    </a:lnTo>
                    <a:lnTo>
                      <a:pt x="4244" y="4301"/>
                    </a:lnTo>
                    <a:lnTo>
                      <a:pt x="5062" y="4110"/>
                    </a:lnTo>
                    <a:lnTo>
                      <a:pt x="7003" y="3635"/>
                    </a:lnTo>
                    <a:lnTo>
                      <a:pt x="9172" y="3102"/>
                    </a:lnTo>
                    <a:lnTo>
                      <a:pt x="10295" y="2816"/>
                    </a:lnTo>
                    <a:lnTo>
                      <a:pt x="11380" y="2512"/>
                    </a:lnTo>
                    <a:lnTo>
                      <a:pt x="12426" y="2207"/>
                    </a:lnTo>
                    <a:lnTo>
                      <a:pt x="13397" y="1884"/>
                    </a:lnTo>
                    <a:lnTo>
                      <a:pt x="14272" y="1560"/>
                    </a:lnTo>
                    <a:lnTo>
                      <a:pt x="14672" y="1389"/>
                    </a:lnTo>
                    <a:lnTo>
                      <a:pt x="15052" y="1218"/>
                    </a:lnTo>
                    <a:lnTo>
                      <a:pt x="15376" y="1047"/>
                    </a:lnTo>
                    <a:lnTo>
                      <a:pt x="15661" y="894"/>
                    </a:lnTo>
                    <a:lnTo>
                      <a:pt x="15908" y="723"/>
                    </a:lnTo>
                    <a:lnTo>
                      <a:pt x="16118" y="552"/>
                    </a:lnTo>
                    <a:lnTo>
                      <a:pt x="16118" y="552"/>
                    </a:lnTo>
                    <a:lnTo>
                      <a:pt x="16327" y="685"/>
                    </a:lnTo>
                    <a:lnTo>
                      <a:pt x="16822" y="971"/>
                    </a:lnTo>
                    <a:lnTo>
                      <a:pt x="17107" y="1142"/>
                    </a:lnTo>
                    <a:lnTo>
                      <a:pt x="17374" y="1294"/>
                    </a:lnTo>
                    <a:lnTo>
                      <a:pt x="17640" y="1427"/>
                    </a:lnTo>
                    <a:lnTo>
                      <a:pt x="17830" y="1484"/>
                    </a:lnTo>
                    <a:lnTo>
                      <a:pt x="17830" y="1484"/>
                    </a:lnTo>
                    <a:lnTo>
                      <a:pt x="17926" y="1484"/>
                    </a:lnTo>
                    <a:lnTo>
                      <a:pt x="18059" y="1446"/>
                    </a:lnTo>
                    <a:lnTo>
                      <a:pt x="18211" y="1389"/>
                    </a:lnTo>
                    <a:lnTo>
                      <a:pt x="18382" y="1294"/>
                    </a:lnTo>
                    <a:lnTo>
                      <a:pt x="18763" y="1066"/>
                    </a:lnTo>
                    <a:lnTo>
                      <a:pt x="19143" y="780"/>
                    </a:lnTo>
                    <a:lnTo>
                      <a:pt x="19524" y="495"/>
                    </a:lnTo>
                    <a:lnTo>
                      <a:pt x="19848" y="247"/>
                    </a:lnTo>
                    <a:lnTo>
                      <a:pt x="201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32"/>
              <p:cNvSpPr/>
              <p:nvPr/>
            </p:nvSpPr>
            <p:spPr>
              <a:xfrm>
                <a:off x="5729775" y="5256125"/>
                <a:ext cx="299275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11971" h="8412" extrusionOk="0">
                    <a:moveTo>
                      <a:pt x="9154" y="0"/>
                    </a:moveTo>
                    <a:lnTo>
                      <a:pt x="8906" y="19"/>
                    </a:lnTo>
                    <a:lnTo>
                      <a:pt x="8697" y="77"/>
                    </a:lnTo>
                    <a:lnTo>
                      <a:pt x="8507" y="134"/>
                    </a:lnTo>
                    <a:lnTo>
                      <a:pt x="8336" y="229"/>
                    </a:lnTo>
                    <a:lnTo>
                      <a:pt x="8202" y="343"/>
                    </a:lnTo>
                    <a:lnTo>
                      <a:pt x="8088" y="457"/>
                    </a:lnTo>
                    <a:lnTo>
                      <a:pt x="7974" y="590"/>
                    </a:lnTo>
                    <a:lnTo>
                      <a:pt x="7879" y="724"/>
                    </a:lnTo>
                    <a:lnTo>
                      <a:pt x="7727" y="1009"/>
                    </a:lnTo>
                    <a:lnTo>
                      <a:pt x="7593" y="1275"/>
                    </a:lnTo>
                    <a:lnTo>
                      <a:pt x="7517" y="1409"/>
                    </a:lnTo>
                    <a:lnTo>
                      <a:pt x="7441" y="1504"/>
                    </a:lnTo>
                    <a:lnTo>
                      <a:pt x="7365" y="1599"/>
                    </a:lnTo>
                    <a:lnTo>
                      <a:pt x="7251" y="1656"/>
                    </a:lnTo>
                    <a:lnTo>
                      <a:pt x="7156" y="1694"/>
                    </a:lnTo>
                    <a:lnTo>
                      <a:pt x="7061" y="1713"/>
                    </a:lnTo>
                    <a:lnTo>
                      <a:pt x="6984" y="1713"/>
                    </a:lnTo>
                    <a:lnTo>
                      <a:pt x="6927" y="1675"/>
                    </a:lnTo>
                    <a:lnTo>
                      <a:pt x="6870" y="1637"/>
                    </a:lnTo>
                    <a:lnTo>
                      <a:pt x="6813" y="1599"/>
                    </a:lnTo>
                    <a:lnTo>
                      <a:pt x="6756" y="1466"/>
                    </a:lnTo>
                    <a:lnTo>
                      <a:pt x="6718" y="1332"/>
                    </a:lnTo>
                    <a:lnTo>
                      <a:pt x="6699" y="1199"/>
                    </a:lnTo>
                    <a:lnTo>
                      <a:pt x="6680" y="1066"/>
                    </a:lnTo>
                    <a:lnTo>
                      <a:pt x="6166" y="1561"/>
                    </a:lnTo>
                    <a:lnTo>
                      <a:pt x="4910" y="2760"/>
                    </a:lnTo>
                    <a:lnTo>
                      <a:pt x="4130" y="3445"/>
                    </a:lnTo>
                    <a:lnTo>
                      <a:pt x="3369" y="4111"/>
                    </a:lnTo>
                    <a:lnTo>
                      <a:pt x="2646" y="4720"/>
                    </a:lnTo>
                    <a:lnTo>
                      <a:pt x="2322" y="4948"/>
                    </a:lnTo>
                    <a:lnTo>
                      <a:pt x="2018" y="5157"/>
                    </a:lnTo>
                    <a:lnTo>
                      <a:pt x="1770" y="5348"/>
                    </a:lnTo>
                    <a:lnTo>
                      <a:pt x="1523" y="5576"/>
                    </a:lnTo>
                    <a:lnTo>
                      <a:pt x="1295" y="5804"/>
                    </a:lnTo>
                    <a:lnTo>
                      <a:pt x="1104" y="6071"/>
                    </a:lnTo>
                    <a:lnTo>
                      <a:pt x="914" y="6337"/>
                    </a:lnTo>
                    <a:lnTo>
                      <a:pt x="743" y="6604"/>
                    </a:lnTo>
                    <a:lnTo>
                      <a:pt x="591" y="6870"/>
                    </a:lnTo>
                    <a:lnTo>
                      <a:pt x="457" y="7136"/>
                    </a:lnTo>
                    <a:lnTo>
                      <a:pt x="248" y="7631"/>
                    </a:lnTo>
                    <a:lnTo>
                      <a:pt x="115" y="8050"/>
                    </a:lnTo>
                    <a:lnTo>
                      <a:pt x="1" y="8411"/>
                    </a:lnTo>
                    <a:lnTo>
                      <a:pt x="11913" y="8183"/>
                    </a:lnTo>
                    <a:lnTo>
                      <a:pt x="11932" y="7879"/>
                    </a:lnTo>
                    <a:lnTo>
                      <a:pt x="11951" y="7555"/>
                    </a:lnTo>
                    <a:lnTo>
                      <a:pt x="11970" y="7117"/>
                    </a:lnTo>
                    <a:lnTo>
                      <a:pt x="11970" y="6604"/>
                    </a:lnTo>
                    <a:lnTo>
                      <a:pt x="11932" y="6014"/>
                    </a:lnTo>
                    <a:lnTo>
                      <a:pt x="11875" y="5386"/>
                    </a:lnTo>
                    <a:lnTo>
                      <a:pt x="11761" y="4739"/>
                    </a:lnTo>
                    <a:lnTo>
                      <a:pt x="11532" y="3445"/>
                    </a:lnTo>
                    <a:lnTo>
                      <a:pt x="11342" y="2303"/>
                    </a:lnTo>
                    <a:lnTo>
                      <a:pt x="11152" y="1161"/>
                    </a:lnTo>
                    <a:lnTo>
                      <a:pt x="11057" y="990"/>
                    </a:lnTo>
                    <a:lnTo>
                      <a:pt x="10904" y="800"/>
                    </a:lnTo>
                    <a:lnTo>
                      <a:pt x="10695" y="590"/>
                    </a:lnTo>
                    <a:lnTo>
                      <a:pt x="10562" y="476"/>
                    </a:lnTo>
                    <a:lnTo>
                      <a:pt x="10410" y="381"/>
                    </a:lnTo>
                    <a:lnTo>
                      <a:pt x="10257" y="286"/>
                    </a:lnTo>
                    <a:lnTo>
                      <a:pt x="10067" y="191"/>
                    </a:lnTo>
                    <a:lnTo>
                      <a:pt x="9877" y="115"/>
                    </a:lnTo>
                    <a:lnTo>
                      <a:pt x="9649" y="58"/>
                    </a:lnTo>
                    <a:lnTo>
                      <a:pt x="9420" y="19"/>
                    </a:lnTo>
                    <a:lnTo>
                      <a:pt x="91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32"/>
              <p:cNvSpPr/>
              <p:nvPr/>
            </p:nvSpPr>
            <p:spPr>
              <a:xfrm>
                <a:off x="5729775" y="5256125"/>
                <a:ext cx="299275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11971" h="8412" fill="none" extrusionOk="0">
                    <a:moveTo>
                      <a:pt x="11152" y="1161"/>
                    </a:moveTo>
                    <a:lnTo>
                      <a:pt x="11152" y="1161"/>
                    </a:lnTo>
                    <a:lnTo>
                      <a:pt x="11057" y="990"/>
                    </a:lnTo>
                    <a:lnTo>
                      <a:pt x="10904" y="800"/>
                    </a:lnTo>
                    <a:lnTo>
                      <a:pt x="10695" y="590"/>
                    </a:lnTo>
                    <a:lnTo>
                      <a:pt x="10562" y="476"/>
                    </a:lnTo>
                    <a:lnTo>
                      <a:pt x="10410" y="381"/>
                    </a:lnTo>
                    <a:lnTo>
                      <a:pt x="10257" y="286"/>
                    </a:lnTo>
                    <a:lnTo>
                      <a:pt x="10067" y="191"/>
                    </a:lnTo>
                    <a:lnTo>
                      <a:pt x="9877" y="115"/>
                    </a:lnTo>
                    <a:lnTo>
                      <a:pt x="9649" y="58"/>
                    </a:lnTo>
                    <a:lnTo>
                      <a:pt x="9420" y="19"/>
                    </a:lnTo>
                    <a:lnTo>
                      <a:pt x="9154" y="0"/>
                    </a:lnTo>
                    <a:lnTo>
                      <a:pt x="9154" y="0"/>
                    </a:lnTo>
                    <a:lnTo>
                      <a:pt x="8906" y="19"/>
                    </a:lnTo>
                    <a:lnTo>
                      <a:pt x="8697" y="77"/>
                    </a:lnTo>
                    <a:lnTo>
                      <a:pt x="8507" y="134"/>
                    </a:lnTo>
                    <a:lnTo>
                      <a:pt x="8336" y="229"/>
                    </a:lnTo>
                    <a:lnTo>
                      <a:pt x="8202" y="343"/>
                    </a:lnTo>
                    <a:lnTo>
                      <a:pt x="8088" y="457"/>
                    </a:lnTo>
                    <a:lnTo>
                      <a:pt x="7974" y="590"/>
                    </a:lnTo>
                    <a:lnTo>
                      <a:pt x="7879" y="724"/>
                    </a:lnTo>
                    <a:lnTo>
                      <a:pt x="7727" y="1009"/>
                    </a:lnTo>
                    <a:lnTo>
                      <a:pt x="7593" y="1275"/>
                    </a:lnTo>
                    <a:lnTo>
                      <a:pt x="7517" y="1409"/>
                    </a:lnTo>
                    <a:lnTo>
                      <a:pt x="7441" y="1504"/>
                    </a:lnTo>
                    <a:lnTo>
                      <a:pt x="7365" y="1599"/>
                    </a:lnTo>
                    <a:lnTo>
                      <a:pt x="7251" y="1656"/>
                    </a:lnTo>
                    <a:lnTo>
                      <a:pt x="7251" y="1656"/>
                    </a:lnTo>
                    <a:lnTo>
                      <a:pt x="7156" y="1694"/>
                    </a:lnTo>
                    <a:lnTo>
                      <a:pt x="7061" y="1713"/>
                    </a:lnTo>
                    <a:lnTo>
                      <a:pt x="6984" y="1713"/>
                    </a:lnTo>
                    <a:lnTo>
                      <a:pt x="6927" y="1675"/>
                    </a:lnTo>
                    <a:lnTo>
                      <a:pt x="6870" y="1637"/>
                    </a:lnTo>
                    <a:lnTo>
                      <a:pt x="6813" y="1599"/>
                    </a:lnTo>
                    <a:lnTo>
                      <a:pt x="6756" y="1466"/>
                    </a:lnTo>
                    <a:lnTo>
                      <a:pt x="6718" y="1332"/>
                    </a:lnTo>
                    <a:lnTo>
                      <a:pt x="6699" y="1199"/>
                    </a:lnTo>
                    <a:lnTo>
                      <a:pt x="6680" y="1066"/>
                    </a:lnTo>
                    <a:lnTo>
                      <a:pt x="6680" y="1066"/>
                    </a:lnTo>
                    <a:lnTo>
                      <a:pt x="6166" y="1561"/>
                    </a:lnTo>
                    <a:lnTo>
                      <a:pt x="4910" y="2760"/>
                    </a:lnTo>
                    <a:lnTo>
                      <a:pt x="4130" y="3445"/>
                    </a:lnTo>
                    <a:lnTo>
                      <a:pt x="3369" y="4111"/>
                    </a:lnTo>
                    <a:lnTo>
                      <a:pt x="2646" y="4720"/>
                    </a:lnTo>
                    <a:lnTo>
                      <a:pt x="2322" y="4948"/>
                    </a:lnTo>
                    <a:lnTo>
                      <a:pt x="2018" y="5157"/>
                    </a:lnTo>
                    <a:lnTo>
                      <a:pt x="2018" y="5157"/>
                    </a:lnTo>
                    <a:lnTo>
                      <a:pt x="1770" y="5348"/>
                    </a:lnTo>
                    <a:lnTo>
                      <a:pt x="1523" y="5576"/>
                    </a:lnTo>
                    <a:lnTo>
                      <a:pt x="1295" y="5804"/>
                    </a:lnTo>
                    <a:lnTo>
                      <a:pt x="1104" y="6071"/>
                    </a:lnTo>
                    <a:lnTo>
                      <a:pt x="914" y="6337"/>
                    </a:lnTo>
                    <a:lnTo>
                      <a:pt x="743" y="6604"/>
                    </a:lnTo>
                    <a:lnTo>
                      <a:pt x="591" y="6870"/>
                    </a:lnTo>
                    <a:lnTo>
                      <a:pt x="457" y="7136"/>
                    </a:lnTo>
                    <a:lnTo>
                      <a:pt x="248" y="7631"/>
                    </a:lnTo>
                    <a:lnTo>
                      <a:pt x="115" y="8050"/>
                    </a:lnTo>
                    <a:lnTo>
                      <a:pt x="1" y="8411"/>
                    </a:lnTo>
                    <a:lnTo>
                      <a:pt x="11913" y="8183"/>
                    </a:lnTo>
                    <a:lnTo>
                      <a:pt x="11913" y="8183"/>
                    </a:lnTo>
                    <a:lnTo>
                      <a:pt x="11932" y="7879"/>
                    </a:lnTo>
                    <a:lnTo>
                      <a:pt x="11951" y="7555"/>
                    </a:lnTo>
                    <a:lnTo>
                      <a:pt x="11970" y="7117"/>
                    </a:lnTo>
                    <a:lnTo>
                      <a:pt x="11970" y="6604"/>
                    </a:lnTo>
                    <a:lnTo>
                      <a:pt x="11932" y="6014"/>
                    </a:lnTo>
                    <a:lnTo>
                      <a:pt x="11875" y="5386"/>
                    </a:lnTo>
                    <a:lnTo>
                      <a:pt x="11761" y="4739"/>
                    </a:lnTo>
                    <a:lnTo>
                      <a:pt x="11761" y="4739"/>
                    </a:lnTo>
                    <a:lnTo>
                      <a:pt x="11532" y="3445"/>
                    </a:lnTo>
                    <a:lnTo>
                      <a:pt x="11342" y="2303"/>
                    </a:lnTo>
                    <a:lnTo>
                      <a:pt x="11152" y="11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32"/>
              <p:cNvSpPr/>
              <p:nvPr/>
            </p:nvSpPr>
            <p:spPr>
              <a:xfrm>
                <a:off x="5235025" y="3310850"/>
                <a:ext cx="43800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724" extrusionOk="0">
                    <a:moveTo>
                      <a:pt x="514" y="1"/>
                    </a:moveTo>
                    <a:lnTo>
                      <a:pt x="343" y="20"/>
                    </a:lnTo>
                    <a:lnTo>
                      <a:pt x="96" y="39"/>
                    </a:lnTo>
                    <a:lnTo>
                      <a:pt x="0" y="58"/>
                    </a:lnTo>
                    <a:lnTo>
                      <a:pt x="134" y="172"/>
                    </a:lnTo>
                    <a:lnTo>
                      <a:pt x="286" y="286"/>
                    </a:lnTo>
                    <a:lnTo>
                      <a:pt x="419" y="362"/>
                    </a:lnTo>
                    <a:lnTo>
                      <a:pt x="571" y="439"/>
                    </a:lnTo>
                    <a:lnTo>
                      <a:pt x="857" y="553"/>
                    </a:lnTo>
                    <a:lnTo>
                      <a:pt x="1142" y="629"/>
                    </a:lnTo>
                    <a:lnTo>
                      <a:pt x="1390" y="686"/>
                    </a:lnTo>
                    <a:lnTo>
                      <a:pt x="1580" y="705"/>
                    </a:lnTo>
                    <a:lnTo>
                      <a:pt x="1751" y="724"/>
                    </a:lnTo>
                    <a:lnTo>
                      <a:pt x="1713" y="629"/>
                    </a:lnTo>
                    <a:lnTo>
                      <a:pt x="1675" y="553"/>
                    </a:lnTo>
                    <a:lnTo>
                      <a:pt x="1618" y="439"/>
                    </a:lnTo>
                    <a:lnTo>
                      <a:pt x="1523" y="324"/>
                    </a:lnTo>
                    <a:lnTo>
                      <a:pt x="1409" y="229"/>
                    </a:lnTo>
                    <a:lnTo>
                      <a:pt x="1275" y="134"/>
                    </a:lnTo>
                    <a:lnTo>
                      <a:pt x="1085" y="58"/>
                    </a:lnTo>
                    <a:lnTo>
                      <a:pt x="895" y="20"/>
                    </a:lnTo>
                    <a:lnTo>
                      <a:pt x="685" y="2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32"/>
              <p:cNvSpPr/>
              <p:nvPr/>
            </p:nvSpPr>
            <p:spPr>
              <a:xfrm>
                <a:off x="5229325" y="3184800"/>
                <a:ext cx="575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379" extrusionOk="0">
                    <a:moveTo>
                      <a:pt x="2303" y="0"/>
                    </a:moveTo>
                    <a:lnTo>
                      <a:pt x="1675" y="685"/>
                    </a:lnTo>
                    <a:lnTo>
                      <a:pt x="1161" y="1218"/>
                    </a:lnTo>
                    <a:lnTo>
                      <a:pt x="932" y="1446"/>
                    </a:lnTo>
                    <a:lnTo>
                      <a:pt x="742" y="1599"/>
                    </a:lnTo>
                    <a:lnTo>
                      <a:pt x="590" y="1732"/>
                    </a:lnTo>
                    <a:lnTo>
                      <a:pt x="457" y="1865"/>
                    </a:lnTo>
                    <a:lnTo>
                      <a:pt x="209" y="2112"/>
                    </a:lnTo>
                    <a:lnTo>
                      <a:pt x="0" y="2379"/>
                    </a:lnTo>
                    <a:lnTo>
                      <a:pt x="0" y="2379"/>
                    </a:lnTo>
                    <a:lnTo>
                      <a:pt x="552" y="2169"/>
                    </a:lnTo>
                    <a:lnTo>
                      <a:pt x="1066" y="2017"/>
                    </a:lnTo>
                    <a:lnTo>
                      <a:pt x="1313" y="1960"/>
                    </a:lnTo>
                    <a:lnTo>
                      <a:pt x="1541" y="1903"/>
                    </a:lnTo>
                    <a:lnTo>
                      <a:pt x="1656" y="1865"/>
                    </a:lnTo>
                    <a:lnTo>
                      <a:pt x="1751" y="1789"/>
                    </a:lnTo>
                    <a:lnTo>
                      <a:pt x="1846" y="1694"/>
                    </a:lnTo>
                    <a:lnTo>
                      <a:pt x="1922" y="1561"/>
                    </a:lnTo>
                    <a:lnTo>
                      <a:pt x="1979" y="1427"/>
                    </a:lnTo>
                    <a:lnTo>
                      <a:pt x="2055" y="1256"/>
                    </a:lnTo>
                    <a:lnTo>
                      <a:pt x="2150" y="914"/>
                    </a:lnTo>
                    <a:lnTo>
                      <a:pt x="2207" y="571"/>
                    </a:lnTo>
                    <a:lnTo>
                      <a:pt x="2265" y="286"/>
                    </a:lnTo>
                    <a:lnTo>
                      <a:pt x="2303" y="0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32"/>
              <p:cNvSpPr/>
              <p:nvPr/>
            </p:nvSpPr>
            <p:spPr>
              <a:xfrm>
                <a:off x="5442450" y="3227125"/>
                <a:ext cx="946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2741" extrusionOk="0">
                    <a:moveTo>
                      <a:pt x="2341" y="1"/>
                    </a:moveTo>
                    <a:lnTo>
                      <a:pt x="2055" y="20"/>
                    </a:lnTo>
                    <a:lnTo>
                      <a:pt x="1789" y="77"/>
                    </a:lnTo>
                    <a:lnTo>
                      <a:pt x="1522" y="153"/>
                    </a:lnTo>
                    <a:lnTo>
                      <a:pt x="1294" y="229"/>
                    </a:lnTo>
                    <a:lnTo>
                      <a:pt x="1085" y="343"/>
                    </a:lnTo>
                    <a:lnTo>
                      <a:pt x="895" y="438"/>
                    </a:lnTo>
                    <a:lnTo>
                      <a:pt x="723" y="553"/>
                    </a:lnTo>
                    <a:lnTo>
                      <a:pt x="571" y="686"/>
                    </a:lnTo>
                    <a:lnTo>
                      <a:pt x="457" y="800"/>
                    </a:lnTo>
                    <a:lnTo>
                      <a:pt x="248" y="1028"/>
                    </a:lnTo>
                    <a:lnTo>
                      <a:pt x="114" y="1219"/>
                    </a:lnTo>
                    <a:lnTo>
                      <a:pt x="38" y="1352"/>
                    </a:lnTo>
                    <a:lnTo>
                      <a:pt x="0" y="1390"/>
                    </a:lnTo>
                    <a:lnTo>
                      <a:pt x="57" y="1371"/>
                    </a:lnTo>
                    <a:lnTo>
                      <a:pt x="209" y="1352"/>
                    </a:lnTo>
                    <a:lnTo>
                      <a:pt x="419" y="1333"/>
                    </a:lnTo>
                    <a:lnTo>
                      <a:pt x="552" y="1352"/>
                    </a:lnTo>
                    <a:lnTo>
                      <a:pt x="685" y="1371"/>
                    </a:lnTo>
                    <a:lnTo>
                      <a:pt x="742" y="1390"/>
                    </a:lnTo>
                    <a:lnTo>
                      <a:pt x="799" y="1428"/>
                    </a:lnTo>
                    <a:lnTo>
                      <a:pt x="837" y="1447"/>
                    </a:lnTo>
                    <a:lnTo>
                      <a:pt x="856" y="1485"/>
                    </a:lnTo>
                    <a:lnTo>
                      <a:pt x="875" y="1580"/>
                    </a:lnTo>
                    <a:lnTo>
                      <a:pt x="875" y="1694"/>
                    </a:lnTo>
                    <a:lnTo>
                      <a:pt x="837" y="1828"/>
                    </a:lnTo>
                    <a:lnTo>
                      <a:pt x="799" y="1961"/>
                    </a:lnTo>
                    <a:lnTo>
                      <a:pt x="704" y="2265"/>
                    </a:lnTo>
                    <a:lnTo>
                      <a:pt x="704" y="2341"/>
                    </a:lnTo>
                    <a:lnTo>
                      <a:pt x="704" y="2398"/>
                    </a:lnTo>
                    <a:lnTo>
                      <a:pt x="723" y="2475"/>
                    </a:lnTo>
                    <a:lnTo>
                      <a:pt x="742" y="2513"/>
                    </a:lnTo>
                    <a:lnTo>
                      <a:pt x="799" y="2551"/>
                    </a:lnTo>
                    <a:lnTo>
                      <a:pt x="837" y="2589"/>
                    </a:lnTo>
                    <a:lnTo>
                      <a:pt x="895" y="2608"/>
                    </a:lnTo>
                    <a:lnTo>
                      <a:pt x="1047" y="2608"/>
                    </a:lnTo>
                    <a:lnTo>
                      <a:pt x="1123" y="2570"/>
                    </a:lnTo>
                    <a:lnTo>
                      <a:pt x="1199" y="2532"/>
                    </a:lnTo>
                    <a:lnTo>
                      <a:pt x="1275" y="2494"/>
                    </a:lnTo>
                    <a:lnTo>
                      <a:pt x="1370" y="2417"/>
                    </a:lnTo>
                    <a:lnTo>
                      <a:pt x="1446" y="2322"/>
                    </a:lnTo>
                    <a:lnTo>
                      <a:pt x="1522" y="2227"/>
                    </a:lnTo>
                    <a:lnTo>
                      <a:pt x="1599" y="2094"/>
                    </a:lnTo>
                    <a:lnTo>
                      <a:pt x="1675" y="1961"/>
                    </a:lnTo>
                    <a:lnTo>
                      <a:pt x="1732" y="1828"/>
                    </a:lnTo>
                    <a:lnTo>
                      <a:pt x="1808" y="1561"/>
                    </a:lnTo>
                    <a:lnTo>
                      <a:pt x="1846" y="1314"/>
                    </a:lnTo>
                    <a:lnTo>
                      <a:pt x="1884" y="1085"/>
                    </a:lnTo>
                    <a:lnTo>
                      <a:pt x="1922" y="895"/>
                    </a:lnTo>
                    <a:lnTo>
                      <a:pt x="1960" y="724"/>
                    </a:lnTo>
                    <a:lnTo>
                      <a:pt x="1998" y="667"/>
                    </a:lnTo>
                    <a:lnTo>
                      <a:pt x="2055" y="610"/>
                    </a:lnTo>
                    <a:lnTo>
                      <a:pt x="2112" y="572"/>
                    </a:lnTo>
                    <a:lnTo>
                      <a:pt x="2188" y="534"/>
                    </a:lnTo>
                    <a:lnTo>
                      <a:pt x="2360" y="515"/>
                    </a:lnTo>
                    <a:lnTo>
                      <a:pt x="2531" y="534"/>
                    </a:lnTo>
                    <a:lnTo>
                      <a:pt x="2702" y="572"/>
                    </a:lnTo>
                    <a:lnTo>
                      <a:pt x="2874" y="648"/>
                    </a:lnTo>
                    <a:lnTo>
                      <a:pt x="3045" y="781"/>
                    </a:lnTo>
                    <a:lnTo>
                      <a:pt x="3197" y="933"/>
                    </a:lnTo>
                    <a:lnTo>
                      <a:pt x="3330" y="1123"/>
                    </a:lnTo>
                    <a:lnTo>
                      <a:pt x="3463" y="1371"/>
                    </a:lnTo>
                    <a:lnTo>
                      <a:pt x="3521" y="1504"/>
                    </a:lnTo>
                    <a:lnTo>
                      <a:pt x="3540" y="1637"/>
                    </a:lnTo>
                    <a:lnTo>
                      <a:pt x="3540" y="1751"/>
                    </a:lnTo>
                    <a:lnTo>
                      <a:pt x="3521" y="1885"/>
                    </a:lnTo>
                    <a:lnTo>
                      <a:pt x="3482" y="1999"/>
                    </a:lnTo>
                    <a:lnTo>
                      <a:pt x="3444" y="2113"/>
                    </a:lnTo>
                    <a:lnTo>
                      <a:pt x="3330" y="2322"/>
                    </a:lnTo>
                    <a:lnTo>
                      <a:pt x="3197" y="2494"/>
                    </a:lnTo>
                    <a:lnTo>
                      <a:pt x="3083" y="2627"/>
                    </a:lnTo>
                    <a:lnTo>
                      <a:pt x="2950" y="2741"/>
                    </a:lnTo>
                    <a:lnTo>
                      <a:pt x="3045" y="2722"/>
                    </a:lnTo>
                    <a:lnTo>
                      <a:pt x="3159" y="2665"/>
                    </a:lnTo>
                    <a:lnTo>
                      <a:pt x="3273" y="2589"/>
                    </a:lnTo>
                    <a:lnTo>
                      <a:pt x="3406" y="2475"/>
                    </a:lnTo>
                    <a:lnTo>
                      <a:pt x="3521" y="2322"/>
                    </a:lnTo>
                    <a:lnTo>
                      <a:pt x="3635" y="2151"/>
                    </a:lnTo>
                    <a:lnTo>
                      <a:pt x="3692" y="2037"/>
                    </a:lnTo>
                    <a:lnTo>
                      <a:pt x="3730" y="1923"/>
                    </a:lnTo>
                    <a:lnTo>
                      <a:pt x="3768" y="1789"/>
                    </a:lnTo>
                    <a:lnTo>
                      <a:pt x="3787" y="1656"/>
                    </a:lnTo>
                    <a:lnTo>
                      <a:pt x="3787" y="1485"/>
                    </a:lnTo>
                    <a:lnTo>
                      <a:pt x="3768" y="1314"/>
                    </a:lnTo>
                    <a:lnTo>
                      <a:pt x="3749" y="1142"/>
                    </a:lnTo>
                    <a:lnTo>
                      <a:pt x="3711" y="971"/>
                    </a:lnTo>
                    <a:lnTo>
                      <a:pt x="3635" y="800"/>
                    </a:lnTo>
                    <a:lnTo>
                      <a:pt x="3559" y="629"/>
                    </a:lnTo>
                    <a:lnTo>
                      <a:pt x="3463" y="476"/>
                    </a:lnTo>
                    <a:lnTo>
                      <a:pt x="3330" y="343"/>
                    </a:lnTo>
                    <a:lnTo>
                      <a:pt x="3178" y="229"/>
                    </a:lnTo>
                    <a:lnTo>
                      <a:pt x="3007" y="115"/>
                    </a:lnTo>
                    <a:lnTo>
                      <a:pt x="2816" y="58"/>
                    </a:lnTo>
                    <a:lnTo>
                      <a:pt x="2588" y="1"/>
                    </a:lnTo>
                    <a:close/>
                  </a:path>
                </a:pathLst>
              </a:custGeom>
              <a:solidFill>
                <a:srgbClr val="F9B49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32"/>
              <p:cNvSpPr/>
              <p:nvPr/>
            </p:nvSpPr>
            <p:spPr>
              <a:xfrm>
                <a:off x="5348250" y="2919800"/>
                <a:ext cx="94225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5919" extrusionOk="0">
                    <a:moveTo>
                      <a:pt x="2056" y="1"/>
                    </a:moveTo>
                    <a:lnTo>
                      <a:pt x="1960" y="20"/>
                    </a:lnTo>
                    <a:lnTo>
                      <a:pt x="1846" y="77"/>
                    </a:lnTo>
                    <a:lnTo>
                      <a:pt x="1713" y="172"/>
                    </a:lnTo>
                    <a:lnTo>
                      <a:pt x="1561" y="343"/>
                    </a:lnTo>
                    <a:lnTo>
                      <a:pt x="1370" y="553"/>
                    </a:lnTo>
                    <a:lnTo>
                      <a:pt x="1180" y="781"/>
                    </a:lnTo>
                    <a:lnTo>
                      <a:pt x="990" y="1066"/>
                    </a:lnTo>
                    <a:lnTo>
                      <a:pt x="800" y="1371"/>
                    </a:lnTo>
                    <a:lnTo>
                      <a:pt x="609" y="1694"/>
                    </a:lnTo>
                    <a:lnTo>
                      <a:pt x="438" y="2018"/>
                    </a:lnTo>
                    <a:lnTo>
                      <a:pt x="267" y="2360"/>
                    </a:lnTo>
                    <a:lnTo>
                      <a:pt x="153" y="2722"/>
                    </a:lnTo>
                    <a:lnTo>
                      <a:pt x="57" y="3065"/>
                    </a:lnTo>
                    <a:lnTo>
                      <a:pt x="19" y="3388"/>
                    </a:lnTo>
                    <a:lnTo>
                      <a:pt x="0" y="3559"/>
                    </a:lnTo>
                    <a:lnTo>
                      <a:pt x="0" y="3712"/>
                    </a:lnTo>
                    <a:lnTo>
                      <a:pt x="19" y="3864"/>
                    </a:lnTo>
                    <a:lnTo>
                      <a:pt x="57" y="4016"/>
                    </a:lnTo>
                    <a:lnTo>
                      <a:pt x="115" y="4149"/>
                    </a:lnTo>
                    <a:lnTo>
                      <a:pt x="172" y="4282"/>
                    </a:lnTo>
                    <a:lnTo>
                      <a:pt x="248" y="4416"/>
                    </a:lnTo>
                    <a:lnTo>
                      <a:pt x="343" y="4530"/>
                    </a:lnTo>
                    <a:lnTo>
                      <a:pt x="552" y="4758"/>
                    </a:lnTo>
                    <a:lnTo>
                      <a:pt x="800" y="4948"/>
                    </a:lnTo>
                    <a:lnTo>
                      <a:pt x="1066" y="5120"/>
                    </a:lnTo>
                    <a:lnTo>
                      <a:pt x="1351" y="5272"/>
                    </a:lnTo>
                    <a:lnTo>
                      <a:pt x="1656" y="5405"/>
                    </a:lnTo>
                    <a:lnTo>
                      <a:pt x="1960" y="5519"/>
                    </a:lnTo>
                    <a:lnTo>
                      <a:pt x="2265" y="5614"/>
                    </a:lnTo>
                    <a:lnTo>
                      <a:pt x="2855" y="5767"/>
                    </a:lnTo>
                    <a:lnTo>
                      <a:pt x="3330" y="5862"/>
                    </a:lnTo>
                    <a:lnTo>
                      <a:pt x="3654" y="5900"/>
                    </a:lnTo>
                    <a:lnTo>
                      <a:pt x="3768" y="5919"/>
                    </a:lnTo>
                    <a:lnTo>
                      <a:pt x="3673" y="5748"/>
                    </a:lnTo>
                    <a:lnTo>
                      <a:pt x="3426" y="5310"/>
                    </a:lnTo>
                    <a:lnTo>
                      <a:pt x="3083" y="4644"/>
                    </a:lnTo>
                    <a:lnTo>
                      <a:pt x="2893" y="4263"/>
                    </a:lnTo>
                    <a:lnTo>
                      <a:pt x="2683" y="3845"/>
                    </a:lnTo>
                    <a:lnTo>
                      <a:pt x="2512" y="3407"/>
                    </a:lnTo>
                    <a:lnTo>
                      <a:pt x="2322" y="2950"/>
                    </a:lnTo>
                    <a:lnTo>
                      <a:pt x="2170" y="2494"/>
                    </a:lnTo>
                    <a:lnTo>
                      <a:pt x="2036" y="2056"/>
                    </a:lnTo>
                    <a:lnTo>
                      <a:pt x="1941" y="1618"/>
                    </a:lnTo>
                    <a:lnTo>
                      <a:pt x="1903" y="1200"/>
                    </a:lnTo>
                    <a:lnTo>
                      <a:pt x="1884" y="1009"/>
                    </a:lnTo>
                    <a:lnTo>
                      <a:pt x="1903" y="819"/>
                    </a:lnTo>
                    <a:lnTo>
                      <a:pt x="1922" y="629"/>
                    </a:lnTo>
                    <a:lnTo>
                      <a:pt x="1960" y="477"/>
                    </a:lnTo>
                    <a:lnTo>
                      <a:pt x="2075" y="439"/>
                    </a:lnTo>
                    <a:lnTo>
                      <a:pt x="2227" y="400"/>
                    </a:lnTo>
                    <a:lnTo>
                      <a:pt x="2436" y="381"/>
                    </a:lnTo>
                    <a:lnTo>
                      <a:pt x="2703" y="381"/>
                    </a:lnTo>
                    <a:lnTo>
                      <a:pt x="3007" y="400"/>
                    </a:lnTo>
                    <a:lnTo>
                      <a:pt x="3369" y="458"/>
                    </a:lnTo>
                    <a:lnTo>
                      <a:pt x="3768" y="572"/>
                    </a:lnTo>
                    <a:lnTo>
                      <a:pt x="3559" y="458"/>
                    </a:lnTo>
                    <a:lnTo>
                      <a:pt x="3026" y="229"/>
                    </a:lnTo>
                    <a:lnTo>
                      <a:pt x="2722" y="134"/>
                    </a:lnTo>
                    <a:lnTo>
                      <a:pt x="2417" y="39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32"/>
              <p:cNvSpPr/>
              <p:nvPr/>
            </p:nvSpPr>
            <p:spPr>
              <a:xfrm>
                <a:off x="5631775" y="2910775"/>
                <a:ext cx="166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684" extrusionOk="0">
                    <a:moveTo>
                      <a:pt x="1" y="0"/>
                    </a:moveTo>
                    <a:lnTo>
                      <a:pt x="534" y="2683"/>
                    </a:lnTo>
                    <a:lnTo>
                      <a:pt x="553" y="2607"/>
                    </a:lnTo>
                    <a:lnTo>
                      <a:pt x="591" y="2455"/>
                    </a:lnTo>
                    <a:lnTo>
                      <a:pt x="648" y="2189"/>
                    </a:lnTo>
                    <a:lnTo>
                      <a:pt x="667" y="1846"/>
                    </a:lnTo>
                    <a:lnTo>
                      <a:pt x="667" y="1656"/>
                    </a:lnTo>
                    <a:lnTo>
                      <a:pt x="629" y="1447"/>
                    </a:lnTo>
                    <a:lnTo>
                      <a:pt x="591" y="1218"/>
                    </a:lnTo>
                    <a:lnTo>
                      <a:pt x="534" y="990"/>
                    </a:lnTo>
                    <a:lnTo>
                      <a:pt x="438" y="742"/>
                    </a:lnTo>
                    <a:lnTo>
                      <a:pt x="324" y="514"/>
                    </a:lnTo>
                    <a:lnTo>
                      <a:pt x="191" y="2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32"/>
              <p:cNvSpPr/>
              <p:nvPr/>
            </p:nvSpPr>
            <p:spPr>
              <a:xfrm>
                <a:off x="5596575" y="3318000"/>
                <a:ext cx="2997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11989" h="2513" extrusionOk="0">
                    <a:moveTo>
                      <a:pt x="8868" y="0"/>
                    </a:moveTo>
                    <a:lnTo>
                      <a:pt x="8507" y="38"/>
                    </a:lnTo>
                    <a:lnTo>
                      <a:pt x="8145" y="76"/>
                    </a:lnTo>
                    <a:lnTo>
                      <a:pt x="7726" y="153"/>
                    </a:lnTo>
                    <a:lnTo>
                      <a:pt x="7232" y="286"/>
                    </a:lnTo>
                    <a:lnTo>
                      <a:pt x="6033" y="590"/>
                    </a:lnTo>
                    <a:lnTo>
                      <a:pt x="4701" y="990"/>
                    </a:lnTo>
                    <a:lnTo>
                      <a:pt x="3331" y="1428"/>
                    </a:lnTo>
                    <a:lnTo>
                      <a:pt x="990" y="2170"/>
                    </a:lnTo>
                    <a:lnTo>
                      <a:pt x="1" y="2512"/>
                    </a:lnTo>
                    <a:lnTo>
                      <a:pt x="648" y="2360"/>
                    </a:lnTo>
                    <a:lnTo>
                      <a:pt x="1409" y="2227"/>
                    </a:lnTo>
                    <a:lnTo>
                      <a:pt x="3178" y="1922"/>
                    </a:lnTo>
                    <a:lnTo>
                      <a:pt x="5158" y="1618"/>
                    </a:lnTo>
                    <a:lnTo>
                      <a:pt x="7156" y="1351"/>
                    </a:lnTo>
                    <a:lnTo>
                      <a:pt x="10543" y="895"/>
                    </a:lnTo>
                    <a:lnTo>
                      <a:pt x="11989" y="723"/>
                    </a:lnTo>
                    <a:lnTo>
                      <a:pt x="11665" y="571"/>
                    </a:lnTo>
                    <a:lnTo>
                      <a:pt x="11285" y="438"/>
                    </a:lnTo>
                    <a:lnTo>
                      <a:pt x="10790" y="267"/>
                    </a:lnTo>
                    <a:lnTo>
                      <a:pt x="10524" y="210"/>
                    </a:lnTo>
                    <a:lnTo>
                      <a:pt x="10219" y="134"/>
                    </a:lnTo>
                    <a:lnTo>
                      <a:pt x="9896" y="76"/>
                    </a:lnTo>
                    <a:lnTo>
                      <a:pt x="9572" y="38"/>
                    </a:lnTo>
                    <a:lnTo>
                      <a:pt x="9230" y="19"/>
                    </a:lnTo>
                    <a:lnTo>
                      <a:pt x="8868" y="0"/>
                    </a:lnTo>
                    <a:close/>
                  </a:path>
                </a:pathLst>
              </a:custGeom>
              <a:solidFill>
                <a:srgbClr val="AA4D2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32"/>
              <p:cNvSpPr/>
              <p:nvPr/>
            </p:nvSpPr>
            <p:spPr>
              <a:xfrm>
                <a:off x="5596575" y="3318000"/>
                <a:ext cx="2997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11989" h="2513" fill="none" extrusionOk="0">
                    <a:moveTo>
                      <a:pt x="1" y="2512"/>
                    </a:moveTo>
                    <a:lnTo>
                      <a:pt x="1" y="2512"/>
                    </a:lnTo>
                    <a:lnTo>
                      <a:pt x="990" y="2170"/>
                    </a:lnTo>
                    <a:lnTo>
                      <a:pt x="3331" y="1428"/>
                    </a:lnTo>
                    <a:lnTo>
                      <a:pt x="4701" y="990"/>
                    </a:lnTo>
                    <a:lnTo>
                      <a:pt x="6033" y="590"/>
                    </a:lnTo>
                    <a:lnTo>
                      <a:pt x="7232" y="286"/>
                    </a:lnTo>
                    <a:lnTo>
                      <a:pt x="7726" y="153"/>
                    </a:lnTo>
                    <a:lnTo>
                      <a:pt x="8145" y="76"/>
                    </a:lnTo>
                    <a:lnTo>
                      <a:pt x="8145" y="76"/>
                    </a:lnTo>
                    <a:lnTo>
                      <a:pt x="8507" y="38"/>
                    </a:lnTo>
                    <a:lnTo>
                      <a:pt x="8868" y="0"/>
                    </a:lnTo>
                    <a:lnTo>
                      <a:pt x="9230" y="19"/>
                    </a:lnTo>
                    <a:lnTo>
                      <a:pt x="9572" y="38"/>
                    </a:lnTo>
                    <a:lnTo>
                      <a:pt x="9896" y="76"/>
                    </a:lnTo>
                    <a:lnTo>
                      <a:pt x="10219" y="134"/>
                    </a:lnTo>
                    <a:lnTo>
                      <a:pt x="10524" y="210"/>
                    </a:lnTo>
                    <a:lnTo>
                      <a:pt x="10790" y="267"/>
                    </a:lnTo>
                    <a:lnTo>
                      <a:pt x="11285" y="438"/>
                    </a:lnTo>
                    <a:lnTo>
                      <a:pt x="11665" y="571"/>
                    </a:lnTo>
                    <a:lnTo>
                      <a:pt x="11989" y="723"/>
                    </a:lnTo>
                    <a:lnTo>
                      <a:pt x="11989" y="723"/>
                    </a:lnTo>
                    <a:lnTo>
                      <a:pt x="10543" y="895"/>
                    </a:lnTo>
                    <a:lnTo>
                      <a:pt x="7156" y="1351"/>
                    </a:lnTo>
                    <a:lnTo>
                      <a:pt x="5158" y="1618"/>
                    </a:lnTo>
                    <a:lnTo>
                      <a:pt x="3178" y="1922"/>
                    </a:lnTo>
                    <a:lnTo>
                      <a:pt x="1409" y="2227"/>
                    </a:lnTo>
                    <a:lnTo>
                      <a:pt x="648" y="2360"/>
                    </a:lnTo>
                    <a:lnTo>
                      <a:pt x="1" y="2512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32"/>
              <p:cNvSpPr/>
              <p:nvPr/>
            </p:nvSpPr>
            <p:spPr>
              <a:xfrm>
                <a:off x="5877250" y="4386475"/>
                <a:ext cx="467675" cy="247425"/>
              </a:xfrm>
              <a:custGeom>
                <a:avLst/>
                <a:gdLst/>
                <a:ahLst/>
                <a:cxnLst/>
                <a:rect l="l" t="t" r="r" b="b"/>
                <a:pathLst>
                  <a:path w="18707" h="9897" extrusionOk="0">
                    <a:moveTo>
                      <a:pt x="1" y="1"/>
                    </a:moveTo>
                    <a:lnTo>
                      <a:pt x="324" y="305"/>
                    </a:lnTo>
                    <a:lnTo>
                      <a:pt x="1181" y="1086"/>
                    </a:lnTo>
                    <a:lnTo>
                      <a:pt x="1713" y="1561"/>
                    </a:lnTo>
                    <a:lnTo>
                      <a:pt x="2303" y="2075"/>
                    </a:lnTo>
                    <a:lnTo>
                      <a:pt x="2912" y="2570"/>
                    </a:lnTo>
                    <a:lnTo>
                      <a:pt x="3483" y="3027"/>
                    </a:lnTo>
                    <a:lnTo>
                      <a:pt x="3635" y="3141"/>
                    </a:lnTo>
                    <a:lnTo>
                      <a:pt x="3788" y="3274"/>
                    </a:lnTo>
                    <a:lnTo>
                      <a:pt x="4092" y="3617"/>
                    </a:lnTo>
                    <a:lnTo>
                      <a:pt x="4435" y="4016"/>
                    </a:lnTo>
                    <a:lnTo>
                      <a:pt x="4796" y="4473"/>
                    </a:lnTo>
                    <a:lnTo>
                      <a:pt x="5196" y="4968"/>
                    </a:lnTo>
                    <a:lnTo>
                      <a:pt x="5633" y="5500"/>
                    </a:lnTo>
                    <a:lnTo>
                      <a:pt x="6128" y="6052"/>
                    </a:lnTo>
                    <a:lnTo>
                      <a:pt x="6642" y="6604"/>
                    </a:lnTo>
                    <a:lnTo>
                      <a:pt x="6927" y="6890"/>
                    </a:lnTo>
                    <a:lnTo>
                      <a:pt x="7232" y="7156"/>
                    </a:lnTo>
                    <a:lnTo>
                      <a:pt x="7536" y="7422"/>
                    </a:lnTo>
                    <a:lnTo>
                      <a:pt x="7860" y="7689"/>
                    </a:lnTo>
                    <a:lnTo>
                      <a:pt x="8202" y="7936"/>
                    </a:lnTo>
                    <a:lnTo>
                      <a:pt x="8545" y="8184"/>
                    </a:lnTo>
                    <a:lnTo>
                      <a:pt x="8925" y="8412"/>
                    </a:lnTo>
                    <a:lnTo>
                      <a:pt x="9306" y="8640"/>
                    </a:lnTo>
                    <a:lnTo>
                      <a:pt x="9725" y="8850"/>
                    </a:lnTo>
                    <a:lnTo>
                      <a:pt x="10143" y="9040"/>
                    </a:lnTo>
                    <a:lnTo>
                      <a:pt x="10581" y="9230"/>
                    </a:lnTo>
                    <a:lnTo>
                      <a:pt x="11038" y="9382"/>
                    </a:lnTo>
                    <a:lnTo>
                      <a:pt x="11513" y="9516"/>
                    </a:lnTo>
                    <a:lnTo>
                      <a:pt x="12027" y="9649"/>
                    </a:lnTo>
                    <a:lnTo>
                      <a:pt x="12541" y="9744"/>
                    </a:lnTo>
                    <a:lnTo>
                      <a:pt x="13074" y="9801"/>
                    </a:lnTo>
                    <a:lnTo>
                      <a:pt x="13607" y="9858"/>
                    </a:lnTo>
                    <a:lnTo>
                      <a:pt x="14120" y="9896"/>
                    </a:lnTo>
                    <a:lnTo>
                      <a:pt x="15015" y="9896"/>
                    </a:lnTo>
                    <a:lnTo>
                      <a:pt x="15414" y="9877"/>
                    </a:lnTo>
                    <a:lnTo>
                      <a:pt x="15776" y="9839"/>
                    </a:lnTo>
                    <a:lnTo>
                      <a:pt x="16119" y="9801"/>
                    </a:lnTo>
                    <a:lnTo>
                      <a:pt x="16442" y="9744"/>
                    </a:lnTo>
                    <a:lnTo>
                      <a:pt x="16727" y="9668"/>
                    </a:lnTo>
                    <a:lnTo>
                      <a:pt x="16994" y="9592"/>
                    </a:lnTo>
                    <a:lnTo>
                      <a:pt x="17222" y="9497"/>
                    </a:lnTo>
                    <a:lnTo>
                      <a:pt x="17451" y="9401"/>
                    </a:lnTo>
                    <a:lnTo>
                      <a:pt x="17641" y="9287"/>
                    </a:lnTo>
                    <a:lnTo>
                      <a:pt x="17812" y="9192"/>
                    </a:lnTo>
                    <a:lnTo>
                      <a:pt x="17964" y="9078"/>
                    </a:lnTo>
                    <a:lnTo>
                      <a:pt x="18098" y="8964"/>
                    </a:lnTo>
                    <a:lnTo>
                      <a:pt x="18212" y="8850"/>
                    </a:lnTo>
                    <a:lnTo>
                      <a:pt x="18307" y="8716"/>
                    </a:lnTo>
                    <a:lnTo>
                      <a:pt x="18478" y="8488"/>
                    </a:lnTo>
                    <a:lnTo>
                      <a:pt x="18573" y="8260"/>
                    </a:lnTo>
                    <a:lnTo>
                      <a:pt x="18649" y="8069"/>
                    </a:lnTo>
                    <a:lnTo>
                      <a:pt x="18687" y="7879"/>
                    </a:lnTo>
                    <a:lnTo>
                      <a:pt x="18706" y="7746"/>
                    </a:lnTo>
                    <a:lnTo>
                      <a:pt x="18706" y="7632"/>
                    </a:lnTo>
                    <a:lnTo>
                      <a:pt x="18630" y="7689"/>
                    </a:lnTo>
                    <a:lnTo>
                      <a:pt x="18516" y="7746"/>
                    </a:lnTo>
                    <a:lnTo>
                      <a:pt x="18383" y="7803"/>
                    </a:lnTo>
                    <a:lnTo>
                      <a:pt x="18193" y="7879"/>
                    </a:lnTo>
                    <a:lnTo>
                      <a:pt x="17945" y="7955"/>
                    </a:lnTo>
                    <a:lnTo>
                      <a:pt x="17660" y="8012"/>
                    </a:lnTo>
                    <a:lnTo>
                      <a:pt x="17317" y="8069"/>
                    </a:lnTo>
                    <a:lnTo>
                      <a:pt x="16918" y="8088"/>
                    </a:lnTo>
                    <a:lnTo>
                      <a:pt x="16461" y="8107"/>
                    </a:lnTo>
                    <a:lnTo>
                      <a:pt x="15947" y="8088"/>
                    </a:lnTo>
                    <a:lnTo>
                      <a:pt x="15357" y="8012"/>
                    </a:lnTo>
                    <a:lnTo>
                      <a:pt x="14710" y="7917"/>
                    </a:lnTo>
                    <a:lnTo>
                      <a:pt x="13987" y="7765"/>
                    </a:lnTo>
                    <a:lnTo>
                      <a:pt x="13188" y="7556"/>
                    </a:lnTo>
                    <a:lnTo>
                      <a:pt x="12313" y="7289"/>
                    </a:lnTo>
                    <a:lnTo>
                      <a:pt x="11856" y="7137"/>
                    </a:lnTo>
                    <a:lnTo>
                      <a:pt x="11380" y="6947"/>
                    </a:lnTo>
                    <a:lnTo>
                      <a:pt x="10905" y="6737"/>
                    </a:lnTo>
                    <a:lnTo>
                      <a:pt x="10410" y="6528"/>
                    </a:lnTo>
                    <a:lnTo>
                      <a:pt x="9382" y="6033"/>
                    </a:lnTo>
                    <a:lnTo>
                      <a:pt x="8355" y="5481"/>
                    </a:lnTo>
                    <a:lnTo>
                      <a:pt x="7308" y="4892"/>
                    </a:lnTo>
                    <a:lnTo>
                      <a:pt x="6299" y="4283"/>
                    </a:lnTo>
                    <a:lnTo>
                      <a:pt x="5291" y="3655"/>
                    </a:lnTo>
                    <a:lnTo>
                      <a:pt x="4339" y="3046"/>
                    </a:lnTo>
                    <a:lnTo>
                      <a:pt x="3445" y="2456"/>
                    </a:lnTo>
                    <a:lnTo>
                      <a:pt x="2627" y="1885"/>
                    </a:lnTo>
                    <a:lnTo>
                      <a:pt x="1238" y="914"/>
                    </a:lnTo>
                    <a:lnTo>
                      <a:pt x="324" y="2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32"/>
              <p:cNvSpPr/>
              <p:nvPr/>
            </p:nvSpPr>
            <p:spPr>
              <a:xfrm>
                <a:off x="5877250" y="4386475"/>
                <a:ext cx="467675" cy="247425"/>
              </a:xfrm>
              <a:custGeom>
                <a:avLst/>
                <a:gdLst/>
                <a:ahLst/>
                <a:cxnLst/>
                <a:rect l="l" t="t" r="r" b="b"/>
                <a:pathLst>
                  <a:path w="18707" h="989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324" y="248"/>
                    </a:lnTo>
                    <a:lnTo>
                      <a:pt x="1238" y="914"/>
                    </a:lnTo>
                    <a:lnTo>
                      <a:pt x="2627" y="1885"/>
                    </a:lnTo>
                    <a:lnTo>
                      <a:pt x="3445" y="2456"/>
                    </a:lnTo>
                    <a:lnTo>
                      <a:pt x="4339" y="3046"/>
                    </a:lnTo>
                    <a:lnTo>
                      <a:pt x="5291" y="3655"/>
                    </a:lnTo>
                    <a:lnTo>
                      <a:pt x="6299" y="4283"/>
                    </a:lnTo>
                    <a:lnTo>
                      <a:pt x="7308" y="4892"/>
                    </a:lnTo>
                    <a:lnTo>
                      <a:pt x="8355" y="5481"/>
                    </a:lnTo>
                    <a:lnTo>
                      <a:pt x="9382" y="6033"/>
                    </a:lnTo>
                    <a:lnTo>
                      <a:pt x="10410" y="6528"/>
                    </a:lnTo>
                    <a:lnTo>
                      <a:pt x="10905" y="6737"/>
                    </a:lnTo>
                    <a:lnTo>
                      <a:pt x="11380" y="6947"/>
                    </a:lnTo>
                    <a:lnTo>
                      <a:pt x="11856" y="7137"/>
                    </a:lnTo>
                    <a:lnTo>
                      <a:pt x="12313" y="7289"/>
                    </a:lnTo>
                    <a:lnTo>
                      <a:pt x="12313" y="7289"/>
                    </a:lnTo>
                    <a:lnTo>
                      <a:pt x="13188" y="7556"/>
                    </a:lnTo>
                    <a:lnTo>
                      <a:pt x="13987" y="7765"/>
                    </a:lnTo>
                    <a:lnTo>
                      <a:pt x="14710" y="7917"/>
                    </a:lnTo>
                    <a:lnTo>
                      <a:pt x="15357" y="8012"/>
                    </a:lnTo>
                    <a:lnTo>
                      <a:pt x="15947" y="8088"/>
                    </a:lnTo>
                    <a:lnTo>
                      <a:pt x="16461" y="8107"/>
                    </a:lnTo>
                    <a:lnTo>
                      <a:pt x="16918" y="8088"/>
                    </a:lnTo>
                    <a:lnTo>
                      <a:pt x="17317" y="8069"/>
                    </a:lnTo>
                    <a:lnTo>
                      <a:pt x="17660" y="8012"/>
                    </a:lnTo>
                    <a:lnTo>
                      <a:pt x="17945" y="7955"/>
                    </a:lnTo>
                    <a:lnTo>
                      <a:pt x="18193" y="7879"/>
                    </a:lnTo>
                    <a:lnTo>
                      <a:pt x="18383" y="7803"/>
                    </a:lnTo>
                    <a:lnTo>
                      <a:pt x="18516" y="7746"/>
                    </a:lnTo>
                    <a:lnTo>
                      <a:pt x="18630" y="7689"/>
                    </a:lnTo>
                    <a:lnTo>
                      <a:pt x="18706" y="7632"/>
                    </a:lnTo>
                    <a:lnTo>
                      <a:pt x="18706" y="7632"/>
                    </a:lnTo>
                    <a:lnTo>
                      <a:pt x="18706" y="7746"/>
                    </a:lnTo>
                    <a:lnTo>
                      <a:pt x="18687" y="7879"/>
                    </a:lnTo>
                    <a:lnTo>
                      <a:pt x="18649" y="8069"/>
                    </a:lnTo>
                    <a:lnTo>
                      <a:pt x="18573" y="8260"/>
                    </a:lnTo>
                    <a:lnTo>
                      <a:pt x="18478" y="8488"/>
                    </a:lnTo>
                    <a:lnTo>
                      <a:pt x="18307" y="8716"/>
                    </a:lnTo>
                    <a:lnTo>
                      <a:pt x="18212" y="8850"/>
                    </a:lnTo>
                    <a:lnTo>
                      <a:pt x="18098" y="8964"/>
                    </a:lnTo>
                    <a:lnTo>
                      <a:pt x="17964" y="9078"/>
                    </a:lnTo>
                    <a:lnTo>
                      <a:pt x="17812" y="9192"/>
                    </a:lnTo>
                    <a:lnTo>
                      <a:pt x="17641" y="9287"/>
                    </a:lnTo>
                    <a:lnTo>
                      <a:pt x="17451" y="9401"/>
                    </a:lnTo>
                    <a:lnTo>
                      <a:pt x="17222" y="9497"/>
                    </a:lnTo>
                    <a:lnTo>
                      <a:pt x="16994" y="9592"/>
                    </a:lnTo>
                    <a:lnTo>
                      <a:pt x="16727" y="9668"/>
                    </a:lnTo>
                    <a:lnTo>
                      <a:pt x="16442" y="9744"/>
                    </a:lnTo>
                    <a:lnTo>
                      <a:pt x="16119" y="9801"/>
                    </a:lnTo>
                    <a:lnTo>
                      <a:pt x="15776" y="9839"/>
                    </a:lnTo>
                    <a:lnTo>
                      <a:pt x="15414" y="9877"/>
                    </a:lnTo>
                    <a:lnTo>
                      <a:pt x="15015" y="9896"/>
                    </a:lnTo>
                    <a:lnTo>
                      <a:pt x="14577" y="9896"/>
                    </a:lnTo>
                    <a:lnTo>
                      <a:pt x="14120" y="9896"/>
                    </a:lnTo>
                    <a:lnTo>
                      <a:pt x="13607" y="9858"/>
                    </a:lnTo>
                    <a:lnTo>
                      <a:pt x="13074" y="9801"/>
                    </a:lnTo>
                    <a:lnTo>
                      <a:pt x="13074" y="9801"/>
                    </a:lnTo>
                    <a:lnTo>
                      <a:pt x="12541" y="9744"/>
                    </a:lnTo>
                    <a:lnTo>
                      <a:pt x="12027" y="9649"/>
                    </a:lnTo>
                    <a:lnTo>
                      <a:pt x="11513" y="9516"/>
                    </a:lnTo>
                    <a:lnTo>
                      <a:pt x="11038" y="9382"/>
                    </a:lnTo>
                    <a:lnTo>
                      <a:pt x="10581" y="9230"/>
                    </a:lnTo>
                    <a:lnTo>
                      <a:pt x="10143" y="9040"/>
                    </a:lnTo>
                    <a:lnTo>
                      <a:pt x="9725" y="8850"/>
                    </a:lnTo>
                    <a:lnTo>
                      <a:pt x="9306" y="8640"/>
                    </a:lnTo>
                    <a:lnTo>
                      <a:pt x="8925" y="8412"/>
                    </a:lnTo>
                    <a:lnTo>
                      <a:pt x="8545" y="8184"/>
                    </a:lnTo>
                    <a:lnTo>
                      <a:pt x="8202" y="7936"/>
                    </a:lnTo>
                    <a:lnTo>
                      <a:pt x="7860" y="7689"/>
                    </a:lnTo>
                    <a:lnTo>
                      <a:pt x="7536" y="7422"/>
                    </a:lnTo>
                    <a:lnTo>
                      <a:pt x="7232" y="7156"/>
                    </a:lnTo>
                    <a:lnTo>
                      <a:pt x="6927" y="6890"/>
                    </a:lnTo>
                    <a:lnTo>
                      <a:pt x="6642" y="6604"/>
                    </a:lnTo>
                    <a:lnTo>
                      <a:pt x="6128" y="6052"/>
                    </a:lnTo>
                    <a:lnTo>
                      <a:pt x="5633" y="5500"/>
                    </a:lnTo>
                    <a:lnTo>
                      <a:pt x="5196" y="4968"/>
                    </a:lnTo>
                    <a:lnTo>
                      <a:pt x="4796" y="4473"/>
                    </a:lnTo>
                    <a:lnTo>
                      <a:pt x="4435" y="4016"/>
                    </a:lnTo>
                    <a:lnTo>
                      <a:pt x="4092" y="3617"/>
                    </a:lnTo>
                    <a:lnTo>
                      <a:pt x="3788" y="3274"/>
                    </a:lnTo>
                    <a:lnTo>
                      <a:pt x="3635" y="3141"/>
                    </a:lnTo>
                    <a:lnTo>
                      <a:pt x="3483" y="3027"/>
                    </a:lnTo>
                    <a:lnTo>
                      <a:pt x="3483" y="3027"/>
                    </a:lnTo>
                    <a:lnTo>
                      <a:pt x="2912" y="2570"/>
                    </a:lnTo>
                    <a:lnTo>
                      <a:pt x="2303" y="2075"/>
                    </a:lnTo>
                    <a:lnTo>
                      <a:pt x="1713" y="1561"/>
                    </a:lnTo>
                    <a:lnTo>
                      <a:pt x="1181" y="1086"/>
                    </a:lnTo>
                    <a:lnTo>
                      <a:pt x="324" y="305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32"/>
              <p:cNvSpPr/>
              <p:nvPr/>
            </p:nvSpPr>
            <p:spPr>
              <a:xfrm>
                <a:off x="5477650" y="3370325"/>
                <a:ext cx="230750" cy="666050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26642" extrusionOk="0">
                    <a:moveTo>
                      <a:pt x="514" y="1"/>
                    </a:moveTo>
                    <a:lnTo>
                      <a:pt x="400" y="20"/>
                    </a:lnTo>
                    <a:lnTo>
                      <a:pt x="286" y="77"/>
                    </a:lnTo>
                    <a:lnTo>
                      <a:pt x="191" y="134"/>
                    </a:lnTo>
                    <a:lnTo>
                      <a:pt x="114" y="229"/>
                    </a:lnTo>
                    <a:lnTo>
                      <a:pt x="57" y="324"/>
                    </a:lnTo>
                    <a:lnTo>
                      <a:pt x="19" y="457"/>
                    </a:lnTo>
                    <a:lnTo>
                      <a:pt x="0" y="571"/>
                    </a:lnTo>
                    <a:lnTo>
                      <a:pt x="0" y="705"/>
                    </a:lnTo>
                    <a:lnTo>
                      <a:pt x="0" y="838"/>
                    </a:lnTo>
                    <a:lnTo>
                      <a:pt x="19" y="1104"/>
                    </a:lnTo>
                    <a:lnTo>
                      <a:pt x="76" y="1371"/>
                    </a:lnTo>
                    <a:lnTo>
                      <a:pt x="134" y="1561"/>
                    </a:lnTo>
                    <a:lnTo>
                      <a:pt x="191" y="1770"/>
                    </a:lnTo>
                    <a:lnTo>
                      <a:pt x="1618" y="1275"/>
                    </a:lnTo>
                    <a:lnTo>
                      <a:pt x="1865" y="1656"/>
                    </a:lnTo>
                    <a:lnTo>
                      <a:pt x="2493" y="2703"/>
                    </a:lnTo>
                    <a:lnTo>
                      <a:pt x="3407" y="4263"/>
                    </a:lnTo>
                    <a:lnTo>
                      <a:pt x="3920" y="5196"/>
                    </a:lnTo>
                    <a:lnTo>
                      <a:pt x="4472" y="6223"/>
                    </a:lnTo>
                    <a:lnTo>
                      <a:pt x="5024" y="7289"/>
                    </a:lnTo>
                    <a:lnTo>
                      <a:pt x="5576" y="8392"/>
                    </a:lnTo>
                    <a:lnTo>
                      <a:pt x="6109" y="9534"/>
                    </a:lnTo>
                    <a:lnTo>
                      <a:pt x="6603" y="10676"/>
                    </a:lnTo>
                    <a:lnTo>
                      <a:pt x="6832" y="11247"/>
                    </a:lnTo>
                    <a:lnTo>
                      <a:pt x="7041" y="11799"/>
                    </a:lnTo>
                    <a:lnTo>
                      <a:pt x="7231" y="12351"/>
                    </a:lnTo>
                    <a:lnTo>
                      <a:pt x="7422" y="12902"/>
                    </a:lnTo>
                    <a:lnTo>
                      <a:pt x="7574" y="13435"/>
                    </a:lnTo>
                    <a:lnTo>
                      <a:pt x="7707" y="13949"/>
                    </a:lnTo>
                    <a:lnTo>
                      <a:pt x="7821" y="14444"/>
                    </a:lnTo>
                    <a:lnTo>
                      <a:pt x="7897" y="14919"/>
                    </a:lnTo>
                    <a:lnTo>
                      <a:pt x="8031" y="15871"/>
                    </a:lnTo>
                    <a:lnTo>
                      <a:pt x="8126" y="16784"/>
                    </a:lnTo>
                    <a:lnTo>
                      <a:pt x="8202" y="17660"/>
                    </a:lnTo>
                    <a:lnTo>
                      <a:pt x="8240" y="18535"/>
                    </a:lnTo>
                    <a:lnTo>
                      <a:pt x="8259" y="19353"/>
                    </a:lnTo>
                    <a:lnTo>
                      <a:pt x="8240" y="20133"/>
                    </a:lnTo>
                    <a:lnTo>
                      <a:pt x="8221" y="20876"/>
                    </a:lnTo>
                    <a:lnTo>
                      <a:pt x="8164" y="21561"/>
                    </a:lnTo>
                    <a:lnTo>
                      <a:pt x="8107" y="22189"/>
                    </a:lnTo>
                    <a:lnTo>
                      <a:pt x="8031" y="22760"/>
                    </a:lnTo>
                    <a:lnTo>
                      <a:pt x="7954" y="23254"/>
                    </a:lnTo>
                    <a:lnTo>
                      <a:pt x="7859" y="23692"/>
                    </a:lnTo>
                    <a:lnTo>
                      <a:pt x="7745" y="24053"/>
                    </a:lnTo>
                    <a:lnTo>
                      <a:pt x="7650" y="24320"/>
                    </a:lnTo>
                    <a:lnTo>
                      <a:pt x="7593" y="24415"/>
                    </a:lnTo>
                    <a:lnTo>
                      <a:pt x="7536" y="24510"/>
                    </a:lnTo>
                    <a:lnTo>
                      <a:pt x="7479" y="24567"/>
                    </a:lnTo>
                    <a:lnTo>
                      <a:pt x="7422" y="24586"/>
                    </a:lnTo>
                    <a:lnTo>
                      <a:pt x="7308" y="24624"/>
                    </a:lnTo>
                    <a:lnTo>
                      <a:pt x="7212" y="24643"/>
                    </a:lnTo>
                    <a:lnTo>
                      <a:pt x="7098" y="24662"/>
                    </a:lnTo>
                    <a:lnTo>
                      <a:pt x="6984" y="24643"/>
                    </a:lnTo>
                    <a:lnTo>
                      <a:pt x="6794" y="24586"/>
                    </a:lnTo>
                    <a:lnTo>
                      <a:pt x="6603" y="24510"/>
                    </a:lnTo>
                    <a:lnTo>
                      <a:pt x="6451" y="24434"/>
                    </a:lnTo>
                    <a:lnTo>
                      <a:pt x="6318" y="24339"/>
                    </a:lnTo>
                    <a:lnTo>
                      <a:pt x="6223" y="24263"/>
                    </a:lnTo>
                    <a:lnTo>
                      <a:pt x="6166" y="24891"/>
                    </a:lnTo>
                    <a:lnTo>
                      <a:pt x="6375" y="25138"/>
                    </a:lnTo>
                    <a:lnTo>
                      <a:pt x="6603" y="25424"/>
                    </a:lnTo>
                    <a:lnTo>
                      <a:pt x="6908" y="25728"/>
                    </a:lnTo>
                    <a:lnTo>
                      <a:pt x="7250" y="26052"/>
                    </a:lnTo>
                    <a:lnTo>
                      <a:pt x="7422" y="26185"/>
                    </a:lnTo>
                    <a:lnTo>
                      <a:pt x="7612" y="26337"/>
                    </a:lnTo>
                    <a:lnTo>
                      <a:pt x="7783" y="26451"/>
                    </a:lnTo>
                    <a:lnTo>
                      <a:pt x="7974" y="26546"/>
                    </a:lnTo>
                    <a:lnTo>
                      <a:pt x="8164" y="26603"/>
                    </a:lnTo>
                    <a:lnTo>
                      <a:pt x="8335" y="26641"/>
                    </a:lnTo>
                    <a:lnTo>
                      <a:pt x="8411" y="26641"/>
                    </a:lnTo>
                    <a:lnTo>
                      <a:pt x="8487" y="26603"/>
                    </a:lnTo>
                    <a:lnTo>
                      <a:pt x="8563" y="26527"/>
                    </a:lnTo>
                    <a:lnTo>
                      <a:pt x="8640" y="26432"/>
                    </a:lnTo>
                    <a:lnTo>
                      <a:pt x="8697" y="26280"/>
                    </a:lnTo>
                    <a:lnTo>
                      <a:pt x="8773" y="26128"/>
                    </a:lnTo>
                    <a:lnTo>
                      <a:pt x="8868" y="25709"/>
                    </a:lnTo>
                    <a:lnTo>
                      <a:pt x="8963" y="25195"/>
                    </a:lnTo>
                    <a:lnTo>
                      <a:pt x="9058" y="24567"/>
                    </a:lnTo>
                    <a:lnTo>
                      <a:pt x="9115" y="23882"/>
                    </a:lnTo>
                    <a:lnTo>
                      <a:pt x="9172" y="23102"/>
                    </a:lnTo>
                    <a:lnTo>
                      <a:pt x="9210" y="22246"/>
                    </a:lnTo>
                    <a:lnTo>
                      <a:pt x="9229" y="21332"/>
                    </a:lnTo>
                    <a:lnTo>
                      <a:pt x="9229" y="20381"/>
                    </a:lnTo>
                    <a:lnTo>
                      <a:pt x="9210" y="19372"/>
                    </a:lnTo>
                    <a:lnTo>
                      <a:pt x="9191" y="18326"/>
                    </a:lnTo>
                    <a:lnTo>
                      <a:pt x="9153" y="17260"/>
                    </a:lnTo>
                    <a:lnTo>
                      <a:pt x="9096" y="16175"/>
                    </a:lnTo>
                    <a:lnTo>
                      <a:pt x="9020" y="15072"/>
                    </a:lnTo>
                    <a:lnTo>
                      <a:pt x="8982" y="14520"/>
                    </a:lnTo>
                    <a:lnTo>
                      <a:pt x="8906" y="13949"/>
                    </a:lnTo>
                    <a:lnTo>
                      <a:pt x="8792" y="13397"/>
                    </a:lnTo>
                    <a:lnTo>
                      <a:pt x="8678" y="12807"/>
                    </a:lnTo>
                    <a:lnTo>
                      <a:pt x="8525" y="12236"/>
                    </a:lnTo>
                    <a:lnTo>
                      <a:pt x="8373" y="11646"/>
                    </a:lnTo>
                    <a:lnTo>
                      <a:pt x="8183" y="11076"/>
                    </a:lnTo>
                    <a:lnTo>
                      <a:pt x="7993" y="10486"/>
                    </a:lnTo>
                    <a:lnTo>
                      <a:pt x="7783" y="9915"/>
                    </a:lnTo>
                    <a:lnTo>
                      <a:pt x="7555" y="9325"/>
                    </a:lnTo>
                    <a:lnTo>
                      <a:pt x="7327" y="8754"/>
                    </a:lnTo>
                    <a:lnTo>
                      <a:pt x="7079" y="8202"/>
                    </a:lnTo>
                    <a:lnTo>
                      <a:pt x="6565" y="7098"/>
                    </a:lnTo>
                    <a:lnTo>
                      <a:pt x="6033" y="6052"/>
                    </a:lnTo>
                    <a:lnTo>
                      <a:pt x="5481" y="5062"/>
                    </a:lnTo>
                    <a:lnTo>
                      <a:pt x="4967" y="4149"/>
                    </a:lnTo>
                    <a:lnTo>
                      <a:pt x="4453" y="3331"/>
                    </a:lnTo>
                    <a:lnTo>
                      <a:pt x="3958" y="2589"/>
                    </a:lnTo>
                    <a:lnTo>
                      <a:pt x="3540" y="1980"/>
                    </a:lnTo>
                    <a:lnTo>
                      <a:pt x="3159" y="1504"/>
                    </a:lnTo>
                    <a:lnTo>
                      <a:pt x="2855" y="1142"/>
                    </a:lnTo>
                    <a:lnTo>
                      <a:pt x="2741" y="1028"/>
                    </a:lnTo>
                    <a:lnTo>
                      <a:pt x="2645" y="952"/>
                    </a:lnTo>
                    <a:lnTo>
                      <a:pt x="2284" y="724"/>
                    </a:lnTo>
                    <a:lnTo>
                      <a:pt x="1941" y="495"/>
                    </a:lnTo>
                    <a:lnTo>
                      <a:pt x="1580" y="305"/>
                    </a:lnTo>
                    <a:lnTo>
                      <a:pt x="1237" y="153"/>
                    </a:lnTo>
                    <a:lnTo>
                      <a:pt x="1085" y="96"/>
                    </a:lnTo>
                    <a:lnTo>
                      <a:pt x="933" y="39"/>
                    </a:lnTo>
                    <a:lnTo>
                      <a:pt x="7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32"/>
              <p:cNvSpPr/>
              <p:nvPr/>
            </p:nvSpPr>
            <p:spPr>
              <a:xfrm>
                <a:off x="5477650" y="3370325"/>
                <a:ext cx="230750" cy="666050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26642" fill="none" extrusionOk="0">
                    <a:moveTo>
                      <a:pt x="6223" y="24263"/>
                    </a:moveTo>
                    <a:lnTo>
                      <a:pt x="6166" y="24891"/>
                    </a:lnTo>
                    <a:lnTo>
                      <a:pt x="6166" y="24891"/>
                    </a:lnTo>
                    <a:lnTo>
                      <a:pt x="6375" y="25138"/>
                    </a:lnTo>
                    <a:lnTo>
                      <a:pt x="6603" y="25424"/>
                    </a:lnTo>
                    <a:lnTo>
                      <a:pt x="6908" y="25728"/>
                    </a:lnTo>
                    <a:lnTo>
                      <a:pt x="7250" y="26052"/>
                    </a:lnTo>
                    <a:lnTo>
                      <a:pt x="7422" y="26185"/>
                    </a:lnTo>
                    <a:lnTo>
                      <a:pt x="7612" y="26337"/>
                    </a:lnTo>
                    <a:lnTo>
                      <a:pt x="7783" y="26451"/>
                    </a:lnTo>
                    <a:lnTo>
                      <a:pt x="7974" y="26546"/>
                    </a:lnTo>
                    <a:lnTo>
                      <a:pt x="8164" y="26603"/>
                    </a:lnTo>
                    <a:lnTo>
                      <a:pt x="8335" y="26641"/>
                    </a:lnTo>
                    <a:lnTo>
                      <a:pt x="8335" y="26641"/>
                    </a:lnTo>
                    <a:lnTo>
                      <a:pt x="8411" y="26641"/>
                    </a:lnTo>
                    <a:lnTo>
                      <a:pt x="8487" y="26603"/>
                    </a:lnTo>
                    <a:lnTo>
                      <a:pt x="8563" y="26527"/>
                    </a:lnTo>
                    <a:lnTo>
                      <a:pt x="8640" y="26432"/>
                    </a:lnTo>
                    <a:lnTo>
                      <a:pt x="8697" y="26280"/>
                    </a:lnTo>
                    <a:lnTo>
                      <a:pt x="8773" y="26128"/>
                    </a:lnTo>
                    <a:lnTo>
                      <a:pt x="8868" y="25709"/>
                    </a:lnTo>
                    <a:lnTo>
                      <a:pt x="8963" y="25195"/>
                    </a:lnTo>
                    <a:lnTo>
                      <a:pt x="9058" y="24567"/>
                    </a:lnTo>
                    <a:lnTo>
                      <a:pt x="9115" y="23882"/>
                    </a:lnTo>
                    <a:lnTo>
                      <a:pt x="9172" y="23102"/>
                    </a:lnTo>
                    <a:lnTo>
                      <a:pt x="9210" y="22246"/>
                    </a:lnTo>
                    <a:lnTo>
                      <a:pt x="9229" y="21332"/>
                    </a:lnTo>
                    <a:lnTo>
                      <a:pt x="9229" y="20381"/>
                    </a:lnTo>
                    <a:lnTo>
                      <a:pt x="9210" y="19372"/>
                    </a:lnTo>
                    <a:lnTo>
                      <a:pt x="9191" y="18326"/>
                    </a:lnTo>
                    <a:lnTo>
                      <a:pt x="9153" y="17260"/>
                    </a:lnTo>
                    <a:lnTo>
                      <a:pt x="9096" y="16175"/>
                    </a:lnTo>
                    <a:lnTo>
                      <a:pt x="9020" y="15072"/>
                    </a:lnTo>
                    <a:lnTo>
                      <a:pt x="9020" y="15072"/>
                    </a:lnTo>
                    <a:lnTo>
                      <a:pt x="8982" y="14520"/>
                    </a:lnTo>
                    <a:lnTo>
                      <a:pt x="8906" y="13949"/>
                    </a:lnTo>
                    <a:lnTo>
                      <a:pt x="8792" y="13397"/>
                    </a:lnTo>
                    <a:lnTo>
                      <a:pt x="8678" y="12807"/>
                    </a:lnTo>
                    <a:lnTo>
                      <a:pt x="8525" y="12236"/>
                    </a:lnTo>
                    <a:lnTo>
                      <a:pt x="8373" y="11646"/>
                    </a:lnTo>
                    <a:lnTo>
                      <a:pt x="8183" y="11076"/>
                    </a:lnTo>
                    <a:lnTo>
                      <a:pt x="7993" y="10486"/>
                    </a:lnTo>
                    <a:lnTo>
                      <a:pt x="7783" y="9915"/>
                    </a:lnTo>
                    <a:lnTo>
                      <a:pt x="7555" y="9325"/>
                    </a:lnTo>
                    <a:lnTo>
                      <a:pt x="7327" y="8754"/>
                    </a:lnTo>
                    <a:lnTo>
                      <a:pt x="7079" y="8202"/>
                    </a:lnTo>
                    <a:lnTo>
                      <a:pt x="6565" y="7098"/>
                    </a:lnTo>
                    <a:lnTo>
                      <a:pt x="6033" y="6052"/>
                    </a:lnTo>
                    <a:lnTo>
                      <a:pt x="5481" y="5062"/>
                    </a:lnTo>
                    <a:lnTo>
                      <a:pt x="4967" y="4149"/>
                    </a:lnTo>
                    <a:lnTo>
                      <a:pt x="4453" y="3331"/>
                    </a:lnTo>
                    <a:lnTo>
                      <a:pt x="3958" y="2589"/>
                    </a:lnTo>
                    <a:lnTo>
                      <a:pt x="3540" y="1980"/>
                    </a:lnTo>
                    <a:lnTo>
                      <a:pt x="3159" y="1504"/>
                    </a:lnTo>
                    <a:lnTo>
                      <a:pt x="2855" y="1142"/>
                    </a:lnTo>
                    <a:lnTo>
                      <a:pt x="2741" y="1028"/>
                    </a:lnTo>
                    <a:lnTo>
                      <a:pt x="2645" y="952"/>
                    </a:lnTo>
                    <a:lnTo>
                      <a:pt x="2645" y="952"/>
                    </a:lnTo>
                    <a:lnTo>
                      <a:pt x="2284" y="724"/>
                    </a:lnTo>
                    <a:lnTo>
                      <a:pt x="1941" y="495"/>
                    </a:lnTo>
                    <a:lnTo>
                      <a:pt x="1580" y="305"/>
                    </a:lnTo>
                    <a:lnTo>
                      <a:pt x="1237" y="153"/>
                    </a:lnTo>
                    <a:lnTo>
                      <a:pt x="1085" y="96"/>
                    </a:lnTo>
                    <a:lnTo>
                      <a:pt x="933" y="39"/>
                    </a:lnTo>
                    <a:lnTo>
                      <a:pt x="780" y="1"/>
                    </a:lnTo>
                    <a:lnTo>
                      <a:pt x="647" y="1"/>
                    </a:lnTo>
                    <a:lnTo>
                      <a:pt x="514" y="1"/>
                    </a:lnTo>
                    <a:lnTo>
                      <a:pt x="400" y="20"/>
                    </a:lnTo>
                    <a:lnTo>
                      <a:pt x="286" y="77"/>
                    </a:lnTo>
                    <a:lnTo>
                      <a:pt x="191" y="134"/>
                    </a:lnTo>
                    <a:lnTo>
                      <a:pt x="191" y="134"/>
                    </a:lnTo>
                    <a:lnTo>
                      <a:pt x="114" y="229"/>
                    </a:lnTo>
                    <a:lnTo>
                      <a:pt x="57" y="324"/>
                    </a:lnTo>
                    <a:lnTo>
                      <a:pt x="19" y="457"/>
                    </a:lnTo>
                    <a:lnTo>
                      <a:pt x="0" y="571"/>
                    </a:lnTo>
                    <a:lnTo>
                      <a:pt x="0" y="705"/>
                    </a:lnTo>
                    <a:lnTo>
                      <a:pt x="0" y="838"/>
                    </a:lnTo>
                    <a:lnTo>
                      <a:pt x="19" y="1104"/>
                    </a:lnTo>
                    <a:lnTo>
                      <a:pt x="76" y="1371"/>
                    </a:lnTo>
                    <a:lnTo>
                      <a:pt x="134" y="1561"/>
                    </a:lnTo>
                    <a:lnTo>
                      <a:pt x="191" y="1770"/>
                    </a:lnTo>
                    <a:lnTo>
                      <a:pt x="1618" y="1275"/>
                    </a:lnTo>
                    <a:lnTo>
                      <a:pt x="1618" y="1275"/>
                    </a:lnTo>
                    <a:lnTo>
                      <a:pt x="1865" y="1656"/>
                    </a:lnTo>
                    <a:lnTo>
                      <a:pt x="2493" y="2703"/>
                    </a:lnTo>
                    <a:lnTo>
                      <a:pt x="3407" y="4263"/>
                    </a:lnTo>
                    <a:lnTo>
                      <a:pt x="3920" y="5196"/>
                    </a:lnTo>
                    <a:lnTo>
                      <a:pt x="4472" y="6223"/>
                    </a:lnTo>
                    <a:lnTo>
                      <a:pt x="5024" y="7289"/>
                    </a:lnTo>
                    <a:lnTo>
                      <a:pt x="5576" y="8392"/>
                    </a:lnTo>
                    <a:lnTo>
                      <a:pt x="6109" y="9534"/>
                    </a:lnTo>
                    <a:lnTo>
                      <a:pt x="6603" y="10676"/>
                    </a:lnTo>
                    <a:lnTo>
                      <a:pt x="6832" y="11247"/>
                    </a:lnTo>
                    <a:lnTo>
                      <a:pt x="7041" y="11799"/>
                    </a:lnTo>
                    <a:lnTo>
                      <a:pt x="7231" y="12351"/>
                    </a:lnTo>
                    <a:lnTo>
                      <a:pt x="7422" y="12902"/>
                    </a:lnTo>
                    <a:lnTo>
                      <a:pt x="7574" y="13435"/>
                    </a:lnTo>
                    <a:lnTo>
                      <a:pt x="7707" y="13949"/>
                    </a:lnTo>
                    <a:lnTo>
                      <a:pt x="7821" y="14444"/>
                    </a:lnTo>
                    <a:lnTo>
                      <a:pt x="7897" y="14919"/>
                    </a:lnTo>
                    <a:lnTo>
                      <a:pt x="7897" y="14919"/>
                    </a:lnTo>
                    <a:lnTo>
                      <a:pt x="8031" y="15871"/>
                    </a:lnTo>
                    <a:lnTo>
                      <a:pt x="8126" y="16784"/>
                    </a:lnTo>
                    <a:lnTo>
                      <a:pt x="8202" y="17660"/>
                    </a:lnTo>
                    <a:lnTo>
                      <a:pt x="8240" y="18535"/>
                    </a:lnTo>
                    <a:lnTo>
                      <a:pt x="8259" y="19353"/>
                    </a:lnTo>
                    <a:lnTo>
                      <a:pt x="8240" y="20133"/>
                    </a:lnTo>
                    <a:lnTo>
                      <a:pt x="8221" y="20876"/>
                    </a:lnTo>
                    <a:lnTo>
                      <a:pt x="8164" y="21561"/>
                    </a:lnTo>
                    <a:lnTo>
                      <a:pt x="8107" y="22189"/>
                    </a:lnTo>
                    <a:lnTo>
                      <a:pt x="8031" y="22760"/>
                    </a:lnTo>
                    <a:lnTo>
                      <a:pt x="7954" y="23254"/>
                    </a:lnTo>
                    <a:lnTo>
                      <a:pt x="7859" y="23692"/>
                    </a:lnTo>
                    <a:lnTo>
                      <a:pt x="7745" y="24053"/>
                    </a:lnTo>
                    <a:lnTo>
                      <a:pt x="7650" y="24320"/>
                    </a:lnTo>
                    <a:lnTo>
                      <a:pt x="7593" y="24415"/>
                    </a:lnTo>
                    <a:lnTo>
                      <a:pt x="7536" y="24510"/>
                    </a:lnTo>
                    <a:lnTo>
                      <a:pt x="7479" y="24567"/>
                    </a:lnTo>
                    <a:lnTo>
                      <a:pt x="7422" y="24586"/>
                    </a:lnTo>
                    <a:lnTo>
                      <a:pt x="7422" y="24586"/>
                    </a:lnTo>
                    <a:lnTo>
                      <a:pt x="7308" y="24624"/>
                    </a:lnTo>
                    <a:lnTo>
                      <a:pt x="7212" y="24643"/>
                    </a:lnTo>
                    <a:lnTo>
                      <a:pt x="7098" y="24662"/>
                    </a:lnTo>
                    <a:lnTo>
                      <a:pt x="6984" y="24643"/>
                    </a:lnTo>
                    <a:lnTo>
                      <a:pt x="6794" y="24586"/>
                    </a:lnTo>
                    <a:lnTo>
                      <a:pt x="6603" y="24510"/>
                    </a:lnTo>
                    <a:lnTo>
                      <a:pt x="6451" y="24434"/>
                    </a:lnTo>
                    <a:lnTo>
                      <a:pt x="6318" y="24339"/>
                    </a:lnTo>
                    <a:lnTo>
                      <a:pt x="6223" y="242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32"/>
              <p:cNvSpPr/>
              <p:nvPr/>
            </p:nvSpPr>
            <p:spPr>
              <a:xfrm>
                <a:off x="6041850" y="3364625"/>
                <a:ext cx="187475" cy="22170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868" extrusionOk="0">
                    <a:moveTo>
                      <a:pt x="1" y="0"/>
                    </a:moveTo>
                    <a:lnTo>
                      <a:pt x="610" y="552"/>
                    </a:lnTo>
                    <a:lnTo>
                      <a:pt x="1238" y="1142"/>
                    </a:lnTo>
                    <a:lnTo>
                      <a:pt x="1885" y="1808"/>
                    </a:lnTo>
                    <a:lnTo>
                      <a:pt x="2513" y="2512"/>
                    </a:lnTo>
                    <a:lnTo>
                      <a:pt x="3160" y="3235"/>
                    </a:lnTo>
                    <a:lnTo>
                      <a:pt x="3769" y="3977"/>
                    </a:lnTo>
                    <a:lnTo>
                      <a:pt x="4378" y="4700"/>
                    </a:lnTo>
                    <a:lnTo>
                      <a:pt x="4948" y="5424"/>
                    </a:lnTo>
                    <a:lnTo>
                      <a:pt x="5957" y="6756"/>
                    </a:lnTo>
                    <a:lnTo>
                      <a:pt x="6775" y="7859"/>
                    </a:lnTo>
                    <a:lnTo>
                      <a:pt x="7498" y="8868"/>
                    </a:lnTo>
                    <a:lnTo>
                      <a:pt x="7042" y="7878"/>
                    </a:lnTo>
                    <a:lnTo>
                      <a:pt x="6528" y="6832"/>
                    </a:lnTo>
                    <a:lnTo>
                      <a:pt x="5919" y="5595"/>
                    </a:lnTo>
                    <a:lnTo>
                      <a:pt x="5253" y="4320"/>
                    </a:lnTo>
                    <a:lnTo>
                      <a:pt x="4910" y="3711"/>
                    </a:lnTo>
                    <a:lnTo>
                      <a:pt x="4568" y="3121"/>
                    </a:lnTo>
                    <a:lnTo>
                      <a:pt x="4244" y="2588"/>
                    </a:lnTo>
                    <a:lnTo>
                      <a:pt x="3921" y="2131"/>
                    </a:lnTo>
                    <a:lnTo>
                      <a:pt x="3635" y="1770"/>
                    </a:lnTo>
                    <a:lnTo>
                      <a:pt x="3502" y="1618"/>
                    </a:lnTo>
                    <a:lnTo>
                      <a:pt x="3369" y="1503"/>
                    </a:lnTo>
                    <a:lnTo>
                      <a:pt x="3141" y="1332"/>
                    </a:lnTo>
                    <a:lnTo>
                      <a:pt x="2912" y="1180"/>
                    </a:lnTo>
                    <a:lnTo>
                      <a:pt x="2646" y="1028"/>
                    </a:lnTo>
                    <a:lnTo>
                      <a:pt x="2380" y="876"/>
                    </a:lnTo>
                    <a:lnTo>
                      <a:pt x="1828" y="628"/>
                    </a:lnTo>
                    <a:lnTo>
                      <a:pt x="1276" y="419"/>
                    </a:lnTo>
                    <a:lnTo>
                      <a:pt x="781" y="248"/>
                    </a:lnTo>
                    <a:lnTo>
                      <a:pt x="381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32"/>
              <p:cNvSpPr/>
              <p:nvPr/>
            </p:nvSpPr>
            <p:spPr>
              <a:xfrm>
                <a:off x="5210750" y="3475450"/>
                <a:ext cx="188900" cy="561400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22456" extrusionOk="0">
                    <a:moveTo>
                      <a:pt x="7556" y="1"/>
                    </a:moveTo>
                    <a:lnTo>
                      <a:pt x="6604" y="1961"/>
                    </a:lnTo>
                    <a:lnTo>
                      <a:pt x="4473" y="6433"/>
                    </a:lnTo>
                    <a:lnTo>
                      <a:pt x="3274" y="8964"/>
                    </a:lnTo>
                    <a:lnTo>
                      <a:pt x="2170" y="11323"/>
                    </a:lnTo>
                    <a:lnTo>
                      <a:pt x="1276" y="13264"/>
                    </a:lnTo>
                    <a:lnTo>
                      <a:pt x="952" y="13987"/>
                    </a:lnTo>
                    <a:lnTo>
                      <a:pt x="743" y="14520"/>
                    </a:lnTo>
                    <a:lnTo>
                      <a:pt x="667" y="14730"/>
                    </a:lnTo>
                    <a:lnTo>
                      <a:pt x="591" y="14977"/>
                    </a:lnTo>
                    <a:lnTo>
                      <a:pt x="458" y="15491"/>
                    </a:lnTo>
                    <a:lnTo>
                      <a:pt x="343" y="16062"/>
                    </a:lnTo>
                    <a:lnTo>
                      <a:pt x="267" y="16690"/>
                    </a:lnTo>
                    <a:lnTo>
                      <a:pt x="191" y="17337"/>
                    </a:lnTo>
                    <a:lnTo>
                      <a:pt x="134" y="17984"/>
                    </a:lnTo>
                    <a:lnTo>
                      <a:pt x="77" y="18650"/>
                    </a:lnTo>
                    <a:lnTo>
                      <a:pt x="58" y="19316"/>
                    </a:lnTo>
                    <a:lnTo>
                      <a:pt x="20" y="20515"/>
                    </a:lnTo>
                    <a:lnTo>
                      <a:pt x="1" y="21523"/>
                    </a:lnTo>
                    <a:lnTo>
                      <a:pt x="20" y="22455"/>
                    </a:lnTo>
                    <a:lnTo>
                      <a:pt x="420" y="21447"/>
                    </a:lnTo>
                    <a:lnTo>
                      <a:pt x="1371" y="18973"/>
                    </a:lnTo>
                    <a:lnTo>
                      <a:pt x="1961" y="17451"/>
                    </a:lnTo>
                    <a:lnTo>
                      <a:pt x="2532" y="15871"/>
                    </a:lnTo>
                    <a:lnTo>
                      <a:pt x="3084" y="14368"/>
                    </a:lnTo>
                    <a:lnTo>
                      <a:pt x="3521" y="12998"/>
                    </a:lnTo>
                    <a:lnTo>
                      <a:pt x="75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32"/>
              <p:cNvSpPr/>
              <p:nvPr/>
            </p:nvSpPr>
            <p:spPr>
              <a:xfrm>
                <a:off x="5210750" y="3475450"/>
                <a:ext cx="188900" cy="561400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22456" fill="none" extrusionOk="0">
                    <a:moveTo>
                      <a:pt x="7556" y="1"/>
                    </a:moveTo>
                    <a:lnTo>
                      <a:pt x="7556" y="1"/>
                    </a:lnTo>
                    <a:lnTo>
                      <a:pt x="6604" y="1961"/>
                    </a:lnTo>
                    <a:lnTo>
                      <a:pt x="4473" y="6433"/>
                    </a:lnTo>
                    <a:lnTo>
                      <a:pt x="3274" y="8964"/>
                    </a:lnTo>
                    <a:lnTo>
                      <a:pt x="2170" y="11323"/>
                    </a:lnTo>
                    <a:lnTo>
                      <a:pt x="1276" y="13264"/>
                    </a:lnTo>
                    <a:lnTo>
                      <a:pt x="952" y="13987"/>
                    </a:lnTo>
                    <a:lnTo>
                      <a:pt x="743" y="14520"/>
                    </a:lnTo>
                    <a:lnTo>
                      <a:pt x="743" y="14520"/>
                    </a:lnTo>
                    <a:lnTo>
                      <a:pt x="667" y="14730"/>
                    </a:lnTo>
                    <a:lnTo>
                      <a:pt x="591" y="14977"/>
                    </a:lnTo>
                    <a:lnTo>
                      <a:pt x="458" y="15491"/>
                    </a:lnTo>
                    <a:lnTo>
                      <a:pt x="343" y="16062"/>
                    </a:lnTo>
                    <a:lnTo>
                      <a:pt x="267" y="16690"/>
                    </a:lnTo>
                    <a:lnTo>
                      <a:pt x="191" y="17337"/>
                    </a:lnTo>
                    <a:lnTo>
                      <a:pt x="134" y="17984"/>
                    </a:lnTo>
                    <a:lnTo>
                      <a:pt x="77" y="18650"/>
                    </a:lnTo>
                    <a:lnTo>
                      <a:pt x="58" y="19316"/>
                    </a:lnTo>
                    <a:lnTo>
                      <a:pt x="20" y="20515"/>
                    </a:lnTo>
                    <a:lnTo>
                      <a:pt x="1" y="21523"/>
                    </a:lnTo>
                    <a:lnTo>
                      <a:pt x="20" y="22455"/>
                    </a:lnTo>
                    <a:lnTo>
                      <a:pt x="20" y="22455"/>
                    </a:lnTo>
                    <a:lnTo>
                      <a:pt x="420" y="21447"/>
                    </a:lnTo>
                    <a:lnTo>
                      <a:pt x="1371" y="18973"/>
                    </a:lnTo>
                    <a:lnTo>
                      <a:pt x="1961" y="17451"/>
                    </a:lnTo>
                    <a:lnTo>
                      <a:pt x="2532" y="15871"/>
                    </a:lnTo>
                    <a:lnTo>
                      <a:pt x="3084" y="14368"/>
                    </a:lnTo>
                    <a:lnTo>
                      <a:pt x="3521" y="12998"/>
                    </a:lnTo>
                    <a:lnTo>
                      <a:pt x="3521" y="12998"/>
                    </a:lnTo>
                    <a:lnTo>
                      <a:pt x="755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32"/>
              <p:cNvSpPr/>
              <p:nvPr/>
            </p:nvSpPr>
            <p:spPr>
              <a:xfrm>
                <a:off x="5258325" y="4007325"/>
                <a:ext cx="32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857" fill="none" extrusionOk="0">
                    <a:moveTo>
                      <a:pt x="1295" y="1"/>
                    </a:moveTo>
                    <a:lnTo>
                      <a:pt x="1295" y="1"/>
                    </a:lnTo>
                    <a:lnTo>
                      <a:pt x="1" y="857"/>
                    </a:lnTo>
                    <a:lnTo>
                      <a:pt x="1" y="857"/>
                    </a:lnTo>
                    <a:lnTo>
                      <a:pt x="591" y="476"/>
                    </a:lnTo>
                    <a:lnTo>
                      <a:pt x="129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32"/>
              <p:cNvSpPr/>
              <p:nvPr/>
            </p:nvSpPr>
            <p:spPr>
              <a:xfrm>
                <a:off x="5397725" y="3870325"/>
                <a:ext cx="81850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2436" fill="none" extrusionOk="0">
                    <a:moveTo>
                      <a:pt x="3273" y="0"/>
                    </a:moveTo>
                    <a:lnTo>
                      <a:pt x="3273" y="0"/>
                    </a:lnTo>
                    <a:lnTo>
                      <a:pt x="2588" y="495"/>
                    </a:lnTo>
                    <a:lnTo>
                      <a:pt x="1770" y="1085"/>
                    </a:lnTo>
                    <a:lnTo>
                      <a:pt x="895" y="1751"/>
                    </a:lnTo>
                    <a:lnTo>
                      <a:pt x="0" y="2436"/>
                    </a:lnTo>
                    <a:lnTo>
                      <a:pt x="0" y="2436"/>
                    </a:lnTo>
                    <a:lnTo>
                      <a:pt x="3273" y="57"/>
                    </a:lnTo>
                    <a:lnTo>
                      <a:pt x="3273" y="57"/>
                    </a:lnTo>
                    <a:lnTo>
                      <a:pt x="327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32"/>
              <p:cNvSpPr/>
              <p:nvPr/>
            </p:nvSpPr>
            <p:spPr>
              <a:xfrm>
                <a:off x="5479550" y="3857000"/>
                <a:ext cx="195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781" h="591" fill="none" extrusionOk="0">
                    <a:moveTo>
                      <a:pt x="781" y="0"/>
                    </a:moveTo>
                    <a:lnTo>
                      <a:pt x="781" y="0"/>
                    </a:lnTo>
                    <a:lnTo>
                      <a:pt x="0" y="533"/>
                    </a:lnTo>
                    <a:lnTo>
                      <a:pt x="0" y="533"/>
                    </a:lnTo>
                    <a:lnTo>
                      <a:pt x="0" y="590"/>
                    </a:lnTo>
                    <a:lnTo>
                      <a:pt x="0" y="590"/>
                    </a:lnTo>
                    <a:lnTo>
                      <a:pt x="781" y="0"/>
                    </a:lnTo>
                    <a:lnTo>
                      <a:pt x="78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32"/>
              <p:cNvSpPr/>
              <p:nvPr/>
            </p:nvSpPr>
            <p:spPr>
              <a:xfrm>
                <a:off x="5257850" y="3592500"/>
                <a:ext cx="413925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6557" h="17470" extrusionOk="0">
                    <a:moveTo>
                      <a:pt x="9649" y="10580"/>
                    </a:moveTo>
                    <a:lnTo>
                      <a:pt x="9820" y="10733"/>
                    </a:lnTo>
                    <a:lnTo>
                      <a:pt x="9864" y="10772"/>
                    </a:lnTo>
                    <a:lnTo>
                      <a:pt x="9864" y="10772"/>
                    </a:lnTo>
                    <a:lnTo>
                      <a:pt x="9649" y="10580"/>
                    </a:lnTo>
                    <a:close/>
                    <a:moveTo>
                      <a:pt x="9864" y="10772"/>
                    </a:moveTo>
                    <a:lnTo>
                      <a:pt x="13550" y="14044"/>
                    </a:lnTo>
                    <a:lnTo>
                      <a:pt x="13550" y="14044"/>
                    </a:lnTo>
                    <a:lnTo>
                      <a:pt x="13542" y="14021"/>
                    </a:lnTo>
                    <a:lnTo>
                      <a:pt x="13542" y="14021"/>
                    </a:lnTo>
                    <a:lnTo>
                      <a:pt x="9864" y="10772"/>
                    </a:lnTo>
                    <a:close/>
                    <a:moveTo>
                      <a:pt x="16556" y="15128"/>
                    </a:moveTo>
                    <a:lnTo>
                      <a:pt x="16461" y="15357"/>
                    </a:lnTo>
                    <a:lnTo>
                      <a:pt x="16423" y="15452"/>
                    </a:lnTo>
                    <a:lnTo>
                      <a:pt x="16423" y="15452"/>
                    </a:lnTo>
                    <a:lnTo>
                      <a:pt x="16480" y="15338"/>
                    </a:lnTo>
                    <a:lnTo>
                      <a:pt x="16556" y="15128"/>
                    </a:lnTo>
                    <a:close/>
                    <a:moveTo>
                      <a:pt x="16423" y="15452"/>
                    </a:moveTo>
                    <a:lnTo>
                      <a:pt x="16423" y="15452"/>
                    </a:lnTo>
                    <a:lnTo>
                      <a:pt x="16423" y="15452"/>
                    </a:lnTo>
                    <a:lnTo>
                      <a:pt x="16423" y="15452"/>
                    </a:lnTo>
                    <a:close/>
                    <a:moveTo>
                      <a:pt x="10315" y="9382"/>
                    </a:moveTo>
                    <a:lnTo>
                      <a:pt x="11894" y="9420"/>
                    </a:lnTo>
                    <a:lnTo>
                      <a:pt x="13542" y="14021"/>
                    </a:lnTo>
                    <a:lnTo>
                      <a:pt x="13542" y="14021"/>
                    </a:lnTo>
                    <a:lnTo>
                      <a:pt x="14235" y="14634"/>
                    </a:lnTo>
                    <a:lnTo>
                      <a:pt x="15224" y="15509"/>
                    </a:lnTo>
                    <a:lnTo>
                      <a:pt x="15586" y="15718"/>
                    </a:lnTo>
                    <a:lnTo>
                      <a:pt x="15757" y="15756"/>
                    </a:lnTo>
                    <a:lnTo>
                      <a:pt x="15909" y="15775"/>
                    </a:lnTo>
                    <a:lnTo>
                      <a:pt x="16061" y="15756"/>
                    </a:lnTo>
                    <a:lnTo>
                      <a:pt x="16214" y="15699"/>
                    </a:lnTo>
                    <a:lnTo>
                      <a:pt x="16233" y="15699"/>
                    </a:lnTo>
                    <a:lnTo>
                      <a:pt x="16328" y="15623"/>
                    </a:lnTo>
                    <a:lnTo>
                      <a:pt x="16404" y="15490"/>
                    </a:lnTo>
                    <a:lnTo>
                      <a:pt x="16423" y="15452"/>
                    </a:lnTo>
                    <a:lnTo>
                      <a:pt x="16423" y="14234"/>
                    </a:lnTo>
                    <a:lnTo>
                      <a:pt x="16423" y="12959"/>
                    </a:lnTo>
                    <a:lnTo>
                      <a:pt x="16385" y="11418"/>
                    </a:lnTo>
                    <a:lnTo>
                      <a:pt x="15700" y="10866"/>
                    </a:lnTo>
                    <a:lnTo>
                      <a:pt x="15015" y="10314"/>
                    </a:lnTo>
                    <a:lnTo>
                      <a:pt x="14425" y="9876"/>
                    </a:lnTo>
                    <a:lnTo>
                      <a:pt x="14197" y="9724"/>
                    </a:lnTo>
                    <a:lnTo>
                      <a:pt x="14044" y="9648"/>
                    </a:lnTo>
                    <a:lnTo>
                      <a:pt x="13911" y="9610"/>
                    </a:lnTo>
                    <a:lnTo>
                      <a:pt x="13740" y="9572"/>
                    </a:lnTo>
                    <a:lnTo>
                      <a:pt x="13245" y="9515"/>
                    </a:lnTo>
                    <a:lnTo>
                      <a:pt x="12636" y="9458"/>
                    </a:lnTo>
                    <a:lnTo>
                      <a:pt x="11989" y="9420"/>
                    </a:lnTo>
                    <a:lnTo>
                      <a:pt x="10828" y="9382"/>
                    </a:lnTo>
                    <a:close/>
                    <a:moveTo>
                      <a:pt x="12484" y="0"/>
                    </a:moveTo>
                    <a:lnTo>
                      <a:pt x="11970" y="1408"/>
                    </a:lnTo>
                    <a:lnTo>
                      <a:pt x="11418" y="2893"/>
                    </a:lnTo>
                    <a:lnTo>
                      <a:pt x="10771" y="4605"/>
                    </a:lnTo>
                    <a:lnTo>
                      <a:pt x="10067" y="6375"/>
                    </a:lnTo>
                    <a:lnTo>
                      <a:pt x="9401" y="8011"/>
                    </a:lnTo>
                    <a:lnTo>
                      <a:pt x="9078" y="8716"/>
                    </a:lnTo>
                    <a:lnTo>
                      <a:pt x="8811" y="9305"/>
                    </a:lnTo>
                    <a:lnTo>
                      <a:pt x="8583" y="9762"/>
                    </a:lnTo>
                    <a:lnTo>
                      <a:pt x="8469" y="9933"/>
                    </a:lnTo>
                    <a:lnTo>
                      <a:pt x="8393" y="10048"/>
                    </a:lnTo>
                    <a:lnTo>
                      <a:pt x="8145" y="10314"/>
                    </a:lnTo>
                    <a:lnTo>
                      <a:pt x="7784" y="10695"/>
                    </a:lnTo>
                    <a:lnTo>
                      <a:pt x="7289" y="11151"/>
                    </a:lnTo>
                    <a:lnTo>
                      <a:pt x="6699" y="11684"/>
                    </a:lnTo>
                    <a:lnTo>
                      <a:pt x="5348" y="12883"/>
                    </a:lnTo>
                    <a:lnTo>
                      <a:pt x="3864" y="14177"/>
                    </a:lnTo>
                    <a:lnTo>
                      <a:pt x="1200" y="16460"/>
                    </a:lnTo>
                    <a:lnTo>
                      <a:pt x="37" y="17439"/>
                    </a:lnTo>
                    <a:lnTo>
                      <a:pt x="1314" y="16594"/>
                    </a:lnTo>
                    <a:lnTo>
                      <a:pt x="2303" y="15928"/>
                    </a:lnTo>
                    <a:lnTo>
                      <a:pt x="3369" y="15166"/>
                    </a:lnTo>
                    <a:lnTo>
                      <a:pt x="5595" y="13549"/>
                    </a:lnTo>
                    <a:lnTo>
                      <a:pt x="6490" y="12864"/>
                    </a:lnTo>
                    <a:lnTo>
                      <a:pt x="7365" y="12198"/>
                    </a:lnTo>
                    <a:lnTo>
                      <a:pt x="8183" y="11608"/>
                    </a:lnTo>
                    <a:lnTo>
                      <a:pt x="8868" y="11113"/>
                    </a:lnTo>
                    <a:lnTo>
                      <a:pt x="9649" y="10580"/>
                    </a:lnTo>
                    <a:lnTo>
                      <a:pt x="10315" y="9382"/>
                    </a:lnTo>
                    <a:lnTo>
                      <a:pt x="12484" y="0"/>
                    </a:lnTo>
                    <a:close/>
                    <a:moveTo>
                      <a:pt x="37" y="17439"/>
                    </a:moveTo>
                    <a:lnTo>
                      <a:pt x="20" y="17450"/>
                    </a:lnTo>
                    <a:lnTo>
                      <a:pt x="1" y="17469"/>
                    </a:lnTo>
                    <a:lnTo>
                      <a:pt x="1" y="17469"/>
                    </a:lnTo>
                    <a:lnTo>
                      <a:pt x="37" y="17439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32"/>
              <p:cNvSpPr/>
              <p:nvPr/>
            </p:nvSpPr>
            <p:spPr>
              <a:xfrm>
                <a:off x="5647475" y="3984975"/>
                <a:ext cx="1572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5" fill="none" extrusionOk="0">
                    <a:moveTo>
                      <a:pt x="629" y="0"/>
                    </a:moveTo>
                    <a:lnTo>
                      <a:pt x="629" y="0"/>
                    </a:lnTo>
                    <a:lnTo>
                      <a:pt x="476" y="57"/>
                    </a:lnTo>
                    <a:lnTo>
                      <a:pt x="324" y="76"/>
                    </a:lnTo>
                    <a:lnTo>
                      <a:pt x="324" y="76"/>
                    </a:lnTo>
                    <a:lnTo>
                      <a:pt x="172" y="5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229" y="114"/>
                    </a:lnTo>
                    <a:lnTo>
                      <a:pt x="229" y="114"/>
                    </a:lnTo>
                    <a:lnTo>
                      <a:pt x="419" y="95"/>
                    </a:lnTo>
                    <a:lnTo>
                      <a:pt x="62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32"/>
              <p:cNvSpPr/>
              <p:nvPr/>
            </p:nvSpPr>
            <p:spPr>
              <a:xfrm>
                <a:off x="5633200" y="3976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32"/>
              <p:cNvSpPr/>
              <p:nvPr/>
            </p:nvSpPr>
            <p:spPr>
              <a:xfrm>
                <a:off x="5057100" y="3818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32"/>
              <p:cNvSpPr/>
              <p:nvPr/>
            </p:nvSpPr>
            <p:spPr>
              <a:xfrm>
                <a:off x="5057100" y="3818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32"/>
              <p:cNvSpPr/>
              <p:nvPr/>
            </p:nvSpPr>
            <p:spPr>
              <a:xfrm>
                <a:off x="4915325" y="3818000"/>
                <a:ext cx="141800" cy="22645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9058" extrusionOk="0">
                    <a:moveTo>
                      <a:pt x="5672" y="0"/>
                    </a:moveTo>
                    <a:lnTo>
                      <a:pt x="4530" y="971"/>
                    </a:lnTo>
                    <a:lnTo>
                      <a:pt x="3616" y="1751"/>
                    </a:lnTo>
                    <a:lnTo>
                      <a:pt x="2836" y="2379"/>
                    </a:lnTo>
                    <a:lnTo>
                      <a:pt x="2665" y="2550"/>
                    </a:lnTo>
                    <a:lnTo>
                      <a:pt x="2437" y="2778"/>
                    </a:lnTo>
                    <a:lnTo>
                      <a:pt x="2208" y="3064"/>
                    </a:lnTo>
                    <a:lnTo>
                      <a:pt x="1942" y="3387"/>
                    </a:lnTo>
                    <a:lnTo>
                      <a:pt x="1656" y="3768"/>
                    </a:lnTo>
                    <a:lnTo>
                      <a:pt x="1390" y="4148"/>
                    </a:lnTo>
                    <a:lnTo>
                      <a:pt x="1124" y="4567"/>
                    </a:lnTo>
                    <a:lnTo>
                      <a:pt x="857" y="4986"/>
                    </a:lnTo>
                    <a:lnTo>
                      <a:pt x="610" y="5404"/>
                    </a:lnTo>
                    <a:lnTo>
                      <a:pt x="400" y="5823"/>
                    </a:lnTo>
                    <a:lnTo>
                      <a:pt x="229" y="6223"/>
                    </a:lnTo>
                    <a:lnTo>
                      <a:pt x="96" y="6584"/>
                    </a:lnTo>
                    <a:lnTo>
                      <a:pt x="58" y="6755"/>
                    </a:lnTo>
                    <a:lnTo>
                      <a:pt x="20" y="6908"/>
                    </a:lnTo>
                    <a:lnTo>
                      <a:pt x="1" y="7060"/>
                    </a:lnTo>
                    <a:lnTo>
                      <a:pt x="1" y="7174"/>
                    </a:lnTo>
                    <a:lnTo>
                      <a:pt x="20" y="7307"/>
                    </a:lnTo>
                    <a:lnTo>
                      <a:pt x="58" y="7402"/>
                    </a:lnTo>
                    <a:lnTo>
                      <a:pt x="115" y="7498"/>
                    </a:lnTo>
                    <a:lnTo>
                      <a:pt x="191" y="7555"/>
                    </a:lnTo>
                    <a:lnTo>
                      <a:pt x="324" y="7650"/>
                    </a:lnTo>
                    <a:lnTo>
                      <a:pt x="496" y="7726"/>
                    </a:lnTo>
                    <a:lnTo>
                      <a:pt x="933" y="7916"/>
                    </a:lnTo>
                    <a:lnTo>
                      <a:pt x="1466" y="8107"/>
                    </a:lnTo>
                    <a:lnTo>
                      <a:pt x="2075" y="8297"/>
                    </a:lnTo>
                    <a:lnTo>
                      <a:pt x="3350" y="8696"/>
                    </a:lnTo>
                    <a:lnTo>
                      <a:pt x="4549" y="9020"/>
                    </a:lnTo>
                    <a:lnTo>
                      <a:pt x="4891" y="9020"/>
                    </a:lnTo>
                    <a:lnTo>
                      <a:pt x="5005" y="9039"/>
                    </a:lnTo>
                    <a:lnTo>
                      <a:pt x="5101" y="9058"/>
                    </a:lnTo>
                    <a:lnTo>
                      <a:pt x="4111" y="8639"/>
                    </a:lnTo>
                    <a:lnTo>
                      <a:pt x="2969" y="8164"/>
                    </a:lnTo>
                    <a:lnTo>
                      <a:pt x="1999" y="7726"/>
                    </a:lnTo>
                    <a:lnTo>
                      <a:pt x="1675" y="7574"/>
                    </a:lnTo>
                    <a:lnTo>
                      <a:pt x="1504" y="7460"/>
                    </a:lnTo>
                    <a:lnTo>
                      <a:pt x="1447" y="7383"/>
                    </a:lnTo>
                    <a:lnTo>
                      <a:pt x="1428" y="7269"/>
                    </a:lnTo>
                    <a:lnTo>
                      <a:pt x="1409" y="7117"/>
                    </a:lnTo>
                    <a:lnTo>
                      <a:pt x="1428" y="6946"/>
                    </a:lnTo>
                    <a:lnTo>
                      <a:pt x="1466" y="6489"/>
                    </a:lnTo>
                    <a:lnTo>
                      <a:pt x="1580" y="5975"/>
                    </a:lnTo>
                    <a:lnTo>
                      <a:pt x="1732" y="5423"/>
                    </a:lnTo>
                    <a:lnTo>
                      <a:pt x="1904" y="4891"/>
                    </a:lnTo>
                    <a:lnTo>
                      <a:pt x="1999" y="4662"/>
                    </a:lnTo>
                    <a:lnTo>
                      <a:pt x="2094" y="4434"/>
                    </a:lnTo>
                    <a:lnTo>
                      <a:pt x="2208" y="4244"/>
                    </a:lnTo>
                    <a:lnTo>
                      <a:pt x="2322" y="4072"/>
                    </a:lnTo>
                    <a:lnTo>
                      <a:pt x="3084" y="3121"/>
                    </a:lnTo>
                    <a:lnTo>
                      <a:pt x="4206" y="1751"/>
                    </a:lnTo>
                    <a:lnTo>
                      <a:pt x="5672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32"/>
              <p:cNvSpPr/>
              <p:nvPr/>
            </p:nvSpPr>
            <p:spPr>
              <a:xfrm>
                <a:off x="4858250" y="3857475"/>
                <a:ext cx="1070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1999" extrusionOk="0">
                    <a:moveTo>
                      <a:pt x="4282" y="0"/>
                    </a:moveTo>
                    <a:lnTo>
                      <a:pt x="3863" y="286"/>
                    </a:lnTo>
                    <a:lnTo>
                      <a:pt x="3026" y="857"/>
                    </a:lnTo>
                    <a:lnTo>
                      <a:pt x="2550" y="1161"/>
                    </a:lnTo>
                    <a:lnTo>
                      <a:pt x="2094" y="1428"/>
                    </a:lnTo>
                    <a:lnTo>
                      <a:pt x="1694" y="1656"/>
                    </a:lnTo>
                    <a:lnTo>
                      <a:pt x="1542" y="1732"/>
                    </a:lnTo>
                    <a:lnTo>
                      <a:pt x="1408" y="1770"/>
                    </a:lnTo>
                    <a:lnTo>
                      <a:pt x="1161" y="1846"/>
                    </a:lnTo>
                    <a:lnTo>
                      <a:pt x="933" y="1884"/>
                    </a:lnTo>
                    <a:lnTo>
                      <a:pt x="476" y="1960"/>
                    </a:lnTo>
                    <a:lnTo>
                      <a:pt x="134" y="1980"/>
                    </a:lnTo>
                    <a:lnTo>
                      <a:pt x="0" y="1999"/>
                    </a:lnTo>
                    <a:lnTo>
                      <a:pt x="419" y="1980"/>
                    </a:lnTo>
                    <a:lnTo>
                      <a:pt x="895" y="1922"/>
                    </a:lnTo>
                    <a:lnTo>
                      <a:pt x="1142" y="1884"/>
                    </a:lnTo>
                    <a:lnTo>
                      <a:pt x="1389" y="1827"/>
                    </a:lnTo>
                    <a:lnTo>
                      <a:pt x="1637" y="1751"/>
                    </a:lnTo>
                    <a:lnTo>
                      <a:pt x="1865" y="1656"/>
                    </a:lnTo>
                    <a:lnTo>
                      <a:pt x="2055" y="1561"/>
                    </a:lnTo>
                    <a:lnTo>
                      <a:pt x="2284" y="1409"/>
                    </a:lnTo>
                    <a:lnTo>
                      <a:pt x="2874" y="1009"/>
                    </a:lnTo>
                    <a:lnTo>
                      <a:pt x="3559" y="533"/>
                    </a:lnTo>
                    <a:lnTo>
                      <a:pt x="4282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32"/>
              <p:cNvSpPr/>
              <p:nvPr/>
            </p:nvSpPr>
            <p:spPr>
              <a:xfrm>
                <a:off x="4858250" y="3857475"/>
                <a:ext cx="1070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1999" fill="none" extrusionOk="0">
                    <a:moveTo>
                      <a:pt x="4282" y="0"/>
                    </a:moveTo>
                    <a:lnTo>
                      <a:pt x="4282" y="0"/>
                    </a:lnTo>
                    <a:lnTo>
                      <a:pt x="3863" y="286"/>
                    </a:lnTo>
                    <a:lnTo>
                      <a:pt x="3026" y="857"/>
                    </a:lnTo>
                    <a:lnTo>
                      <a:pt x="2550" y="1161"/>
                    </a:lnTo>
                    <a:lnTo>
                      <a:pt x="2094" y="1428"/>
                    </a:lnTo>
                    <a:lnTo>
                      <a:pt x="1694" y="1656"/>
                    </a:lnTo>
                    <a:lnTo>
                      <a:pt x="1542" y="1732"/>
                    </a:lnTo>
                    <a:lnTo>
                      <a:pt x="1408" y="1770"/>
                    </a:lnTo>
                    <a:lnTo>
                      <a:pt x="1408" y="1770"/>
                    </a:lnTo>
                    <a:lnTo>
                      <a:pt x="1161" y="1846"/>
                    </a:lnTo>
                    <a:lnTo>
                      <a:pt x="933" y="1884"/>
                    </a:lnTo>
                    <a:lnTo>
                      <a:pt x="476" y="1960"/>
                    </a:lnTo>
                    <a:lnTo>
                      <a:pt x="134" y="1980"/>
                    </a:lnTo>
                    <a:lnTo>
                      <a:pt x="0" y="1999"/>
                    </a:lnTo>
                    <a:lnTo>
                      <a:pt x="0" y="1999"/>
                    </a:lnTo>
                    <a:lnTo>
                      <a:pt x="0" y="1999"/>
                    </a:lnTo>
                    <a:lnTo>
                      <a:pt x="419" y="1980"/>
                    </a:lnTo>
                    <a:lnTo>
                      <a:pt x="895" y="1922"/>
                    </a:lnTo>
                    <a:lnTo>
                      <a:pt x="1142" y="1884"/>
                    </a:lnTo>
                    <a:lnTo>
                      <a:pt x="1389" y="1827"/>
                    </a:lnTo>
                    <a:lnTo>
                      <a:pt x="1637" y="1751"/>
                    </a:lnTo>
                    <a:lnTo>
                      <a:pt x="1865" y="1656"/>
                    </a:lnTo>
                    <a:lnTo>
                      <a:pt x="1865" y="1656"/>
                    </a:lnTo>
                    <a:lnTo>
                      <a:pt x="2055" y="1561"/>
                    </a:lnTo>
                    <a:lnTo>
                      <a:pt x="2284" y="1409"/>
                    </a:lnTo>
                    <a:lnTo>
                      <a:pt x="2874" y="1009"/>
                    </a:lnTo>
                    <a:lnTo>
                      <a:pt x="3559" y="533"/>
                    </a:lnTo>
                    <a:lnTo>
                      <a:pt x="42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32"/>
              <p:cNvSpPr/>
              <p:nvPr/>
            </p:nvSpPr>
            <p:spPr>
              <a:xfrm>
                <a:off x="4858250" y="3857475"/>
                <a:ext cx="107050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3084" extrusionOk="0">
                    <a:moveTo>
                      <a:pt x="4282" y="0"/>
                    </a:moveTo>
                    <a:lnTo>
                      <a:pt x="3559" y="533"/>
                    </a:lnTo>
                    <a:lnTo>
                      <a:pt x="2874" y="1009"/>
                    </a:lnTo>
                    <a:lnTo>
                      <a:pt x="2284" y="1409"/>
                    </a:lnTo>
                    <a:lnTo>
                      <a:pt x="2055" y="1561"/>
                    </a:lnTo>
                    <a:lnTo>
                      <a:pt x="1865" y="1656"/>
                    </a:lnTo>
                    <a:lnTo>
                      <a:pt x="1637" y="1751"/>
                    </a:lnTo>
                    <a:lnTo>
                      <a:pt x="1389" y="1827"/>
                    </a:lnTo>
                    <a:lnTo>
                      <a:pt x="1142" y="1884"/>
                    </a:lnTo>
                    <a:lnTo>
                      <a:pt x="895" y="1922"/>
                    </a:lnTo>
                    <a:lnTo>
                      <a:pt x="419" y="1980"/>
                    </a:lnTo>
                    <a:lnTo>
                      <a:pt x="0" y="1999"/>
                    </a:lnTo>
                    <a:lnTo>
                      <a:pt x="38" y="2132"/>
                    </a:lnTo>
                    <a:lnTo>
                      <a:pt x="76" y="2284"/>
                    </a:lnTo>
                    <a:lnTo>
                      <a:pt x="134" y="2455"/>
                    </a:lnTo>
                    <a:lnTo>
                      <a:pt x="248" y="2646"/>
                    </a:lnTo>
                    <a:lnTo>
                      <a:pt x="305" y="2741"/>
                    </a:lnTo>
                    <a:lnTo>
                      <a:pt x="400" y="2817"/>
                    </a:lnTo>
                    <a:lnTo>
                      <a:pt x="476" y="2893"/>
                    </a:lnTo>
                    <a:lnTo>
                      <a:pt x="590" y="2969"/>
                    </a:lnTo>
                    <a:lnTo>
                      <a:pt x="704" y="3026"/>
                    </a:lnTo>
                    <a:lnTo>
                      <a:pt x="838" y="3064"/>
                    </a:lnTo>
                    <a:lnTo>
                      <a:pt x="914" y="3083"/>
                    </a:lnTo>
                    <a:lnTo>
                      <a:pt x="990" y="3064"/>
                    </a:lnTo>
                    <a:lnTo>
                      <a:pt x="1085" y="3045"/>
                    </a:lnTo>
                    <a:lnTo>
                      <a:pt x="1294" y="2950"/>
                    </a:lnTo>
                    <a:lnTo>
                      <a:pt x="1542" y="2798"/>
                    </a:lnTo>
                    <a:lnTo>
                      <a:pt x="1789" y="2607"/>
                    </a:lnTo>
                    <a:lnTo>
                      <a:pt x="2074" y="2360"/>
                    </a:lnTo>
                    <a:lnTo>
                      <a:pt x="2360" y="2113"/>
                    </a:lnTo>
                    <a:lnTo>
                      <a:pt x="2912" y="1542"/>
                    </a:lnTo>
                    <a:lnTo>
                      <a:pt x="3445" y="971"/>
                    </a:lnTo>
                    <a:lnTo>
                      <a:pt x="3882" y="476"/>
                    </a:lnTo>
                    <a:lnTo>
                      <a:pt x="4282" y="0"/>
                    </a:lnTo>
                    <a:close/>
                  </a:path>
                </a:pathLst>
              </a:custGeom>
              <a:solidFill>
                <a:srgbClr val="01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32"/>
              <p:cNvSpPr/>
              <p:nvPr/>
            </p:nvSpPr>
            <p:spPr>
              <a:xfrm>
                <a:off x="4858250" y="3857475"/>
                <a:ext cx="107050" cy="7710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3084" fill="none" extrusionOk="0">
                    <a:moveTo>
                      <a:pt x="4282" y="0"/>
                    </a:moveTo>
                    <a:lnTo>
                      <a:pt x="4282" y="0"/>
                    </a:lnTo>
                    <a:lnTo>
                      <a:pt x="4282" y="0"/>
                    </a:lnTo>
                    <a:lnTo>
                      <a:pt x="4282" y="0"/>
                    </a:lnTo>
                    <a:lnTo>
                      <a:pt x="3559" y="533"/>
                    </a:lnTo>
                    <a:lnTo>
                      <a:pt x="2874" y="1009"/>
                    </a:lnTo>
                    <a:lnTo>
                      <a:pt x="2284" y="1409"/>
                    </a:lnTo>
                    <a:lnTo>
                      <a:pt x="2055" y="1561"/>
                    </a:lnTo>
                    <a:lnTo>
                      <a:pt x="1865" y="1656"/>
                    </a:lnTo>
                    <a:lnTo>
                      <a:pt x="1865" y="1656"/>
                    </a:lnTo>
                    <a:lnTo>
                      <a:pt x="1637" y="1751"/>
                    </a:lnTo>
                    <a:lnTo>
                      <a:pt x="1389" y="1827"/>
                    </a:lnTo>
                    <a:lnTo>
                      <a:pt x="1142" y="1884"/>
                    </a:lnTo>
                    <a:lnTo>
                      <a:pt x="895" y="1922"/>
                    </a:lnTo>
                    <a:lnTo>
                      <a:pt x="419" y="1980"/>
                    </a:lnTo>
                    <a:lnTo>
                      <a:pt x="0" y="1999"/>
                    </a:lnTo>
                    <a:lnTo>
                      <a:pt x="0" y="1999"/>
                    </a:lnTo>
                    <a:lnTo>
                      <a:pt x="38" y="2132"/>
                    </a:lnTo>
                    <a:lnTo>
                      <a:pt x="76" y="2284"/>
                    </a:lnTo>
                    <a:lnTo>
                      <a:pt x="134" y="2455"/>
                    </a:lnTo>
                    <a:lnTo>
                      <a:pt x="248" y="2646"/>
                    </a:lnTo>
                    <a:lnTo>
                      <a:pt x="305" y="2741"/>
                    </a:lnTo>
                    <a:lnTo>
                      <a:pt x="400" y="2817"/>
                    </a:lnTo>
                    <a:lnTo>
                      <a:pt x="476" y="2893"/>
                    </a:lnTo>
                    <a:lnTo>
                      <a:pt x="590" y="2969"/>
                    </a:lnTo>
                    <a:lnTo>
                      <a:pt x="704" y="3026"/>
                    </a:lnTo>
                    <a:lnTo>
                      <a:pt x="838" y="3064"/>
                    </a:lnTo>
                    <a:lnTo>
                      <a:pt x="838" y="3064"/>
                    </a:lnTo>
                    <a:lnTo>
                      <a:pt x="914" y="3083"/>
                    </a:lnTo>
                    <a:lnTo>
                      <a:pt x="914" y="3083"/>
                    </a:lnTo>
                    <a:lnTo>
                      <a:pt x="990" y="3064"/>
                    </a:lnTo>
                    <a:lnTo>
                      <a:pt x="1085" y="3045"/>
                    </a:lnTo>
                    <a:lnTo>
                      <a:pt x="1294" y="2950"/>
                    </a:lnTo>
                    <a:lnTo>
                      <a:pt x="1542" y="2798"/>
                    </a:lnTo>
                    <a:lnTo>
                      <a:pt x="1789" y="2607"/>
                    </a:lnTo>
                    <a:lnTo>
                      <a:pt x="2074" y="2360"/>
                    </a:lnTo>
                    <a:lnTo>
                      <a:pt x="2360" y="2113"/>
                    </a:lnTo>
                    <a:lnTo>
                      <a:pt x="2912" y="1542"/>
                    </a:lnTo>
                    <a:lnTo>
                      <a:pt x="3445" y="971"/>
                    </a:lnTo>
                    <a:lnTo>
                      <a:pt x="3882" y="476"/>
                    </a:lnTo>
                    <a:lnTo>
                      <a:pt x="428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32"/>
              <p:cNvSpPr/>
              <p:nvPr/>
            </p:nvSpPr>
            <p:spPr>
              <a:xfrm>
                <a:off x="4912000" y="4054900"/>
                <a:ext cx="30545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2218" h="20" extrusionOk="0">
                    <a:moveTo>
                      <a:pt x="1" y="20"/>
                    </a:moveTo>
                    <a:lnTo>
                      <a:pt x="1" y="20"/>
                    </a:lnTo>
                    <a:lnTo>
                      <a:pt x="1" y="20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" y="20"/>
                    </a:lnTo>
                    <a:close/>
                    <a:moveTo>
                      <a:pt x="12217" y="1"/>
                    </a:moveTo>
                    <a:lnTo>
                      <a:pt x="12217" y="1"/>
                    </a:lnTo>
                    <a:lnTo>
                      <a:pt x="12217" y="1"/>
                    </a:lnTo>
                    <a:lnTo>
                      <a:pt x="12217" y="1"/>
                    </a:lnTo>
                    <a:lnTo>
                      <a:pt x="12217" y="1"/>
                    </a:lnTo>
                    <a:lnTo>
                      <a:pt x="12217" y="1"/>
                    </a:lnTo>
                    <a:close/>
                  </a:path>
                </a:pathLst>
              </a:custGeom>
              <a:solidFill>
                <a:srgbClr val="C3AB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32"/>
              <p:cNvSpPr/>
              <p:nvPr/>
            </p:nvSpPr>
            <p:spPr>
              <a:xfrm>
                <a:off x="4912000" y="4055375"/>
                <a:ext cx="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32"/>
              <p:cNvSpPr/>
              <p:nvPr/>
            </p:nvSpPr>
            <p:spPr>
              <a:xfrm>
                <a:off x="5217425" y="4054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32"/>
              <p:cNvSpPr/>
              <p:nvPr/>
            </p:nvSpPr>
            <p:spPr>
              <a:xfrm>
                <a:off x="4912000" y="4043475"/>
                <a:ext cx="305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12218" h="477" extrusionOk="0">
                    <a:moveTo>
                      <a:pt x="4682" y="1"/>
                    </a:moveTo>
                    <a:lnTo>
                      <a:pt x="4092" y="20"/>
                    </a:lnTo>
                    <a:lnTo>
                      <a:pt x="3388" y="77"/>
                    </a:lnTo>
                    <a:lnTo>
                      <a:pt x="2627" y="153"/>
                    </a:lnTo>
                    <a:lnTo>
                      <a:pt x="1865" y="229"/>
                    </a:lnTo>
                    <a:lnTo>
                      <a:pt x="591" y="401"/>
                    </a:lnTo>
                    <a:lnTo>
                      <a:pt x="1" y="477"/>
                    </a:lnTo>
                    <a:lnTo>
                      <a:pt x="20" y="477"/>
                    </a:lnTo>
                    <a:lnTo>
                      <a:pt x="12217" y="458"/>
                    </a:lnTo>
                    <a:lnTo>
                      <a:pt x="11152" y="420"/>
                    </a:lnTo>
                    <a:lnTo>
                      <a:pt x="8887" y="324"/>
                    </a:lnTo>
                    <a:lnTo>
                      <a:pt x="7650" y="267"/>
                    </a:lnTo>
                    <a:lnTo>
                      <a:pt x="6547" y="210"/>
                    </a:lnTo>
                    <a:lnTo>
                      <a:pt x="5690" y="134"/>
                    </a:lnTo>
                    <a:lnTo>
                      <a:pt x="5405" y="77"/>
                    </a:lnTo>
                    <a:lnTo>
                      <a:pt x="5234" y="39"/>
                    </a:lnTo>
                    <a:lnTo>
                      <a:pt x="5234" y="39"/>
                    </a:lnTo>
                    <a:lnTo>
                      <a:pt x="5805" y="286"/>
                    </a:lnTo>
                    <a:lnTo>
                      <a:pt x="4682" y="1"/>
                    </a:lnTo>
                    <a:close/>
                  </a:path>
                </a:pathLst>
              </a:custGeom>
              <a:solidFill>
                <a:srgbClr val="718FD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32"/>
              <p:cNvSpPr/>
              <p:nvPr/>
            </p:nvSpPr>
            <p:spPr>
              <a:xfrm>
                <a:off x="4912000" y="4043475"/>
                <a:ext cx="3054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12218" h="477" fill="none" extrusionOk="0">
                    <a:moveTo>
                      <a:pt x="4682" y="1"/>
                    </a:moveTo>
                    <a:lnTo>
                      <a:pt x="4682" y="1"/>
                    </a:lnTo>
                    <a:lnTo>
                      <a:pt x="4092" y="20"/>
                    </a:lnTo>
                    <a:lnTo>
                      <a:pt x="3388" y="77"/>
                    </a:lnTo>
                    <a:lnTo>
                      <a:pt x="2627" y="153"/>
                    </a:lnTo>
                    <a:lnTo>
                      <a:pt x="1865" y="229"/>
                    </a:lnTo>
                    <a:lnTo>
                      <a:pt x="591" y="401"/>
                    </a:lnTo>
                    <a:lnTo>
                      <a:pt x="1" y="477"/>
                    </a:lnTo>
                    <a:lnTo>
                      <a:pt x="1" y="477"/>
                    </a:lnTo>
                    <a:lnTo>
                      <a:pt x="20" y="477"/>
                    </a:lnTo>
                    <a:lnTo>
                      <a:pt x="12217" y="458"/>
                    </a:lnTo>
                    <a:lnTo>
                      <a:pt x="12217" y="458"/>
                    </a:lnTo>
                    <a:lnTo>
                      <a:pt x="12217" y="458"/>
                    </a:lnTo>
                    <a:lnTo>
                      <a:pt x="12217" y="458"/>
                    </a:lnTo>
                    <a:lnTo>
                      <a:pt x="11152" y="420"/>
                    </a:lnTo>
                    <a:lnTo>
                      <a:pt x="8887" y="324"/>
                    </a:lnTo>
                    <a:lnTo>
                      <a:pt x="7650" y="267"/>
                    </a:lnTo>
                    <a:lnTo>
                      <a:pt x="6547" y="210"/>
                    </a:lnTo>
                    <a:lnTo>
                      <a:pt x="5690" y="134"/>
                    </a:lnTo>
                    <a:lnTo>
                      <a:pt x="5405" y="77"/>
                    </a:lnTo>
                    <a:lnTo>
                      <a:pt x="5234" y="39"/>
                    </a:lnTo>
                    <a:lnTo>
                      <a:pt x="5234" y="39"/>
                    </a:lnTo>
                    <a:lnTo>
                      <a:pt x="5805" y="286"/>
                    </a:lnTo>
                    <a:lnTo>
                      <a:pt x="5805" y="286"/>
                    </a:lnTo>
                    <a:lnTo>
                      <a:pt x="468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32"/>
              <p:cNvSpPr/>
              <p:nvPr/>
            </p:nvSpPr>
            <p:spPr>
              <a:xfrm>
                <a:off x="5029025" y="4043475"/>
                <a:ext cx="2810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87" extrusionOk="0">
                    <a:moveTo>
                      <a:pt x="1" y="1"/>
                    </a:moveTo>
                    <a:lnTo>
                      <a:pt x="1124" y="286"/>
                    </a:lnTo>
                    <a:lnTo>
                      <a:pt x="553" y="39"/>
                    </a:lnTo>
                    <a:lnTo>
                      <a:pt x="457" y="20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0101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32"/>
              <p:cNvSpPr/>
              <p:nvPr/>
            </p:nvSpPr>
            <p:spPr>
              <a:xfrm>
                <a:off x="5029025" y="4043475"/>
                <a:ext cx="2810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87" fill="none" extrusionOk="0">
                    <a:moveTo>
                      <a:pt x="39" y="1"/>
                    </a:moveTo>
                    <a:lnTo>
                      <a:pt x="39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124" y="286"/>
                    </a:lnTo>
                    <a:lnTo>
                      <a:pt x="1124" y="286"/>
                    </a:lnTo>
                    <a:lnTo>
                      <a:pt x="553" y="39"/>
                    </a:lnTo>
                    <a:lnTo>
                      <a:pt x="553" y="39"/>
                    </a:lnTo>
                    <a:lnTo>
                      <a:pt x="553" y="39"/>
                    </a:lnTo>
                    <a:lnTo>
                      <a:pt x="553" y="39"/>
                    </a:lnTo>
                    <a:lnTo>
                      <a:pt x="457" y="20"/>
                    </a:lnTo>
                    <a:lnTo>
                      <a:pt x="343" y="1"/>
                    </a:lnTo>
                    <a:lnTo>
                      <a:pt x="3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32"/>
              <p:cNvSpPr/>
              <p:nvPr/>
            </p:nvSpPr>
            <p:spPr>
              <a:xfrm>
                <a:off x="5499050" y="3827025"/>
                <a:ext cx="97550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663" extrusionOk="0">
                    <a:moveTo>
                      <a:pt x="667" y="1"/>
                    </a:moveTo>
                    <a:lnTo>
                      <a:pt x="1" y="1199"/>
                    </a:lnTo>
                    <a:lnTo>
                      <a:pt x="3902" y="4663"/>
                    </a:lnTo>
                    <a:lnTo>
                      <a:pt x="2246" y="3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32"/>
              <p:cNvSpPr/>
              <p:nvPr/>
            </p:nvSpPr>
            <p:spPr>
              <a:xfrm>
                <a:off x="5316850" y="35230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32"/>
              <p:cNvSpPr/>
              <p:nvPr/>
            </p:nvSpPr>
            <p:spPr>
              <a:xfrm>
                <a:off x="5316850" y="3523025"/>
                <a:ext cx="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32"/>
              <p:cNvSpPr/>
              <p:nvPr/>
            </p:nvSpPr>
            <p:spPr>
              <a:xfrm>
                <a:off x="5002400" y="3523025"/>
                <a:ext cx="314475" cy="433900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7356" extrusionOk="0">
                    <a:moveTo>
                      <a:pt x="12578" y="1"/>
                    </a:moveTo>
                    <a:lnTo>
                      <a:pt x="12480" y="141"/>
                    </a:lnTo>
                    <a:lnTo>
                      <a:pt x="12578" y="20"/>
                    </a:lnTo>
                    <a:lnTo>
                      <a:pt x="12578" y="1"/>
                    </a:lnTo>
                    <a:close/>
                    <a:moveTo>
                      <a:pt x="12480" y="141"/>
                    </a:moveTo>
                    <a:lnTo>
                      <a:pt x="10809" y="2208"/>
                    </a:lnTo>
                    <a:lnTo>
                      <a:pt x="7212" y="6699"/>
                    </a:lnTo>
                    <a:lnTo>
                      <a:pt x="5309" y="9116"/>
                    </a:lnTo>
                    <a:lnTo>
                      <a:pt x="3597" y="11285"/>
                    </a:lnTo>
                    <a:lnTo>
                      <a:pt x="2360" y="12903"/>
                    </a:lnTo>
                    <a:lnTo>
                      <a:pt x="1979" y="13417"/>
                    </a:lnTo>
                    <a:lnTo>
                      <a:pt x="1789" y="13702"/>
                    </a:lnTo>
                    <a:lnTo>
                      <a:pt x="1313" y="14615"/>
                    </a:lnTo>
                    <a:lnTo>
                      <a:pt x="723" y="15833"/>
                    </a:lnTo>
                    <a:lnTo>
                      <a:pt x="0" y="17356"/>
                    </a:lnTo>
                    <a:lnTo>
                      <a:pt x="1028" y="16252"/>
                    </a:lnTo>
                    <a:lnTo>
                      <a:pt x="1770" y="15415"/>
                    </a:lnTo>
                    <a:lnTo>
                      <a:pt x="2036" y="15110"/>
                    </a:lnTo>
                    <a:lnTo>
                      <a:pt x="2189" y="14920"/>
                    </a:lnTo>
                    <a:lnTo>
                      <a:pt x="2664" y="14216"/>
                    </a:lnTo>
                    <a:lnTo>
                      <a:pt x="3844" y="12503"/>
                    </a:lnTo>
                    <a:lnTo>
                      <a:pt x="7364" y="7460"/>
                    </a:lnTo>
                    <a:lnTo>
                      <a:pt x="12480" y="14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32"/>
              <p:cNvSpPr/>
              <p:nvPr/>
            </p:nvSpPr>
            <p:spPr>
              <a:xfrm>
                <a:off x="5641775" y="3600575"/>
                <a:ext cx="744050" cy="921525"/>
              </a:xfrm>
              <a:custGeom>
                <a:avLst/>
                <a:gdLst/>
                <a:ahLst/>
                <a:cxnLst/>
                <a:rect l="l" t="t" r="r" b="b"/>
                <a:pathLst>
                  <a:path w="29762" h="36861" extrusionOk="0">
                    <a:moveTo>
                      <a:pt x="952" y="1"/>
                    </a:moveTo>
                    <a:lnTo>
                      <a:pt x="1237" y="743"/>
                    </a:lnTo>
                    <a:lnTo>
                      <a:pt x="1504" y="1485"/>
                    </a:lnTo>
                    <a:lnTo>
                      <a:pt x="1732" y="2227"/>
                    </a:lnTo>
                    <a:lnTo>
                      <a:pt x="1960" y="2969"/>
                    </a:lnTo>
                    <a:lnTo>
                      <a:pt x="2132" y="3711"/>
                    </a:lnTo>
                    <a:lnTo>
                      <a:pt x="2284" y="4434"/>
                    </a:lnTo>
                    <a:lnTo>
                      <a:pt x="2398" y="5158"/>
                    </a:lnTo>
                    <a:lnTo>
                      <a:pt x="2455" y="5862"/>
                    </a:lnTo>
                    <a:lnTo>
                      <a:pt x="2531" y="6946"/>
                    </a:lnTo>
                    <a:lnTo>
                      <a:pt x="2588" y="8031"/>
                    </a:lnTo>
                    <a:lnTo>
                      <a:pt x="2626" y="9078"/>
                    </a:lnTo>
                    <a:lnTo>
                      <a:pt x="2645" y="10124"/>
                    </a:lnTo>
                    <a:lnTo>
                      <a:pt x="2664" y="11114"/>
                    </a:lnTo>
                    <a:lnTo>
                      <a:pt x="2664" y="12065"/>
                    </a:lnTo>
                    <a:lnTo>
                      <a:pt x="2645" y="12979"/>
                    </a:lnTo>
                    <a:lnTo>
                      <a:pt x="2607" y="13835"/>
                    </a:lnTo>
                    <a:lnTo>
                      <a:pt x="2550" y="14596"/>
                    </a:lnTo>
                    <a:lnTo>
                      <a:pt x="2493" y="15300"/>
                    </a:lnTo>
                    <a:lnTo>
                      <a:pt x="2417" y="15928"/>
                    </a:lnTo>
                    <a:lnTo>
                      <a:pt x="2322" y="16442"/>
                    </a:lnTo>
                    <a:lnTo>
                      <a:pt x="2208" y="16861"/>
                    </a:lnTo>
                    <a:lnTo>
                      <a:pt x="2151" y="17032"/>
                    </a:lnTo>
                    <a:lnTo>
                      <a:pt x="2094" y="17184"/>
                    </a:lnTo>
                    <a:lnTo>
                      <a:pt x="2017" y="17298"/>
                    </a:lnTo>
                    <a:lnTo>
                      <a:pt x="1941" y="17374"/>
                    </a:lnTo>
                    <a:lnTo>
                      <a:pt x="1865" y="17431"/>
                    </a:lnTo>
                    <a:lnTo>
                      <a:pt x="1789" y="17450"/>
                    </a:lnTo>
                    <a:lnTo>
                      <a:pt x="1770" y="17431"/>
                    </a:lnTo>
                    <a:lnTo>
                      <a:pt x="1656" y="17412"/>
                    </a:lnTo>
                    <a:lnTo>
                      <a:pt x="1542" y="17393"/>
                    </a:lnTo>
                    <a:lnTo>
                      <a:pt x="1313" y="17279"/>
                    </a:lnTo>
                    <a:lnTo>
                      <a:pt x="1066" y="17127"/>
                    </a:lnTo>
                    <a:lnTo>
                      <a:pt x="838" y="16956"/>
                    </a:lnTo>
                    <a:lnTo>
                      <a:pt x="609" y="16765"/>
                    </a:lnTo>
                    <a:lnTo>
                      <a:pt x="381" y="16556"/>
                    </a:lnTo>
                    <a:lnTo>
                      <a:pt x="0" y="16157"/>
                    </a:lnTo>
                    <a:lnTo>
                      <a:pt x="438" y="16689"/>
                    </a:lnTo>
                    <a:lnTo>
                      <a:pt x="438" y="16689"/>
                    </a:lnTo>
                    <a:lnTo>
                      <a:pt x="343" y="16518"/>
                    </a:lnTo>
                    <a:lnTo>
                      <a:pt x="5785" y="22056"/>
                    </a:lnTo>
                    <a:lnTo>
                      <a:pt x="9553" y="25899"/>
                    </a:lnTo>
                    <a:lnTo>
                      <a:pt x="11646" y="28050"/>
                    </a:lnTo>
                    <a:lnTo>
                      <a:pt x="12712" y="29268"/>
                    </a:lnTo>
                    <a:lnTo>
                      <a:pt x="13606" y="30257"/>
                    </a:lnTo>
                    <a:lnTo>
                      <a:pt x="14120" y="30809"/>
                    </a:lnTo>
                    <a:lnTo>
                      <a:pt x="14653" y="31380"/>
                    </a:lnTo>
                    <a:lnTo>
                      <a:pt x="15243" y="31970"/>
                    </a:lnTo>
                    <a:lnTo>
                      <a:pt x="15871" y="32579"/>
                    </a:lnTo>
                    <a:lnTo>
                      <a:pt x="16518" y="33188"/>
                    </a:lnTo>
                    <a:lnTo>
                      <a:pt x="17184" y="33778"/>
                    </a:lnTo>
                    <a:lnTo>
                      <a:pt x="17869" y="34348"/>
                    </a:lnTo>
                    <a:lnTo>
                      <a:pt x="18554" y="34881"/>
                    </a:lnTo>
                    <a:lnTo>
                      <a:pt x="19258" y="35395"/>
                    </a:lnTo>
                    <a:lnTo>
                      <a:pt x="19962" y="35852"/>
                    </a:lnTo>
                    <a:lnTo>
                      <a:pt x="20894" y="36194"/>
                    </a:lnTo>
                    <a:lnTo>
                      <a:pt x="21389" y="36366"/>
                    </a:lnTo>
                    <a:lnTo>
                      <a:pt x="21884" y="36518"/>
                    </a:lnTo>
                    <a:lnTo>
                      <a:pt x="22379" y="36651"/>
                    </a:lnTo>
                    <a:lnTo>
                      <a:pt x="22854" y="36765"/>
                    </a:lnTo>
                    <a:lnTo>
                      <a:pt x="23292" y="36822"/>
                    </a:lnTo>
                    <a:lnTo>
                      <a:pt x="23482" y="36841"/>
                    </a:lnTo>
                    <a:lnTo>
                      <a:pt x="23673" y="36860"/>
                    </a:lnTo>
                    <a:lnTo>
                      <a:pt x="25138" y="36841"/>
                    </a:lnTo>
                    <a:lnTo>
                      <a:pt x="26870" y="36803"/>
                    </a:lnTo>
                    <a:lnTo>
                      <a:pt x="28944" y="36746"/>
                    </a:lnTo>
                    <a:lnTo>
                      <a:pt x="29077" y="36708"/>
                    </a:lnTo>
                    <a:lnTo>
                      <a:pt x="29210" y="36689"/>
                    </a:lnTo>
                    <a:lnTo>
                      <a:pt x="29477" y="36613"/>
                    </a:lnTo>
                    <a:lnTo>
                      <a:pt x="29591" y="36575"/>
                    </a:lnTo>
                    <a:lnTo>
                      <a:pt x="29686" y="36518"/>
                    </a:lnTo>
                    <a:lnTo>
                      <a:pt x="29743" y="36442"/>
                    </a:lnTo>
                    <a:lnTo>
                      <a:pt x="29762" y="36385"/>
                    </a:lnTo>
                    <a:lnTo>
                      <a:pt x="29762" y="36328"/>
                    </a:lnTo>
                    <a:lnTo>
                      <a:pt x="29762" y="36251"/>
                    </a:lnTo>
                    <a:lnTo>
                      <a:pt x="29724" y="36137"/>
                    </a:lnTo>
                    <a:lnTo>
                      <a:pt x="29667" y="36004"/>
                    </a:lnTo>
                    <a:lnTo>
                      <a:pt x="29515" y="35681"/>
                    </a:lnTo>
                    <a:lnTo>
                      <a:pt x="29020" y="34862"/>
                    </a:lnTo>
                    <a:lnTo>
                      <a:pt x="28753" y="34387"/>
                    </a:lnTo>
                    <a:lnTo>
                      <a:pt x="28487" y="33873"/>
                    </a:lnTo>
                    <a:lnTo>
                      <a:pt x="28354" y="33606"/>
                    </a:lnTo>
                    <a:lnTo>
                      <a:pt x="28240" y="33340"/>
                    </a:lnTo>
                    <a:lnTo>
                      <a:pt x="28145" y="33074"/>
                    </a:lnTo>
                    <a:lnTo>
                      <a:pt x="28068" y="32807"/>
                    </a:lnTo>
                    <a:lnTo>
                      <a:pt x="28030" y="32560"/>
                    </a:lnTo>
                    <a:lnTo>
                      <a:pt x="28030" y="32217"/>
                    </a:lnTo>
                    <a:lnTo>
                      <a:pt x="28049" y="31589"/>
                    </a:lnTo>
                    <a:lnTo>
                      <a:pt x="28087" y="30790"/>
                    </a:lnTo>
                    <a:lnTo>
                      <a:pt x="28221" y="28754"/>
                    </a:lnTo>
                    <a:lnTo>
                      <a:pt x="28411" y="26242"/>
                    </a:lnTo>
                    <a:lnTo>
                      <a:pt x="28506" y="24834"/>
                    </a:lnTo>
                    <a:lnTo>
                      <a:pt x="28601" y="23388"/>
                    </a:lnTo>
                    <a:lnTo>
                      <a:pt x="28316" y="24739"/>
                    </a:lnTo>
                    <a:lnTo>
                      <a:pt x="28030" y="26052"/>
                    </a:lnTo>
                    <a:lnTo>
                      <a:pt x="27650" y="27555"/>
                    </a:lnTo>
                    <a:lnTo>
                      <a:pt x="27459" y="28316"/>
                    </a:lnTo>
                    <a:lnTo>
                      <a:pt x="27231" y="29058"/>
                    </a:lnTo>
                    <a:lnTo>
                      <a:pt x="27022" y="29743"/>
                    </a:lnTo>
                    <a:lnTo>
                      <a:pt x="26793" y="30371"/>
                    </a:lnTo>
                    <a:lnTo>
                      <a:pt x="26584" y="30885"/>
                    </a:lnTo>
                    <a:lnTo>
                      <a:pt x="26470" y="31113"/>
                    </a:lnTo>
                    <a:lnTo>
                      <a:pt x="26356" y="31285"/>
                    </a:lnTo>
                    <a:lnTo>
                      <a:pt x="26242" y="31437"/>
                    </a:lnTo>
                    <a:lnTo>
                      <a:pt x="26146" y="31551"/>
                    </a:lnTo>
                    <a:lnTo>
                      <a:pt x="26051" y="31627"/>
                    </a:lnTo>
                    <a:lnTo>
                      <a:pt x="25937" y="31646"/>
                    </a:lnTo>
                    <a:lnTo>
                      <a:pt x="25290" y="31665"/>
                    </a:lnTo>
                    <a:lnTo>
                      <a:pt x="24776" y="31646"/>
                    </a:lnTo>
                    <a:lnTo>
                      <a:pt x="24129" y="31608"/>
                    </a:lnTo>
                    <a:lnTo>
                      <a:pt x="23387" y="31513"/>
                    </a:lnTo>
                    <a:lnTo>
                      <a:pt x="22969" y="31437"/>
                    </a:lnTo>
                    <a:lnTo>
                      <a:pt x="22531" y="31361"/>
                    </a:lnTo>
                    <a:lnTo>
                      <a:pt x="22036" y="31247"/>
                    </a:lnTo>
                    <a:lnTo>
                      <a:pt x="21522" y="31133"/>
                    </a:lnTo>
                    <a:lnTo>
                      <a:pt x="20971" y="30980"/>
                    </a:lnTo>
                    <a:lnTo>
                      <a:pt x="20381" y="30790"/>
                    </a:lnTo>
                    <a:lnTo>
                      <a:pt x="19753" y="30581"/>
                    </a:lnTo>
                    <a:lnTo>
                      <a:pt x="19087" y="30352"/>
                    </a:lnTo>
                    <a:lnTo>
                      <a:pt x="18383" y="30086"/>
                    </a:lnTo>
                    <a:lnTo>
                      <a:pt x="17621" y="29781"/>
                    </a:lnTo>
                    <a:lnTo>
                      <a:pt x="17165" y="29591"/>
                    </a:lnTo>
                    <a:lnTo>
                      <a:pt x="16689" y="29344"/>
                    </a:lnTo>
                    <a:lnTo>
                      <a:pt x="16213" y="29077"/>
                    </a:lnTo>
                    <a:lnTo>
                      <a:pt x="15738" y="28792"/>
                    </a:lnTo>
                    <a:lnTo>
                      <a:pt x="15262" y="28487"/>
                    </a:lnTo>
                    <a:lnTo>
                      <a:pt x="14786" y="28145"/>
                    </a:lnTo>
                    <a:lnTo>
                      <a:pt x="14310" y="27802"/>
                    </a:lnTo>
                    <a:lnTo>
                      <a:pt x="13835" y="27441"/>
                    </a:lnTo>
                    <a:lnTo>
                      <a:pt x="13359" y="27060"/>
                    </a:lnTo>
                    <a:lnTo>
                      <a:pt x="12902" y="26680"/>
                    </a:lnTo>
                    <a:lnTo>
                      <a:pt x="11989" y="25880"/>
                    </a:lnTo>
                    <a:lnTo>
                      <a:pt x="11132" y="25062"/>
                    </a:lnTo>
                    <a:lnTo>
                      <a:pt x="10295" y="24263"/>
                    </a:lnTo>
                    <a:lnTo>
                      <a:pt x="9534" y="23464"/>
                    </a:lnTo>
                    <a:lnTo>
                      <a:pt x="8830" y="22722"/>
                    </a:lnTo>
                    <a:lnTo>
                      <a:pt x="8221" y="22056"/>
                    </a:lnTo>
                    <a:lnTo>
                      <a:pt x="7688" y="21447"/>
                    </a:lnTo>
                    <a:lnTo>
                      <a:pt x="6946" y="20571"/>
                    </a:lnTo>
                    <a:lnTo>
                      <a:pt x="6680" y="20248"/>
                    </a:lnTo>
                    <a:lnTo>
                      <a:pt x="6680" y="20248"/>
                    </a:lnTo>
                    <a:lnTo>
                      <a:pt x="7365" y="20914"/>
                    </a:lnTo>
                    <a:lnTo>
                      <a:pt x="8164" y="21637"/>
                    </a:lnTo>
                    <a:lnTo>
                      <a:pt x="9172" y="22550"/>
                    </a:lnTo>
                    <a:lnTo>
                      <a:pt x="10352" y="23540"/>
                    </a:lnTo>
                    <a:lnTo>
                      <a:pt x="10980" y="24054"/>
                    </a:lnTo>
                    <a:lnTo>
                      <a:pt x="11627" y="24567"/>
                    </a:lnTo>
                    <a:lnTo>
                      <a:pt x="12274" y="25062"/>
                    </a:lnTo>
                    <a:lnTo>
                      <a:pt x="12940" y="25538"/>
                    </a:lnTo>
                    <a:lnTo>
                      <a:pt x="13606" y="25995"/>
                    </a:lnTo>
                    <a:lnTo>
                      <a:pt x="14272" y="26413"/>
                    </a:lnTo>
                    <a:lnTo>
                      <a:pt x="14881" y="26775"/>
                    </a:lnTo>
                    <a:lnTo>
                      <a:pt x="15547" y="27136"/>
                    </a:lnTo>
                    <a:lnTo>
                      <a:pt x="16213" y="27498"/>
                    </a:lnTo>
                    <a:lnTo>
                      <a:pt x="16917" y="27859"/>
                    </a:lnTo>
                    <a:lnTo>
                      <a:pt x="17621" y="28221"/>
                    </a:lnTo>
                    <a:lnTo>
                      <a:pt x="18325" y="28545"/>
                    </a:lnTo>
                    <a:lnTo>
                      <a:pt x="19030" y="28868"/>
                    </a:lnTo>
                    <a:lnTo>
                      <a:pt x="19715" y="29173"/>
                    </a:lnTo>
                    <a:lnTo>
                      <a:pt x="20400" y="29458"/>
                    </a:lnTo>
                    <a:lnTo>
                      <a:pt x="21047" y="29724"/>
                    </a:lnTo>
                    <a:lnTo>
                      <a:pt x="21675" y="29934"/>
                    </a:lnTo>
                    <a:lnTo>
                      <a:pt x="22265" y="30124"/>
                    </a:lnTo>
                    <a:lnTo>
                      <a:pt x="22797" y="30295"/>
                    </a:lnTo>
                    <a:lnTo>
                      <a:pt x="23292" y="30409"/>
                    </a:lnTo>
                    <a:lnTo>
                      <a:pt x="23730" y="30466"/>
                    </a:lnTo>
                    <a:lnTo>
                      <a:pt x="24110" y="30505"/>
                    </a:lnTo>
                    <a:lnTo>
                      <a:pt x="24282" y="30486"/>
                    </a:lnTo>
                    <a:lnTo>
                      <a:pt x="24434" y="30466"/>
                    </a:lnTo>
                    <a:lnTo>
                      <a:pt x="24586" y="30409"/>
                    </a:lnTo>
                    <a:lnTo>
                      <a:pt x="24719" y="30333"/>
                    </a:lnTo>
                    <a:lnTo>
                      <a:pt x="24872" y="30219"/>
                    </a:lnTo>
                    <a:lnTo>
                      <a:pt x="25043" y="30067"/>
                    </a:lnTo>
                    <a:lnTo>
                      <a:pt x="25195" y="29896"/>
                    </a:lnTo>
                    <a:lnTo>
                      <a:pt x="25366" y="29686"/>
                    </a:lnTo>
                    <a:lnTo>
                      <a:pt x="25690" y="29230"/>
                    </a:lnTo>
                    <a:lnTo>
                      <a:pt x="26032" y="28697"/>
                    </a:lnTo>
                    <a:lnTo>
                      <a:pt x="26375" y="28107"/>
                    </a:lnTo>
                    <a:lnTo>
                      <a:pt x="26717" y="27479"/>
                    </a:lnTo>
                    <a:lnTo>
                      <a:pt x="27041" y="26832"/>
                    </a:lnTo>
                    <a:lnTo>
                      <a:pt x="27364" y="26185"/>
                    </a:lnTo>
                    <a:lnTo>
                      <a:pt x="27650" y="25576"/>
                    </a:lnTo>
                    <a:lnTo>
                      <a:pt x="28145" y="24472"/>
                    </a:lnTo>
                    <a:lnTo>
                      <a:pt x="28468" y="23692"/>
                    </a:lnTo>
                    <a:lnTo>
                      <a:pt x="28601" y="23388"/>
                    </a:lnTo>
                    <a:lnTo>
                      <a:pt x="28677" y="21903"/>
                    </a:lnTo>
                    <a:lnTo>
                      <a:pt x="28734" y="20381"/>
                    </a:lnTo>
                    <a:lnTo>
                      <a:pt x="28792" y="18859"/>
                    </a:lnTo>
                    <a:lnTo>
                      <a:pt x="28792" y="17336"/>
                    </a:lnTo>
                    <a:lnTo>
                      <a:pt x="28792" y="16366"/>
                    </a:lnTo>
                    <a:lnTo>
                      <a:pt x="28772" y="15395"/>
                    </a:lnTo>
                    <a:lnTo>
                      <a:pt x="28734" y="14463"/>
                    </a:lnTo>
                    <a:lnTo>
                      <a:pt x="28677" y="13530"/>
                    </a:lnTo>
                    <a:lnTo>
                      <a:pt x="28601" y="12636"/>
                    </a:lnTo>
                    <a:lnTo>
                      <a:pt x="28525" y="11761"/>
                    </a:lnTo>
                    <a:lnTo>
                      <a:pt x="28411" y="10904"/>
                    </a:lnTo>
                    <a:lnTo>
                      <a:pt x="28278" y="10105"/>
                    </a:lnTo>
                    <a:lnTo>
                      <a:pt x="27992" y="10257"/>
                    </a:lnTo>
                    <a:lnTo>
                      <a:pt x="27631" y="10429"/>
                    </a:lnTo>
                    <a:lnTo>
                      <a:pt x="27174" y="10619"/>
                    </a:lnTo>
                    <a:lnTo>
                      <a:pt x="26622" y="10790"/>
                    </a:lnTo>
                    <a:lnTo>
                      <a:pt x="26318" y="10885"/>
                    </a:lnTo>
                    <a:lnTo>
                      <a:pt x="25975" y="10962"/>
                    </a:lnTo>
                    <a:lnTo>
                      <a:pt x="25614" y="11019"/>
                    </a:lnTo>
                    <a:lnTo>
                      <a:pt x="25233" y="11076"/>
                    </a:lnTo>
                    <a:lnTo>
                      <a:pt x="24814" y="11133"/>
                    </a:lnTo>
                    <a:lnTo>
                      <a:pt x="24377" y="11171"/>
                    </a:lnTo>
                    <a:lnTo>
                      <a:pt x="23920" y="11190"/>
                    </a:lnTo>
                    <a:lnTo>
                      <a:pt x="23425" y="11209"/>
                    </a:lnTo>
                    <a:lnTo>
                      <a:pt x="22931" y="11190"/>
                    </a:lnTo>
                    <a:lnTo>
                      <a:pt x="22417" y="11171"/>
                    </a:lnTo>
                    <a:lnTo>
                      <a:pt x="21865" y="11133"/>
                    </a:lnTo>
                    <a:lnTo>
                      <a:pt x="21294" y="11057"/>
                    </a:lnTo>
                    <a:lnTo>
                      <a:pt x="20704" y="10981"/>
                    </a:lnTo>
                    <a:lnTo>
                      <a:pt x="20095" y="10885"/>
                    </a:lnTo>
                    <a:lnTo>
                      <a:pt x="19448" y="10752"/>
                    </a:lnTo>
                    <a:lnTo>
                      <a:pt x="18763" y="10600"/>
                    </a:lnTo>
                    <a:lnTo>
                      <a:pt x="18097" y="10429"/>
                    </a:lnTo>
                    <a:lnTo>
                      <a:pt x="17412" y="10200"/>
                    </a:lnTo>
                    <a:lnTo>
                      <a:pt x="16689" y="9953"/>
                    </a:lnTo>
                    <a:lnTo>
                      <a:pt x="15966" y="9668"/>
                    </a:lnTo>
                    <a:lnTo>
                      <a:pt x="15243" y="9344"/>
                    </a:lnTo>
                    <a:lnTo>
                      <a:pt x="14501" y="9002"/>
                    </a:lnTo>
                    <a:lnTo>
                      <a:pt x="13758" y="8640"/>
                    </a:lnTo>
                    <a:lnTo>
                      <a:pt x="13016" y="8240"/>
                    </a:lnTo>
                    <a:lnTo>
                      <a:pt x="12255" y="7841"/>
                    </a:lnTo>
                    <a:lnTo>
                      <a:pt x="11513" y="7403"/>
                    </a:lnTo>
                    <a:lnTo>
                      <a:pt x="10771" y="6965"/>
                    </a:lnTo>
                    <a:lnTo>
                      <a:pt x="10029" y="6528"/>
                    </a:lnTo>
                    <a:lnTo>
                      <a:pt x="8602" y="5614"/>
                    </a:lnTo>
                    <a:lnTo>
                      <a:pt x="7231" y="4682"/>
                    </a:lnTo>
                    <a:lnTo>
                      <a:pt x="5937" y="3788"/>
                    </a:lnTo>
                    <a:lnTo>
                      <a:pt x="4739" y="2931"/>
                    </a:lnTo>
                    <a:lnTo>
                      <a:pt x="3673" y="2151"/>
                    </a:lnTo>
                    <a:lnTo>
                      <a:pt x="2760" y="1447"/>
                    </a:lnTo>
                    <a:lnTo>
                      <a:pt x="1428" y="400"/>
                    </a:lnTo>
                    <a:lnTo>
                      <a:pt x="95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32"/>
              <p:cNvSpPr/>
              <p:nvPr/>
            </p:nvSpPr>
            <p:spPr>
              <a:xfrm>
                <a:off x="5631775" y="399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32"/>
              <p:cNvSpPr/>
              <p:nvPr/>
            </p:nvSpPr>
            <p:spPr>
              <a:xfrm>
                <a:off x="5641775" y="3600575"/>
                <a:ext cx="744050" cy="921525"/>
              </a:xfrm>
              <a:custGeom>
                <a:avLst/>
                <a:gdLst/>
                <a:ahLst/>
                <a:cxnLst/>
                <a:rect l="l" t="t" r="r" b="b"/>
                <a:pathLst>
                  <a:path w="29762" h="36861" fill="none" extrusionOk="0">
                    <a:moveTo>
                      <a:pt x="952" y="1"/>
                    </a:moveTo>
                    <a:lnTo>
                      <a:pt x="952" y="1"/>
                    </a:lnTo>
                    <a:lnTo>
                      <a:pt x="1237" y="743"/>
                    </a:lnTo>
                    <a:lnTo>
                      <a:pt x="1504" y="1485"/>
                    </a:lnTo>
                    <a:lnTo>
                      <a:pt x="1732" y="2227"/>
                    </a:lnTo>
                    <a:lnTo>
                      <a:pt x="1960" y="2969"/>
                    </a:lnTo>
                    <a:lnTo>
                      <a:pt x="2132" y="3711"/>
                    </a:lnTo>
                    <a:lnTo>
                      <a:pt x="2284" y="4434"/>
                    </a:lnTo>
                    <a:lnTo>
                      <a:pt x="2398" y="5158"/>
                    </a:lnTo>
                    <a:lnTo>
                      <a:pt x="2455" y="5862"/>
                    </a:lnTo>
                    <a:lnTo>
                      <a:pt x="2455" y="5862"/>
                    </a:lnTo>
                    <a:lnTo>
                      <a:pt x="2531" y="6946"/>
                    </a:lnTo>
                    <a:lnTo>
                      <a:pt x="2588" y="8031"/>
                    </a:lnTo>
                    <a:lnTo>
                      <a:pt x="2626" y="9078"/>
                    </a:lnTo>
                    <a:lnTo>
                      <a:pt x="2645" y="10124"/>
                    </a:lnTo>
                    <a:lnTo>
                      <a:pt x="2664" y="11114"/>
                    </a:lnTo>
                    <a:lnTo>
                      <a:pt x="2664" y="12065"/>
                    </a:lnTo>
                    <a:lnTo>
                      <a:pt x="2645" y="12979"/>
                    </a:lnTo>
                    <a:lnTo>
                      <a:pt x="2607" y="13835"/>
                    </a:lnTo>
                    <a:lnTo>
                      <a:pt x="2550" y="14596"/>
                    </a:lnTo>
                    <a:lnTo>
                      <a:pt x="2493" y="15300"/>
                    </a:lnTo>
                    <a:lnTo>
                      <a:pt x="2417" y="15928"/>
                    </a:lnTo>
                    <a:lnTo>
                      <a:pt x="2322" y="16442"/>
                    </a:lnTo>
                    <a:lnTo>
                      <a:pt x="2208" y="16861"/>
                    </a:lnTo>
                    <a:lnTo>
                      <a:pt x="2151" y="17032"/>
                    </a:lnTo>
                    <a:lnTo>
                      <a:pt x="2094" y="17184"/>
                    </a:lnTo>
                    <a:lnTo>
                      <a:pt x="2017" y="17298"/>
                    </a:lnTo>
                    <a:lnTo>
                      <a:pt x="1941" y="17374"/>
                    </a:lnTo>
                    <a:lnTo>
                      <a:pt x="1865" y="17431"/>
                    </a:lnTo>
                    <a:lnTo>
                      <a:pt x="1789" y="17450"/>
                    </a:lnTo>
                    <a:lnTo>
                      <a:pt x="1789" y="17450"/>
                    </a:lnTo>
                    <a:lnTo>
                      <a:pt x="1770" y="17431"/>
                    </a:lnTo>
                    <a:lnTo>
                      <a:pt x="1770" y="17431"/>
                    </a:lnTo>
                    <a:lnTo>
                      <a:pt x="1656" y="17412"/>
                    </a:lnTo>
                    <a:lnTo>
                      <a:pt x="1542" y="17393"/>
                    </a:lnTo>
                    <a:lnTo>
                      <a:pt x="1313" y="17279"/>
                    </a:lnTo>
                    <a:lnTo>
                      <a:pt x="1066" y="17127"/>
                    </a:lnTo>
                    <a:lnTo>
                      <a:pt x="838" y="16956"/>
                    </a:lnTo>
                    <a:lnTo>
                      <a:pt x="609" y="16765"/>
                    </a:lnTo>
                    <a:lnTo>
                      <a:pt x="381" y="16556"/>
                    </a:lnTo>
                    <a:lnTo>
                      <a:pt x="0" y="16157"/>
                    </a:lnTo>
                    <a:lnTo>
                      <a:pt x="0" y="16157"/>
                    </a:lnTo>
                    <a:lnTo>
                      <a:pt x="438" y="16689"/>
                    </a:lnTo>
                    <a:lnTo>
                      <a:pt x="343" y="16518"/>
                    </a:lnTo>
                    <a:lnTo>
                      <a:pt x="343" y="16518"/>
                    </a:lnTo>
                    <a:lnTo>
                      <a:pt x="5785" y="22056"/>
                    </a:lnTo>
                    <a:lnTo>
                      <a:pt x="9553" y="25899"/>
                    </a:lnTo>
                    <a:lnTo>
                      <a:pt x="11646" y="28050"/>
                    </a:lnTo>
                    <a:lnTo>
                      <a:pt x="11646" y="28050"/>
                    </a:lnTo>
                    <a:lnTo>
                      <a:pt x="12712" y="29268"/>
                    </a:lnTo>
                    <a:lnTo>
                      <a:pt x="13606" y="30257"/>
                    </a:lnTo>
                    <a:lnTo>
                      <a:pt x="14120" y="30809"/>
                    </a:lnTo>
                    <a:lnTo>
                      <a:pt x="14653" y="31380"/>
                    </a:lnTo>
                    <a:lnTo>
                      <a:pt x="15243" y="31970"/>
                    </a:lnTo>
                    <a:lnTo>
                      <a:pt x="15871" y="32579"/>
                    </a:lnTo>
                    <a:lnTo>
                      <a:pt x="16518" y="33188"/>
                    </a:lnTo>
                    <a:lnTo>
                      <a:pt x="17184" y="33778"/>
                    </a:lnTo>
                    <a:lnTo>
                      <a:pt x="17869" y="34348"/>
                    </a:lnTo>
                    <a:lnTo>
                      <a:pt x="18554" y="34881"/>
                    </a:lnTo>
                    <a:lnTo>
                      <a:pt x="19258" y="35395"/>
                    </a:lnTo>
                    <a:lnTo>
                      <a:pt x="19962" y="35852"/>
                    </a:lnTo>
                    <a:lnTo>
                      <a:pt x="19962" y="35852"/>
                    </a:lnTo>
                    <a:lnTo>
                      <a:pt x="20894" y="36194"/>
                    </a:lnTo>
                    <a:lnTo>
                      <a:pt x="21389" y="36366"/>
                    </a:lnTo>
                    <a:lnTo>
                      <a:pt x="21884" y="36518"/>
                    </a:lnTo>
                    <a:lnTo>
                      <a:pt x="22379" y="36651"/>
                    </a:lnTo>
                    <a:lnTo>
                      <a:pt x="22854" y="36765"/>
                    </a:lnTo>
                    <a:lnTo>
                      <a:pt x="23292" y="36822"/>
                    </a:lnTo>
                    <a:lnTo>
                      <a:pt x="23482" y="36841"/>
                    </a:lnTo>
                    <a:lnTo>
                      <a:pt x="23673" y="36860"/>
                    </a:lnTo>
                    <a:lnTo>
                      <a:pt x="23673" y="36860"/>
                    </a:lnTo>
                    <a:lnTo>
                      <a:pt x="25138" y="36841"/>
                    </a:lnTo>
                    <a:lnTo>
                      <a:pt x="26870" y="36803"/>
                    </a:lnTo>
                    <a:lnTo>
                      <a:pt x="28944" y="36746"/>
                    </a:lnTo>
                    <a:lnTo>
                      <a:pt x="28944" y="36746"/>
                    </a:lnTo>
                    <a:lnTo>
                      <a:pt x="29077" y="36708"/>
                    </a:lnTo>
                    <a:lnTo>
                      <a:pt x="29210" y="36689"/>
                    </a:lnTo>
                    <a:lnTo>
                      <a:pt x="29477" y="36613"/>
                    </a:lnTo>
                    <a:lnTo>
                      <a:pt x="29591" y="36575"/>
                    </a:lnTo>
                    <a:lnTo>
                      <a:pt x="29686" y="36518"/>
                    </a:lnTo>
                    <a:lnTo>
                      <a:pt x="29743" y="36442"/>
                    </a:lnTo>
                    <a:lnTo>
                      <a:pt x="29762" y="36385"/>
                    </a:lnTo>
                    <a:lnTo>
                      <a:pt x="29762" y="36328"/>
                    </a:lnTo>
                    <a:lnTo>
                      <a:pt x="29762" y="36328"/>
                    </a:lnTo>
                    <a:lnTo>
                      <a:pt x="29762" y="36251"/>
                    </a:lnTo>
                    <a:lnTo>
                      <a:pt x="29762" y="36251"/>
                    </a:lnTo>
                    <a:lnTo>
                      <a:pt x="29724" y="36137"/>
                    </a:lnTo>
                    <a:lnTo>
                      <a:pt x="29667" y="36004"/>
                    </a:lnTo>
                    <a:lnTo>
                      <a:pt x="29515" y="35681"/>
                    </a:lnTo>
                    <a:lnTo>
                      <a:pt x="29020" y="34862"/>
                    </a:lnTo>
                    <a:lnTo>
                      <a:pt x="28753" y="34387"/>
                    </a:lnTo>
                    <a:lnTo>
                      <a:pt x="28487" y="33873"/>
                    </a:lnTo>
                    <a:lnTo>
                      <a:pt x="28354" y="33606"/>
                    </a:lnTo>
                    <a:lnTo>
                      <a:pt x="28240" y="33340"/>
                    </a:lnTo>
                    <a:lnTo>
                      <a:pt x="28145" y="33074"/>
                    </a:lnTo>
                    <a:lnTo>
                      <a:pt x="28068" y="32807"/>
                    </a:lnTo>
                    <a:lnTo>
                      <a:pt x="28068" y="32807"/>
                    </a:lnTo>
                    <a:lnTo>
                      <a:pt x="28030" y="32560"/>
                    </a:lnTo>
                    <a:lnTo>
                      <a:pt x="28030" y="32217"/>
                    </a:lnTo>
                    <a:lnTo>
                      <a:pt x="28030" y="32217"/>
                    </a:lnTo>
                    <a:lnTo>
                      <a:pt x="28049" y="31589"/>
                    </a:lnTo>
                    <a:lnTo>
                      <a:pt x="28087" y="30790"/>
                    </a:lnTo>
                    <a:lnTo>
                      <a:pt x="28221" y="28754"/>
                    </a:lnTo>
                    <a:lnTo>
                      <a:pt x="28411" y="26242"/>
                    </a:lnTo>
                    <a:lnTo>
                      <a:pt x="28506" y="24834"/>
                    </a:lnTo>
                    <a:lnTo>
                      <a:pt x="28601" y="23388"/>
                    </a:lnTo>
                    <a:lnTo>
                      <a:pt x="28601" y="23388"/>
                    </a:lnTo>
                    <a:lnTo>
                      <a:pt x="28316" y="24739"/>
                    </a:lnTo>
                    <a:lnTo>
                      <a:pt x="28030" y="26052"/>
                    </a:lnTo>
                    <a:lnTo>
                      <a:pt x="27650" y="27555"/>
                    </a:lnTo>
                    <a:lnTo>
                      <a:pt x="27459" y="28316"/>
                    </a:lnTo>
                    <a:lnTo>
                      <a:pt x="27231" y="29058"/>
                    </a:lnTo>
                    <a:lnTo>
                      <a:pt x="27022" y="29743"/>
                    </a:lnTo>
                    <a:lnTo>
                      <a:pt x="26793" y="30371"/>
                    </a:lnTo>
                    <a:lnTo>
                      <a:pt x="26584" y="30885"/>
                    </a:lnTo>
                    <a:lnTo>
                      <a:pt x="26470" y="31113"/>
                    </a:lnTo>
                    <a:lnTo>
                      <a:pt x="26356" y="31285"/>
                    </a:lnTo>
                    <a:lnTo>
                      <a:pt x="26242" y="31437"/>
                    </a:lnTo>
                    <a:lnTo>
                      <a:pt x="26146" y="31551"/>
                    </a:lnTo>
                    <a:lnTo>
                      <a:pt x="26051" y="31627"/>
                    </a:lnTo>
                    <a:lnTo>
                      <a:pt x="25937" y="31646"/>
                    </a:lnTo>
                    <a:lnTo>
                      <a:pt x="25937" y="31646"/>
                    </a:lnTo>
                    <a:lnTo>
                      <a:pt x="25290" y="31665"/>
                    </a:lnTo>
                    <a:lnTo>
                      <a:pt x="25290" y="31665"/>
                    </a:lnTo>
                    <a:lnTo>
                      <a:pt x="24776" y="31646"/>
                    </a:lnTo>
                    <a:lnTo>
                      <a:pt x="24129" y="31608"/>
                    </a:lnTo>
                    <a:lnTo>
                      <a:pt x="23387" y="31513"/>
                    </a:lnTo>
                    <a:lnTo>
                      <a:pt x="22969" y="31437"/>
                    </a:lnTo>
                    <a:lnTo>
                      <a:pt x="22531" y="31361"/>
                    </a:lnTo>
                    <a:lnTo>
                      <a:pt x="22036" y="31247"/>
                    </a:lnTo>
                    <a:lnTo>
                      <a:pt x="21522" y="31133"/>
                    </a:lnTo>
                    <a:lnTo>
                      <a:pt x="20971" y="30980"/>
                    </a:lnTo>
                    <a:lnTo>
                      <a:pt x="20381" y="30790"/>
                    </a:lnTo>
                    <a:lnTo>
                      <a:pt x="19753" y="30581"/>
                    </a:lnTo>
                    <a:lnTo>
                      <a:pt x="19087" y="30352"/>
                    </a:lnTo>
                    <a:lnTo>
                      <a:pt x="18383" y="30086"/>
                    </a:lnTo>
                    <a:lnTo>
                      <a:pt x="17621" y="29781"/>
                    </a:lnTo>
                    <a:lnTo>
                      <a:pt x="17621" y="29781"/>
                    </a:lnTo>
                    <a:lnTo>
                      <a:pt x="17165" y="29591"/>
                    </a:lnTo>
                    <a:lnTo>
                      <a:pt x="16689" y="29344"/>
                    </a:lnTo>
                    <a:lnTo>
                      <a:pt x="16213" y="29077"/>
                    </a:lnTo>
                    <a:lnTo>
                      <a:pt x="15738" y="28792"/>
                    </a:lnTo>
                    <a:lnTo>
                      <a:pt x="15262" y="28487"/>
                    </a:lnTo>
                    <a:lnTo>
                      <a:pt x="14786" y="28145"/>
                    </a:lnTo>
                    <a:lnTo>
                      <a:pt x="14310" y="27802"/>
                    </a:lnTo>
                    <a:lnTo>
                      <a:pt x="13835" y="27441"/>
                    </a:lnTo>
                    <a:lnTo>
                      <a:pt x="13359" y="27060"/>
                    </a:lnTo>
                    <a:lnTo>
                      <a:pt x="12902" y="26680"/>
                    </a:lnTo>
                    <a:lnTo>
                      <a:pt x="11989" y="25880"/>
                    </a:lnTo>
                    <a:lnTo>
                      <a:pt x="11132" y="25062"/>
                    </a:lnTo>
                    <a:lnTo>
                      <a:pt x="10295" y="24263"/>
                    </a:lnTo>
                    <a:lnTo>
                      <a:pt x="9534" y="23464"/>
                    </a:lnTo>
                    <a:lnTo>
                      <a:pt x="8830" y="22722"/>
                    </a:lnTo>
                    <a:lnTo>
                      <a:pt x="8221" y="22056"/>
                    </a:lnTo>
                    <a:lnTo>
                      <a:pt x="7688" y="21447"/>
                    </a:lnTo>
                    <a:lnTo>
                      <a:pt x="6946" y="20571"/>
                    </a:lnTo>
                    <a:lnTo>
                      <a:pt x="6680" y="20248"/>
                    </a:lnTo>
                    <a:lnTo>
                      <a:pt x="6680" y="20248"/>
                    </a:lnTo>
                    <a:lnTo>
                      <a:pt x="7365" y="20914"/>
                    </a:lnTo>
                    <a:lnTo>
                      <a:pt x="8164" y="21637"/>
                    </a:lnTo>
                    <a:lnTo>
                      <a:pt x="9172" y="22550"/>
                    </a:lnTo>
                    <a:lnTo>
                      <a:pt x="10352" y="23540"/>
                    </a:lnTo>
                    <a:lnTo>
                      <a:pt x="10980" y="24054"/>
                    </a:lnTo>
                    <a:lnTo>
                      <a:pt x="11627" y="24567"/>
                    </a:lnTo>
                    <a:lnTo>
                      <a:pt x="12274" y="25062"/>
                    </a:lnTo>
                    <a:lnTo>
                      <a:pt x="12940" y="25538"/>
                    </a:lnTo>
                    <a:lnTo>
                      <a:pt x="13606" y="25995"/>
                    </a:lnTo>
                    <a:lnTo>
                      <a:pt x="14272" y="26413"/>
                    </a:lnTo>
                    <a:lnTo>
                      <a:pt x="14272" y="26413"/>
                    </a:lnTo>
                    <a:lnTo>
                      <a:pt x="14881" y="26775"/>
                    </a:lnTo>
                    <a:lnTo>
                      <a:pt x="15547" y="27136"/>
                    </a:lnTo>
                    <a:lnTo>
                      <a:pt x="16213" y="27498"/>
                    </a:lnTo>
                    <a:lnTo>
                      <a:pt x="16917" y="27859"/>
                    </a:lnTo>
                    <a:lnTo>
                      <a:pt x="17621" y="28221"/>
                    </a:lnTo>
                    <a:lnTo>
                      <a:pt x="18325" y="28545"/>
                    </a:lnTo>
                    <a:lnTo>
                      <a:pt x="19030" y="28868"/>
                    </a:lnTo>
                    <a:lnTo>
                      <a:pt x="19715" y="29173"/>
                    </a:lnTo>
                    <a:lnTo>
                      <a:pt x="20400" y="29458"/>
                    </a:lnTo>
                    <a:lnTo>
                      <a:pt x="21047" y="29724"/>
                    </a:lnTo>
                    <a:lnTo>
                      <a:pt x="21675" y="29934"/>
                    </a:lnTo>
                    <a:lnTo>
                      <a:pt x="22265" y="30124"/>
                    </a:lnTo>
                    <a:lnTo>
                      <a:pt x="22797" y="30295"/>
                    </a:lnTo>
                    <a:lnTo>
                      <a:pt x="23292" y="30409"/>
                    </a:lnTo>
                    <a:lnTo>
                      <a:pt x="23730" y="30466"/>
                    </a:lnTo>
                    <a:lnTo>
                      <a:pt x="24110" y="30505"/>
                    </a:lnTo>
                    <a:lnTo>
                      <a:pt x="24110" y="30505"/>
                    </a:lnTo>
                    <a:lnTo>
                      <a:pt x="24282" y="30486"/>
                    </a:lnTo>
                    <a:lnTo>
                      <a:pt x="24434" y="30466"/>
                    </a:lnTo>
                    <a:lnTo>
                      <a:pt x="24434" y="30466"/>
                    </a:lnTo>
                    <a:lnTo>
                      <a:pt x="24586" y="30409"/>
                    </a:lnTo>
                    <a:lnTo>
                      <a:pt x="24719" y="30333"/>
                    </a:lnTo>
                    <a:lnTo>
                      <a:pt x="24872" y="30219"/>
                    </a:lnTo>
                    <a:lnTo>
                      <a:pt x="25043" y="30067"/>
                    </a:lnTo>
                    <a:lnTo>
                      <a:pt x="25195" y="29896"/>
                    </a:lnTo>
                    <a:lnTo>
                      <a:pt x="25366" y="29686"/>
                    </a:lnTo>
                    <a:lnTo>
                      <a:pt x="25690" y="29230"/>
                    </a:lnTo>
                    <a:lnTo>
                      <a:pt x="26032" y="28697"/>
                    </a:lnTo>
                    <a:lnTo>
                      <a:pt x="26375" y="28107"/>
                    </a:lnTo>
                    <a:lnTo>
                      <a:pt x="26717" y="27479"/>
                    </a:lnTo>
                    <a:lnTo>
                      <a:pt x="27041" y="26832"/>
                    </a:lnTo>
                    <a:lnTo>
                      <a:pt x="27364" y="26185"/>
                    </a:lnTo>
                    <a:lnTo>
                      <a:pt x="27650" y="25576"/>
                    </a:lnTo>
                    <a:lnTo>
                      <a:pt x="28145" y="24472"/>
                    </a:lnTo>
                    <a:lnTo>
                      <a:pt x="28468" y="23692"/>
                    </a:lnTo>
                    <a:lnTo>
                      <a:pt x="28601" y="23388"/>
                    </a:lnTo>
                    <a:lnTo>
                      <a:pt x="28601" y="23388"/>
                    </a:lnTo>
                    <a:lnTo>
                      <a:pt x="28677" y="21903"/>
                    </a:lnTo>
                    <a:lnTo>
                      <a:pt x="28734" y="20381"/>
                    </a:lnTo>
                    <a:lnTo>
                      <a:pt x="28792" y="18859"/>
                    </a:lnTo>
                    <a:lnTo>
                      <a:pt x="28792" y="17336"/>
                    </a:lnTo>
                    <a:lnTo>
                      <a:pt x="28792" y="17336"/>
                    </a:lnTo>
                    <a:lnTo>
                      <a:pt x="28792" y="16366"/>
                    </a:lnTo>
                    <a:lnTo>
                      <a:pt x="28772" y="15395"/>
                    </a:lnTo>
                    <a:lnTo>
                      <a:pt x="28734" y="14463"/>
                    </a:lnTo>
                    <a:lnTo>
                      <a:pt x="28677" y="13530"/>
                    </a:lnTo>
                    <a:lnTo>
                      <a:pt x="28601" y="12636"/>
                    </a:lnTo>
                    <a:lnTo>
                      <a:pt x="28525" y="11761"/>
                    </a:lnTo>
                    <a:lnTo>
                      <a:pt x="28411" y="10904"/>
                    </a:lnTo>
                    <a:lnTo>
                      <a:pt x="28278" y="10105"/>
                    </a:lnTo>
                    <a:lnTo>
                      <a:pt x="28278" y="10105"/>
                    </a:lnTo>
                    <a:lnTo>
                      <a:pt x="28278" y="10105"/>
                    </a:lnTo>
                    <a:lnTo>
                      <a:pt x="27992" y="10257"/>
                    </a:lnTo>
                    <a:lnTo>
                      <a:pt x="27631" y="10429"/>
                    </a:lnTo>
                    <a:lnTo>
                      <a:pt x="27174" y="10619"/>
                    </a:lnTo>
                    <a:lnTo>
                      <a:pt x="26622" y="10790"/>
                    </a:lnTo>
                    <a:lnTo>
                      <a:pt x="26318" y="10885"/>
                    </a:lnTo>
                    <a:lnTo>
                      <a:pt x="25975" y="10962"/>
                    </a:lnTo>
                    <a:lnTo>
                      <a:pt x="25614" y="11019"/>
                    </a:lnTo>
                    <a:lnTo>
                      <a:pt x="25233" y="11076"/>
                    </a:lnTo>
                    <a:lnTo>
                      <a:pt x="24814" y="11133"/>
                    </a:lnTo>
                    <a:lnTo>
                      <a:pt x="24377" y="11171"/>
                    </a:lnTo>
                    <a:lnTo>
                      <a:pt x="23920" y="11190"/>
                    </a:lnTo>
                    <a:lnTo>
                      <a:pt x="23425" y="11209"/>
                    </a:lnTo>
                    <a:lnTo>
                      <a:pt x="23425" y="11209"/>
                    </a:lnTo>
                    <a:lnTo>
                      <a:pt x="22931" y="11190"/>
                    </a:lnTo>
                    <a:lnTo>
                      <a:pt x="22417" y="11171"/>
                    </a:lnTo>
                    <a:lnTo>
                      <a:pt x="21865" y="11133"/>
                    </a:lnTo>
                    <a:lnTo>
                      <a:pt x="21294" y="11057"/>
                    </a:lnTo>
                    <a:lnTo>
                      <a:pt x="20704" y="10981"/>
                    </a:lnTo>
                    <a:lnTo>
                      <a:pt x="20095" y="10885"/>
                    </a:lnTo>
                    <a:lnTo>
                      <a:pt x="19448" y="10752"/>
                    </a:lnTo>
                    <a:lnTo>
                      <a:pt x="18763" y="10600"/>
                    </a:lnTo>
                    <a:lnTo>
                      <a:pt x="18763" y="10600"/>
                    </a:lnTo>
                    <a:lnTo>
                      <a:pt x="18097" y="10429"/>
                    </a:lnTo>
                    <a:lnTo>
                      <a:pt x="17412" y="10200"/>
                    </a:lnTo>
                    <a:lnTo>
                      <a:pt x="16689" y="9953"/>
                    </a:lnTo>
                    <a:lnTo>
                      <a:pt x="15966" y="9668"/>
                    </a:lnTo>
                    <a:lnTo>
                      <a:pt x="15243" y="9344"/>
                    </a:lnTo>
                    <a:lnTo>
                      <a:pt x="14501" y="9002"/>
                    </a:lnTo>
                    <a:lnTo>
                      <a:pt x="13758" y="8640"/>
                    </a:lnTo>
                    <a:lnTo>
                      <a:pt x="13016" y="8240"/>
                    </a:lnTo>
                    <a:lnTo>
                      <a:pt x="12255" y="7841"/>
                    </a:lnTo>
                    <a:lnTo>
                      <a:pt x="11513" y="7403"/>
                    </a:lnTo>
                    <a:lnTo>
                      <a:pt x="10771" y="6965"/>
                    </a:lnTo>
                    <a:lnTo>
                      <a:pt x="10029" y="6528"/>
                    </a:lnTo>
                    <a:lnTo>
                      <a:pt x="8602" y="5614"/>
                    </a:lnTo>
                    <a:lnTo>
                      <a:pt x="7231" y="4682"/>
                    </a:lnTo>
                    <a:lnTo>
                      <a:pt x="5937" y="3788"/>
                    </a:lnTo>
                    <a:lnTo>
                      <a:pt x="4739" y="2931"/>
                    </a:lnTo>
                    <a:lnTo>
                      <a:pt x="3673" y="2151"/>
                    </a:lnTo>
                    <a:lnTo>
                      <a:pt x="2760" y="1447"/>
                    </a:lnTo>
                    <a:lnTo>
                      <a:pt x="1428" y="400"/>
                    </a:lnTo>
                    <a:lnTo>
                      <a:pt x="9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32"/>
              <p:cNvSpPr/>
              <p:nvPr/>
            </p:nvSpPr>
            <p:spPr>
              <a:xfrm>
                <a:off x="5633200" y="3976875"/>
                <a:ext cx="143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44" extrusionOk="0">
                    <a:moveTo>
                      <a:pt x="1" y="1"/>
                    </a:moveTo>
                    <a:lnTo>
                      <a:pt x="58" y="39"/>
                    </a:lnTo>
                    <a:lnTo>
                      <a:pt x="172" y="134"/>
                    </a:lnTo>
                    <a:lnTo>
                      <a:pt x="362" y="248"/>
                    </a:lnTo>
                    <a:lnTo>
                      <a:pt x="572" y="343"/>
                    </a:lnTo>
                    <a:lnTo>
                      <a:pt x="572" y="343"/>
                    </a:lnTo>
                    <a:lnTo>
                      <a:pt x="210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32"/>
              <p:cNvSpPr/>
              <p:nvPr/>
            </p:nvSpPr>
            <p:spPr>
              <a:xfrm>
                <a:off x="5633200" y="3976875"/>
                <a:ext cx="143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4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58" y="39"/>
                    </a:lnTo>
                    <a:lnTo>
                      <a:pt x="172" y="134"/>
                    </a:lnTo>
                    <a:lnTo>
                      <a:pt x="362" y="248"/>
                    </a:lnTo>
                    <a:lnTo>
                      <a:pt x="572" y="343"/>
                    </a:lnTo>
                    <a:lnTo>
                      <a:pt x="572" y="343"/>
                    </a:lnTo>
                    <a:lnTo>
                      <a:pt x="210" y="134"/>
                    </a:lnTo>
                    <a:lnTo>
                      <a:pt x="210" y="134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32"/>
              <p:cNvSpPr/>
              <p:nvPr/>
            </p:nvSpPr>
            <p:spPr>
              <a:xfrm>
                <a:off x="5846800" y="4337000"/>
                <a:ext cx="512400" cy="298800"/>
              </a:xfrm>
              <a:custGeom>
                <a:avLst/>
                <a:gdLst/>
                <a:ahLst/>
                <a:cxnLst/>
                <a:rect l="l" t="t" r="r" b="b"/>
                <a:pathLst>
                  <a:path w="20496" h="11952" extrusionOk="0">
                    <a:moveTo>
                      <a:pt x="4701" y="5006"/>
                    </a:moveTo>
                    <a:lnTo>
                      <a:pt x="5158" y="5462"/>
                    </a:lnTo>
                    <a:lnTo>
                      <a:pt x="5615" y="5957"/>
                    </a:lnTo>
                    <a:lnTo>
                      <a:pt x="5367" y="5653"/>
                    </a:lnTo>
                    <a:lnTo>
                      <a:pt x="5139" y="5405"/>
                    </a:lnTo>
                    <a:lnTo>
                      <a:pt x="4910" y="5177"/>
                    </a:lnTo>
                    <a:lnTo>
                      <a:pt x="4701" y="5006"/>
                    </a:lnTo>
                    <a:close/>
                    <a:moveTo>
                      <a:pt x="20495" y="7727"/>
                    </a:moveTo>
                    <a:lnTo>
                      <a:pt x="20438" y="7936"/>
                    </a:lnTo>
                    <a:lnTo>
                      <a:pt x="20419" y="8126"/>
                    </a:lnTo>
                    <a:lnTo>
                      <a:pt x="20406" y="8250"/>
                    </a:lnTo>
                    <a:lnTo>
                      <a:pt x="20419" y="8184"/>
                    </a:lnTo>
                    <a:lnTo>
                      <a:pt x="20495" y="7727"/>
                    </a:lnTo>
                    <a:close/>
                    <a:moveTo>
                      <a:pt x="20406" y="8250"/>
                    </a:moveTo>
                    <a:lnTo>
                      <a:pt x="20396" y="8298"/>
                    </a:lnTo>
                    <a:lnTo>
                      <a:pt x="20396" y="8298"/>
                    </a:lnTo>
                    <a:lnTo>
                      <a:pt x="20400" y="8298"/>
                    </a:lnTo>
                    <a:lnTo>
                      <a:pt x="20406" y="8250"/>
                    </a:lnTo>
                    <a:close/>
                    <a:moveTo>
                      <a:pt x="1219" y="1"/>
                    </a:moveTo>
                    <a:lnTo>
                      <a:pt x="1181" y="39"/>
                    </a:lnTo>
                    <a:lnTo>
                      <a:pt x="1143" y="77"/>
                    </a:lnTo>
                    <a:lnTo>
                      <a:pt x="1048" y="115"/>
                    </a:lnTo>
                    <a:lnTo>
                      <a:pt x="914" y="134"/>
                    </a:lnTo>
                    <a:lnTo>
                      <a:pt x="572" y="134"/>
                    </a:lnTo>
                    <a:lnTo>
                      <a:pt x="363" y="153"/>
                    </a:lnTo>
                    <a:lnTo>
                      <a:pt x="267" y="153"/>
                    </a:lnTo>
                    <a:lnTo>
                      <a:pt x="191" y="191"/>
                    </a:lnTo>
                    <a:lnTo>
                      <a:pt x="115" y="210"/>
                    </a:lnTo>
                    <a:lnTo>
                      <a:pt x="58" y="267"/>
                    </a:lnTo>
                    <a:lnTo>
                      <a:pt x="20" y="343"/>
                    </a:lnTo>
                    <a:lnTo>
                      <a:pt x="1" y="420"/>
                    </a:lnTo>
                    <a:lnTo>
                      <a:pt x="1" y="458"/>
                    </a:lnTo>
                    <a:lnTo>
                      <a:pt x="20" y="553"/>
                    </a:lnTo>
                    <a:lnTo>
                      <a:pt x="39" y="648"/>
                    </a:lnTo>
                    <a:lnTo>
                      <a:pt x="96" y="762"/>
                    </a:lnTo>
                    <a:lnTo>
                      <a:pt x="153" y="876"/>
                    </a:lnTo>
                    <a:lnTo>
                      <a:pt x="324" y="1105"/>
                    </a:lnTo>
                    <a:lnTo>
                      <a:pt x="515" y="1333"/>
                    </a:lnTo>
                    <a:lnTo>
                      <a:pt x="762" y="1580"/>
                    </a:lnTo>
                    <a:lnTo>
                      <a:pt x="990" y="1790"/>
                    </a:lnTo>
                    <a:lnTo>
                      <a:pt x="1219" y="1980"/>
                    </a:lnTo>
                    <a:lnTo>
                      <a:pt x="1542" y="2227"/>
                    </a:lnTo>
                    <a:lnTo>
                      <a:pt x="2456" y="2893"/>
                    </a:lnTo>
                    <a:lnTo>
                      <a:pt x="3845" y="3864"/>
                    </a:lnTo>
                    <a:lnTo>
                      <a:pt x="4663" y="4435"/>
                    </a:lnTo>
                    <a:lnTo>
                      <a:pt x="5557" y="5025"/>
                    </a:lnTo>
                    <a:lnTo>
                      <a:pt x="6509" y="5634"/>
                    </a:lnTo>
                    <a:lnTo>
                      <a:pt x="7517" y="6262"/>
                    </a:lnTo>
                    <a:lnTo>
                      <a:pt x="8526" y="6871"/>
                    </a:lnTo>
                    <a:lnTo>
                      <a:pt x="9573" y="7460"/>
                    </a:lnTo>
                    <a:lnTo>
                      <a:pt x="10600" y="8012"/>
                    </a:lnTo>
                    <a:lnTo>
                      <a:pt x="11628" y="8507"/>
                    </a:lnTo>
                    <a:lnTo>
                      <a:pt x="12123" y="8716"/>
                    </a:lnTo>
                    <a:lnTo>
                      <a:pt x="12598" y="8926"/>
                    </a:lnTo>
                    <a:lnTo>
                      <a:pt x="13074" y="9116"/>
                    </a:lnTo>
                    <a:lnTo>
                      <a:pt x="13531" y="9268"/>
                    </a:lnTo>
                    <a:lnTo>
                      <a:pt x="14216" y="9478"/>
                    </a:lnTo>
                    <a:lnTo>
                      <a:pt x="14844" y="9668"/>
                    </a:lnTo>
                    <a:lnTo>
                      <a:pt x="15434" y="9801"/>
                    </a:lnTo>
                    <a:lnTo>
                      <a:pt x="15985" y="9915"/>
                    </a:lnTo>
                    <a:lnTo>
                      <a:pt x="16499" y="9991"/>
                    </a:lnTo>
                    <a:lnTo>
                      <a:pt x="16956" y="10048"/>
                    </a:lnTo>
                    <a:lnTo>
                      <a:pt x="17394" y="10067"/>
                    </a:lnTo>
                    <a:lnTo>
                      <a:pt x="17774" y="10086"/>
                    </a:lnTo>
                    <a:lnTo>
                      <a:pt x="18326" y="10067"/>
                    </a:lnTo>
                    <a:lnTo>
                      <a:pt x="18764" y="10010"/>
                    </a:lnTo>
                    <a:lnTo>
                      <a:pt x="19144" y="9934"/>
                    </a:lnTo>
                    <a:lnTo>
                      <a:pt x="19430" y="9839"/>
                    </a:lnTo>
                    <a:lnTo>
                      <a:pt x="19658" y="9763"/>
                    </a:lnTo>
                    <a:lnTo>
                      <a:pt x="19810" y="9687"/>
                    </a:lnTo>
                    <a:lnTo>
                      <a:pt x="19924" y="9611"/>
                    </a:lnTo>
                    <a:lnTo>
                      <a:pt x="19982" y="9535"/>
                    </a:lnTo>
                    <a:lnTo>
                      <a:pt x="20039" y="9439"/>
                    </a:lnTo>
                    <a:lnTo>
                      <a:pt x="20153" y="9230"/>
                    </a:lnTo>
                    <a:lnTo>
                      <a:pt x="20248" y="8983"/>
                    </a:lnTo>
                    <a:lnTo>
                      <a:pt x="20305" y="8735"/>
                    </a:lnTo>
                    <a:lnTo>
                      <a:pt x="20396" y="8298"/>
                    </a:lnTo>
                    <a:lnTo>
                      <a:pt x="20396" y="8298"/>
                    </a:lnTo>
                    <a:lnTo>
                      <a:pt x="20077" y="8336"/>
                    </a:lnTo>
                    <a:lnTo>
                      <a:pt x="19278" y="8431"/>
                    </a:lnTo>
                    <a:lnTo>
                      <a:pt x="18231" y="8526"/>
                    </a:lnTo>
                    <a:lnTo>
                      <a:pt x="17660" y="8564"/>
                    </a:lnTo>
                    <a:lnTo>
                      <a:pt x="16594" y="8564"/>
                    </a:lnTo>
                    <a:lnTo>
                      <a:pt x="16347" y="8526"/>
                    </a:lnTo>
                    <a:lnTo>
                      <a:pt x="16138" y="8507"/>
                    </a:lnTo>
                    <a:lnTo>
                      <a:pt x="15852" y="8412"/>
                    </a:lnTo>
                    <a:lnTo>
                      <a:pt x="15472" y="8279"/>
                    </a:lnTo>
                    <a:lnTo>
                      <a:pt x="15034" y="8107"/>
                    </a:lnTo>
                    <a:lnTo>
                      <a:pt x="14558" y="7898"/>
                    </a:lnTo>
                    <a:lnTo>
                      <a:pt x="13512" y="7403"/>
                    </a:lnTo>
                    <a:lnTo>
                      <a:pt x="12465" y="6890"/>
                    </a:lnTo>
                    <a:lnTo>
                      <a:pt x="10239" y="6090"/>
                    </a:lnTo>
                    <a:lnTo>
                      <a:pt x="7708" y="5158"/>
                    </a:lnTo>
                    <a:lnTo>
                      <a:pt x="6509" y="4682"/>
                    </a:lnTo>
                    <a:lnTo>
                      <a:pt x="5462" y="4263"/>
                    </a:lnTo>
                    <a:lnTo>
                      <a:pt x="4644" y="3921"/>
                    </a:lnTo>
                    <a:lnTo>
                      <a:pt x="4340" y="3769"/>
                    </a:lnTo>
                    <a:lnTo>
                      <a:pt x="4111" y="3636"/>
                    </a:lnTo>
                    <a:lnTo>
                      <a:pt x="3864" y="3464"/>
                    </a:lnTo>
                    <a:lnTo>
                      <a:pt x="3616" y="3255"/>
                    </a:lnTo>
                    <a:lnTo>
                      <a:pt x="3350" y="3008"/>
                    </a:lnTo>
                    <a:lnTo>
                      <a:pt x="3103" y="2741"/>
                    </a:lnTo>
                    <a:lnTo>
                      <a:pt x="2855" y="2437"/>
                    </a:lnTo>
                    <a:lnTo>
                      <a:pt x="2627" y="2132"/>
                    </a:lnTo>
                    <a:lnTo>
                      <a:pt x="2170" y="1523"/>
                    </a:lnTo>
                    <a:lnTo>
                      <a:pt x="1790" y="933"/>
                    </a:lnTo>
                    <a:lnTo>
                      <a:pt x="1485" y="458"/>
                    </a:lnTo>
                    <a:lnTo>
                      <a:pt x="1219" y="1"/>
                    </a:lnTo>
                    <a:close/>
                    <a:moveTo>
                      <a:pt x="17260" y="11780"/>
                    </a:moveTo>
                    <a:lnTo>
                      <a:pt x="16916" y="11840"/>
                    </a:lnTo>
                    <a:lnTo>
                      <a:pt x="16916" y="11840"/>
                    </a:lnTo>
                    <a:lnTo>
                      <a:pt x="16956" y="11837"/>
                    </a:lnTo>
                    <a:lnTo>
                      <a:pt x="17260" y="11780"/>
                    </a:lnTo>
                    <a:close/>
                    <a:moveTo>
                      <a:pt x="14273" y="11780"/>
                    </a:moveTo>
                    <a:lnTo>
                      <a:pt x="14653" y="11856"/>
                    </a:lnTo>
                    <a:lnTo>
                      <a:pt x="15034" y="11894"/>
                    </a:lnTo>
                    <a:lnTo>
                      <a:pt x="15396" y="11932"/>
                    </a:lnTo>
                    <a:lnTo>
                      <a:pt x="15757" y="11951"/>
                    </a:lnTo>
                    <a:lnTo>
                      <a:pt x="16100" y="11932"/>
                    </a:lnTo>
                    <a:lnTo>
                      <a:pt x="16709" y="11875"/>
                    </a:lnTo>
                    <a:lnTo>
                      <a:pt x="16916" y="11840"/>
                    </a:lnTo>
                    <a:lnTo>
                      <a:pt x="16916" y="11840"/>
                    </a:lnTo>
                    <a:lnTo>
                      <a:pt x="16632" y="11856"/>
                    </a:lnTo>
                    <a:lnTo>
                      <a:pt x="16271" y="11875"/>
                    </a:lnTo>
                    <a:lnTo>
                      <a:pt x="15909" y="11875"/>
                    </a:lnTo>
                    <a:lnTo>
                      <a:pt x="15148" y="11856"/>
                    </a:lnTo>
                    <a:lnTo>
                      <a:pt x="14292" y="1178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32"/>
              <p:cNvSpPr/>
              <p:nvPr/>
            </p:nvSpPr>
            <p:spPr>
              <a:xfrm>
                <a:off x="6203600" y="4631500"/>
                <a:ext cx="747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172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81" y="76"/>
                    </a:lnTo>
                    <a:lnTo>
                      <a:pt x="762" y="114"/>
                    </a:lnTo>
                    <a:lnTo>
                      <a:pt x="1124" y="152"/>
                    </a:lnTo>
                    <a:lnTo>
                      <a:pt x="1485" y="171"/>
                    </a:lnTo>
                    <a:lnTo>
                      <a:pt x="1485" y="171"/>
                    </a:lnTo>
                    <a:lnTo>
                      <a:pt x="1828" y="152"/>
                    </a:lnTo>
                    <a:lnTo>
                      <a:pt x="1828" y="152"/>
                    </a:lnTo>
                    <a:lnTo>
                      <a:pt x="2437" y="95"/>
                    </a:lnTo>
                    <a:lnTo>
                      <a:pt x="2988" y="0"/>
                    </a:lnTo>
                    <a:lnTo>
                      <a:pt x="2988" y="0"/>
                    </a:lnTo>
                    <a:lnTo>
                      <a:pt x="2684" y="57"/>
                    </a:lnTo>
                    <a:lnTo>
                      <a:pt x="2360" y="76"/>
                    </a:lnTo>
                    <a:lnTo>
                      <a:pt x="1999" y="95"/>
                    </a:lnTo>
                    <a:lnTo>
                      <a:pt x="1637" y="95"/>
                    </a:lnTo>
                    <a:lnTo>
                      <a:pt x="1637" y="95"/>
                    </a:lnTo>
                    <a:lnTo>
                      <a:pt x="876" y="7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32"/>
              <p:cNvSpPr/>
              <p:nvPr/>
            </p:nvSpPr>
            <p:spPr>
              <a:xfrm>
                <a:off x="5964325" y="4462125"/>
                <a:ext cx="228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95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457" y="457"/>
                    </a:lnTo>
                    <a:lnTo>
                      <a:pt x="914" y="952"/>
                    </a:lnTo>
                    <a:lnTo>
                      <a:pt x="914" y="952"/>
                    </a:lnTo>
                    <a:lnTo>
                      <a:pt x="666" y="648"/>
                    </a:lnTo>
                    <a:lnTo>
                      <a:pt x="438" y="400"/>
                    </a:lnTo>
                    <a:lnTo>
                      <a:pt x="209" y="17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32"/>
              <p:cNvSpPr/>
              <p:nvPr/>
            </p:nvSpPr>
            <p:spPr>
              <a:xfrm>
                <a:off x="5846800" y="4337000"/>
                <a:ext cx="5124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20496" h="10087" fill="none" extrusionOk="0">
                    <a:moveTo>
                      <a:pt x="1219" y="1"/>
                    </a:moveTo>
                    <a:lnTo>
                      <a:pt x="1219" y="1"/>
                    </a:lnTo>
                    <a:lnTo>
                      <a:pt x="1219" y="1"/>
                    </a:lnTo>
                    <a:lnTo>
                      <a:pt x="1181" y="39"/>
                    </a:lnTo>
                    <a:lnTo>
                      <a:pt x="1143" y="77"/>
                    </a:lnTo>
                    <a:lnTo>
                      <a:pt x="1048" y="115"/>
                    </a:lnTo>
                    <a:lnTo>
                      <a:pt x="914" y="134"/>
                    </a:lnTo>
                    <a:lnTo>
                      <a:pt x="762" y="134"/>
                    </a:lnTo>
                    <a:lnTo>
                      <a:pt x="762" y="134"/>
                    </a:lnTo>
                    <a:lnTo>
                      <a:pt x="667" y="134"/>
                    </a:lnTo>
                    <a:lnTo>
                      <a:pt x="667" y="134"/>
                    </a:lnTo>
                    <a:lnTo>
                      <a:pt x="572" y="134"/>
                    </a:lnTo>
                    <a:lnTo>
                      <a:pt x="572" y="134"/>
                    </a:lnTo>
                    <a:lnTo>
                      <a:pt x="363" y="153"/>
                    </a:lnTo>
                    <a:lnTo>
                      <a:pt x="267" y="153"/>
                    </a:lnTo>
                    <a:lnTo>
                      <a:pt x="191" y="191"/>
                    </a:lnTo>
                    <a:lnTo>
                      <a:pt x="115" y="210"/>
                    </a:lnTo>
                    <a:lnTo>
                      <a:pt x="58" y="267"/>
                    </a:lnTo>
                    <a:lnTo>
                      <a:pt x="20" y="343"/>
                    </a:lnTo>
                    <a:lnTo>
                      <a:pt x="1" y="420"/>
                    </a:lnTo>
                    <a:lnTo>
                      <a:pt x="1" y="420"/>
                    </a:lnTo>
                    <a:lnTo>
                      <a:pt x="1" y="458"/>
                    </a:lnTo>
                    <a:lnTo>
                      <a:pt x="1" y="458"/>
                    </a:lnTo>
                    <a:lnTo>
                      <a:pt x="20" y="553"/>
                    </a:lnTo>
                    <a:lnTo>
                      <a:pt x="39" y="648"/>
                    </a:lnTo>
                    <a:lnTo>
                      <a:pt x="96" y="762"/>
                    </a:lnTo>
                    <a:lnTo>
                      <a:pt x="153" y="876"/>
                    </a:lnTo>
                    <a:lnTo>
                      <a:pt x="324" y="1105"/>
                    </a:lnTo>
                    <a:lnTo>
                      <a:pt x="515" y="1333"/>
                    </a:lnTo>
                    <a:lnTo>
                      <a:pt x="515" y="1333"/>
                    </a:lnTo>
                    <a:lnTo>
                      <a:pt x="515" y="1333"/>
                    </a:lnTo>
                    <a:lnTo>
                      <a:pt x="515" y="1333"/>
                    </a:lnTo>
                    <a:lnTo>
                      <a:pt x="515" y="1333"/>
                    </a:lnTo>
                    <a:lnTo>
                      <a:pt x="762" y="1580"/>
                    </a:lnTo>
                    <a:lnTo>
                      <a:pt x="990" y="1790"/>
                    </a:lnTo>
                    <a:lnTo>
                      <a:pt x="1219" y="1980"/>
                    </a:lnTo>
                    <a:lnTo>
                      <a:pt x="1219" y="1980"/>
                    </a:lnTo>
                    <a:lnTo>
                      <a:pt x="1219" y="1980"/>
                    </a:lnTo>
                    <a:lnTo>
                      <a:pt x="1219" y="1980"/>
                    </a:lnTo>
                    <a:lnTo>
                      <a:pt x="1219" y="1980"/>
                    </a:lnTo>
                    <a:lnTo>
                      <a:pt x="1219" y="1980"/>
                    </a:lnTo>
                    <a:lnTo>
                      <a:pt x="1542" y="2227"/>
                    </a:lnTo>
                    <a:lnTo>
                      <a:pt x="2456" y="2893"/>
                    </a:lnTo>
                    <a:lnTo>
                      <a:pt x="3845" y="3864"/>
                    </a:lnTo>
                    <a:lnTo>
                      <a:pt x="4663" y="4435"/>
                    </a:lnTo>
                    <a:lnTo>
                      <a:pt x="5557" y="5025"/>
                    </a:lnTo>
                    <a:lnTo>
                      <a:pt x="6509" y="5634"/>
                    </a:lnTo>
                    <a:lnTo>
                      <a:pt x="7517" y="6262"/>
                    </a:lnTo>
                    <a:lnTo>
                      <a:pt x="8526" y="6871"/>
                    </a:lnTo>
                    <a:lnTo>
                      <a:pt x="9573" y="7460"/>
                    </a:lnTo>
                    <a:lnTo>
                      <a:pt x="10600" y="8012"/>
                    </a:lnTo>
                    <a:lnTo>
                      <a:pt x="11628" y="8507"/>
                    </a:lnTo>
                    <a:lnTo>
                      <a:pt x="12123" y="8716"/>
                    </a:lnTo>
                    <a:lnTo>
                      <a:pt x="12598" y="8926"/>
                    </a:lnTo>
                    <a:lnTo>
                      <a:pt x="13074" y="9116"/>
                    </a:lnTo>
                    <a:lnTo>
                      <a:pt x="13531" y="9268"/>
                    </a:lnTo>
                    <a:lnTo>
                      <a:pt x="13531" y="9268"/>
                    </a:lnTo>
                    <a:lnTo>
                      <a:pt x="14216" y="9478"/>
                    </a:lnTo>
                    <a:lnTo>
                      <a:pt x="14844" y="9668"/>
                    </a:lnTo>
                    <a:lnTo>
                      <a:pt x="15434" y="9801"/>
                    </a:lnTo>
                    <a:lnTo>
                      <a:pt x="15985" y="9915"/>
                    </a:lnTo>
                    <a:lnTo>
                      <a:pt x="16499" y="9991"/>
                    </a:lnTo>
                    <a:lnTo>
                      <a:pt x="16956" y="10048"/>
                    </a:lnTo>
                    <a:lnTo>
                      <a:pt x="17394" y="10067"/>
                    </a:lnTo>
                    <a:lnTo>
                      <a:pt x="17774" y="10086"/>
                    </a:lnTo>
                    <a:lnTo>
                      <a:pt x="17774" y="10086"/>
                    </a:lnTo>
                    <a:lnTo>
                      <a:pt x="18326" y="10067"/>
                    </a:lnTo>
                    <a:lnTo>
                      <a:pt x="18764" y="10010"/>
                    </a:lnTo>
                    <a:lnTo>
                      <a:pt x="19144" y="9934"/>
                    </a:lnTo>
                    <a:lnTo>
                      <a:pt x="19430" y="9839"/>
                    </a:lnTo>
                    <a:lnTo>
                      <a:pt x="19658" y="9763"/>
                    </a:lnTo>
                    <a:lnTo>
                      <a:pt x="19810" y="9687"/>
                    </a:lnTo>
                    <a:lnTo>
                      <a:pt x="19924" y="9611"/>
                    </a:lnTo>
                    <a:lnTo>
                      <a:pt x="19924" y="9611"/>
                    </a:lnTo>
                    <a:lnTo>
                      <a:pt x="19924" y="9611"/>
                    </a:lnTo>
                    <a:lnTo>
                      <a:pt x="19924" y="9611"/>
                    </a:lnTo>
                    <a:lnTo>
                      <a:pt x="19924" y="9611"/>
                    </a:lnTo>
                    <a:lnTo>
                      <a:pt x="19924" y="9611"/>
                    </a:lnTo>
                    <a:lnTo>
                      <a:pt x="19982" y="9535"/>
                    </a:lnTo>
                    <a:lnTo>
                      <a:pt x="20039" y="9439"/>
                    </a:lnTo>
                    <a:lnTo>
                      <a:pt x="20153" y="9230"/>
                    </a:lnTo>
                    <a:lnTo>
                      <a:pt x="20248" y="8983"/>
                    </a:lnTo>
                    <a:lnTo>
                      <a:pt x="20305" y="8735"/>
                    </a:lnTo>
                    <a:lnTo>
                      <a:pt x="20419" y="8184"/>
                    </a:lnTo>
                    <a:lnTo>
                      <a:pt x="20495" y="7727"/>
                    </a:lnTo>
                    <a:lnTo>
                      <a:pt x="20495" y="7727"/>
                    </a:lnTo>
                    <a:lnTo>
                      <a:pt x="20438" y="7936"/>
                    </a:lnTo>
                    <a:lnTo>
                      <a:pt x="20419" y="8126"/>
                    </a:lnTo>
                    <a:lnTo>
                      <a:pt x="20400" y="8298"/>
                    </a:lnTo>
                    <a:lnTo>
                      <a:pt x="20400" y="8298"/>
                    </a:lnTo>
                    <a:lnTo>
                      <a:pt x="20077" y="8336"/>
                    </a:lnTo>
                    <a:lnTo>
                      <a:pt x="19278" y="8431"/>
                    </a:lnTo>
                    <a:lnTo>
                      <a:pt x="18231" y="8526"/>
                    </a:lnTo>
                    <a:lnTo>
                      <a:pt x="17660" y="8564"/>
                    </a:lnTo>
                    <a:lnTo>
                      <a:pt x="17127" y="8564"/>
                    </a:lnTo>
                    <a:lnTo>
                      <a:pt x="17127" y="8564"/>
                    </a:lnTo>
                    <a:lnTo>
                      <a:pt x="16594" y="8564"/>
                    </a:lnTo>
                    <a:lnTo>
                      <a:pt x="16347" y="8526"/>
                    </a:lnTo>
                    <a:lnTo>
                      <a:pt x="16138" y="8507"/>
                    </a:lnTo>
                    <a:lnTo>
                      <a:pt x="16138" y="8507"/>
                    </a:lnTo>
                    <a:lnTo>
                      <a:pt x="15852" y="8412"/>
                    </a:lnTo>
                    <a:lnTo>
                      <a:pt x="15472" y="8279"/>
                    </a:lnTo>
                    <a:lnTo>
                      <a:pt x="15034" y="8107"/>
                    </a:lnTo>
                    <a:lnTo>
                      <a:pt x="14558" y="7898"/>
                    </a:lnTo>
                    <a:lnTo>
                      <a:pt x="13512" y="7403"/>
                    </a:lnTo>
                    <a:lnTo>
                      <a:pt x="12465" y="6890"/>
                    </a:lnTo>
                    <a:lnTo>
                      <a:pt x="12465" y="6890"/>
                    </a:lnTo>
                    <a:lnTo>
                      <a:pt x="10239" y="6090"/>
                    </a:lnTo>
                    <a:lnTo>
                      <a:pt x="7708" y="5158"/>
                    </a:lnTo>
                    <a:lnTo>
                      <a:pt x="6509" y="4682"/>
                    </a:lnTo>
                    <a:lnTo>
                      <a:pt x="5462" y="4263"/>
                    </a:lnTo>
                    <a:lnTo>
                      <a:pt x="4644" y="3921"/>
                    </a:lnTo>
                    <a:lnTo>
                      <a:pt x="4340" y="3769"/>
                    </a:lnTo>
                    <a:lnTo>
                      <a:pt x="4111" y="3636"/>
                    </a:lnTo>
                    <a:lnTo>
                      <a:pt x="4111" y="3636"/>
                    </a:lnTo>
                    <a:lnTo>
                      <a:pt x="3864" y="3464"/>
                    </a:lnTo>
                    <a:lnTo>
                      <a:pt x="3616" y="3255"/>
                    </a:lnTo>
                    <a:lnTo>
                      <a:pt x="3350" y="3008"/>
                    </a:lnTo>
                    <a:lnTo>
                      <a:pt x="3103" y="2741"/>
                    </a:lnTo>
                    <a:lnTo>
                      <a:pt x="2855" y="2437"/>
                    </a:lnTo>
                    <a:lnTo>
                      <a:pt x="2627" y="2132"/>
                    </a:lnTo>
                    <a:lnTo>
                      <a:pt x="2170" y="1523"/>
                    </a:lnTo>
                    <a:lnTo>
                      <a:pt x="1790" y="933"/>
                    </a:lnTo>
                    <a:lnTo>
                      <a:pt x="1485" y="458"/>
                    </a:lnTo>
                    <a:lnTo>
                      <a:pt x="121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32"/>
              <p:cNvSpPr/>
              <p:nvPr/>
            </p:nvSpPr>
            <p:spPr>
              <a:xfrm>
                <a:off x="5877250" y="4386475"/>
                <a:ext cx="467675" cy="247425"/>
              </a:xfrm>
              <a:custGeom>
                <a:avLst/>
                <a:gdLst/>
                <a:ahLst/>
                <a:cxnLst/>
                <a:rect l="l" t="t" r="r" b="b"/>
                <a:pathLst>
                  <a:path w="18707" h="9897" extrusionOk="0">
                    <a:moveTo>
                      <a:pt x="1" y="1"/>
                    </a:moveTo>
                    <a:lnTo>
                      <a:pt x="324" y="248"/>
                    </a:lnTo>
                    <a:lnTo>
                      <a:pt x="426" y="322"/>
                    </a:lnTo>
                    <a:lnTo>
                      <a:pt x="426" y="322"/>
                    </a:lnTo>
                    <a:lnTo>
                      <a:pt x="381" y="286"/>
                    </a:lnTo>
                    <a:lnTo>
                      <a:pt x="1" y="1"/>
                    </a:lnTo>
                    <a:close/>
                    <a:moveTo>
                      <a:pt x="426" y="322"/>
                    </a:moveTo>
                    <a:lnTo>
                      <a:pt x="1181" y="933"/>
                    </a:lnTo>
                    <a:lnTo>
                      <a:pt x="1694" y="1371"/>
                    </a:lnTo>
                    <a:lnTo>
                      <a:pt x="2265" y="1866"/>
                    </a:lnTo>
                    <a:lnTo>
                      <a:pt x="2874" y="2418"/>
                    </a:lnTo>
                    <a:lnTo>
                      <a:pt x="3483" y="3027"/>
                    </a:lnTo>
                    <a:lnTo>
                      <a:pt x="3692" y="3198"/>
                    </a:lnTo>
                    <a:lnTo>
                      <a:pt x="3921" y="3426"/>
                    </a:lnTo>
                    <a:lnTo>
                      <a:pt x="4149" y="3674"/>
                    </a:lnTo>
                    <a:lnTo>
                      <a:pt x="4397" y="3978"/>
                    </a:lnTo>
                    <a:lnTo>
                      <a:pt x="4758" y="4397"/>
                    </a:lnTo>
                    <a:lnTo>
                      <a:pt x="5120" y="4815"/>
                    </a:lnTo>
                    <a:lnTo>
                      <a:pt x="5462" y="5215"/>
                    </a:lnTo>
                    <a:lnTo>
                      <a:pt x="5824" y="5615"/>
                    </a:lnTo>
                    <a:lnTo>
                      <a:pt x="6223" y="6014"/>
                    </a:lnTo>
                    <a:lnTo>
                      <a:pt x="6661" y="6414"/>
                    </a:lnTo>
                    <a:lnTo>
                      <a:pt x="7099" y="6794"/>
                    </a:lnTo>
                    <a:lnTo>
                      <a:pt x="7593" y="7175"/>
                    </a:lnTo>
                    <a:lnTo>
                      <a:pt x="8088" y="7537"/>
                    </a:lnTo>
                    <a:lnTo>
                      <a:pt x="8602" y="7879"/>
                    </a:lnTo>
                    <a:lnTo>
                      <a:pt x="9135" y="8222"/>
                    </a:lnTo>
                    <a:lnTo>
                      <a:pt x="9668" y="8526"/>
                    </a:lnTo>
                    <a:lnTo>
                      <a:pt x="10219" y="8812"/>
                    </a:lnTo>
                    <a:lnTo>
                      <a:pt x="10790" y="9078"/>
                    </a:lnTo>
                    <a:lnTo>
                      <a:pt x="11361" y="9306"/>
                    </a:lnTo>
                    <a:lnTo>
                      <a:pt x="11932" y="9516"/>
                    </a:lnTo>
                    <a:lnTo>
                      <a:pt x="12484" y="9668"/>
                    </a:lnTo>
                    <a:lnTo>
                      <a:pt x="13055" y="9801"/>
                    </a:lnTo>
                    <a:lnTo>
                      <a:pt x="13074" y="9801"/>
                    </a:lnTo>
                    <a:lnTo>
                      <a:pt x="13930" y="9877"/>
                    </a:lnTo>
                    <a:lnTo>
                      <a:pt x="14691" y="9896"/>
                    </a:lnTo>
                    <a:lnTo>
                      <a:pt x="15053" y="9896"/>
                    </a:lnTo>
                    <a:lnTo>
                      <a:pt x="15414" y="9877"/>
                    </a:lnTo>
                    <a:lnTo>
                      <a:pt x="15738" y="9858"/>
                    </a:lnTo>
                    <a:lnTo>
                      <a:pt x="16042" y="9801"/>
                    </a:lnTo>
                    <a:lnTo>
                      <a:pt x="16442" y="9706"/>
                    </a:lnTo>
                    <a:lnTo>
                      <a:pt x="16785" y="9592"/>
                    </a:lnTo>
                    <a:lnTo>
                      <a:pt x="17089" y="9478"/>
                    </a:lnTo>
                    <a:lnTo>
                      <a:pt x="17355" y="9325"/>
                    </a:lnTo>
                    <a:lnTo>
                      <a:pt x="17584" y="9173"/>
                    </a:lnTo>
                    <a:lnTo>
                      <a:pt x="17774" y="9021"/>
                    </a:lnTo>
                    <a:lnTo>
                      <a:pt x="17945" y="8850"/>
                    </a:lnTo>
                    <a:lnTo>
                      <a:pt x="18079" y="8697"/>
                    </a:lnTo>
                    <a:lnTo>
                      <a:pt x="18193" y="8526"/>
                    </a:lnTo>
                    <a:lnTo>
                      <a:pt x="18288" y="8374"/>
                    </a:lnTo>
                    <a:lnTo>
                      <a:pt x="18440" y="8069"/>
                    </a:lnTo>
                    <a:lnTo>
                      <a:pt x="18573" y="7822"/>
                    </a:lnTo>
                    <a:lnTo>
                      <a:pt x="18630" y="7708"/>
                    </a:lnTo>
                    <a:lnTo>
                      <a:pt x="18706" y="7632"/>
                    </a:lnTo>
                    <a:lnTo>
                      <a:pt x="18592" y="7708"/>
                    </a:lnTo>
                    <a:lnTo>
                      <a:pt x="18440" y="7784"/>
                    </a:lnTo>
                    <a:lnTo>
                      <a:pt x="18212" y="7860"/>
                    </a:lnTo>
                    <a:lnTo>
                      <a:pt x="17926" y="7955"/>
                    </a:lnTo>
                    <a:lnTo>
                      <a:pt x="17546" y="8031"/>
                    </a:lnTo>
                    <a:lnTo>
                      <a:pt x="17108" y="8088"/>
                    </a:lnTo>
                    <a:lnTo>
                      <a:pt x="16556" y="8107"/>
                    </a:lnTo>
                    <a:lnTo>
                      <a:pt x="16176" y="8088"/>
                    </a:lnTo>
                    <a:lnTo>
                      <a:pt x="15738" y="8069"/>
                    </a:lnTo>
                    <a:lnTo>
                      <a:pt x="15281" y="8012"/>
                    </a:lnTo>
                    <a:lnTo>
                      <a:pt x="14767" y="7936"/>
                    </a:lnTo>
                    <a:lnTo>
                      <a:pt x="14216" y="7822"/>
                    </a:lnTo>
                    <a:lnTo>
                      <a:pt x="13626" y="7689"/>
                    </a:lnTo>
                    <a:lnTo>
                      <a:pt x="12998" y="7499"/>
                    </a:lnTo>
                    <a:lnTo>
                      <a:pt x="12313" y="7289"/>
                    </a:lnTo>
                    <a:lnTo>
                      <a:pt x="11856" y="7137"/>
                    </a:lnTo>
                    <a:lnTo>
                      <a:pt x="11380" y="6947"/>
                    </a:lnTo>
                    <a:lnTo>
                      <a:pt x="10905" y="6737"/>
                    </a:lnTo>
                    <a:lnTo>
                      <a:pt x="10410" y="6528"/>
                    </a:lnTo>
                    <a:lnTo>
                      <a:pt x="9382" y="6033"/>
                    </a:lnTo>
                    <a:lnTo>
                      <a:pt x="8355" y="5481"/>
                    </a:lnTo>
                    <a:lnTo>
                      <a:pt x="7308" y="4892"/>
                    </a:lnTo>
                    <a:lnTo>
                      <a:pt x="6299" y="4283"/>
                    </a:lnTo>
                    <a:lnTo>
                      <a:pt x="5291" y="3655"/>
                    </a:lnTo>
                    <a:lnTo>
                      <a:pt x="4339" y="3046"/>
                    </a:lnTo>
                    <a:lnTo>
                      <a:pt x="3445" y="2456"/>
                    </a:lnTo>
                    <a:lnTo>
                      <a:pt x="2627" y="1885"/>
                    </a:lnTo>
                    <a:lnTo>
                      <a:pt x="1238" y="914"/>
                    </a:lnTo>
                    <a:lnTo>
                      <a:pt x="426" y="322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32"/>
              <p:cNvSpPr/>
              <p:nvPr/>
            </p:nvSpPr>
            <p:spPr>
              <a:xfrm>
                <a:off x="5608950" y="4552525"/>
                <a:ext cx="43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53" extrusionOk="0">
                    <a:moveTo>
                      <a:pt x="0" y="0"/>
                    </a:moveTo>
                    <a:lnTo>
                      <a:pt x="172" y="552"/>
                    </a:lnTo>
                    <a:lnTo>
                      <a:pt x="38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32"/>
              <p:cNvSpPr/>
              <p:nvPr/>
            </p:nvSpPr>
            <p:spPr>
              <a:xfrm>
                <a:off x="5608950" y="4552525"/>
                <a:ext cx="43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5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172" y="552"/>
                    </a:lnTo>
                    <a:lnTo>
                      <a:pt x="172" y="55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32"/>
              <p:cNvSpPr/>
              <p:nvPr/>
            </p:nvSpPr>
            <p:spPr>
              <a:xfrm>
                <a:off x="5607050" y="4545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32"/>
              <p:cNvSpPr/>
              <p:nvPr/>
            </p:nvSpPr>
            <p:spPr>
              <a:xfrm>
                <a:off x="5450525" y="4543475"/>
                <a:ext cx="220775" cy="63227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25291" extrusionOk="0">
                    <a:moveTo>
                      <a:pt x="4739" y="1"/>
                    </a:moveTo>
                    <a:lnTo>
                      <a:pt x="4168" y="20"/>
                    </a:lnTo>
                    <a:lnTo>
                      <a:pt x="3902" y="58"/>
                    </a:lnTo>
                    <a:lnTo>
                      <a:pt x="3673" y="96"/>
                    </a:lnTo>
                    <a:lnTo>
                      <a:pt x="3350" y="191"/>
                    </a:lnTo>
                    <a:lnTo>
                      <a:pt x="3035" y="302"/>
                    </a:lnTo>
                    <a:lnTo>
                      <a:pt x="4434" y="210"/>
                    </a:lnTo>
                    <a:lnTo>
                      <a:pt x="4891" y="153"/>
                    </a:lnTo>
                    <a:lnTo>
                      <a:pt x="5766" y="58"/>
                    </a:lnTo>
                    <a:lnTo>
                      <a:pt x="5291" y="20"/>
                    </a:lnTo>
                    <a:lnTo>
                      <a:pt x="4739" y="1"/>
                    </a:lnTo>
                    <a:close/>
                    <a:moveTo>
                      <a:pt x="3035" y="302"/>
                    </a:moveTo>
                    <a:lnTo>
                      <a:pt x="2988" y="305"/>
                    </a:lnTo>
                    <a:lnTo>
                      <a:pt x="2988" y="305"/>
                    </a:lnTo>
                    <a:lnTo>
                      <a:pt x="2994" y="317"/>
                    </a:lnTo>
                    <a:lnTo>
                      <a:pt x="2994" y="317"/>
                    </a:lnTo>
                    <a:lnTo>
                      <a:pt x="3026" y="305"/>
                    </a:lnTo>
                    <a:lnTo>
                      <a:pt x="3035" y="302"/>
                    </a:lnTo>
                    <a:close/>
                    <a:moveTo>
                      <a:pt x="2988" y="305"/>
                    </a:moveTo>
                    <a:lnTo>
                      <a:pt x="2986" y="319"/>
                    </a:lnTo>
                    <a:lnTo>
                      <a:pt x="2986" y="319"/>
                    </a:lnTo>
                    <a:lnTo>
                      <a:pt x="2990" y="318"/>
                    </a:lnTo>
                    <a:lnTo>
                      <a:pt x="2990" y="318"/>
                    </a:lnTo>
                    <a:lnTo>
                      <a:pt x="2988" y="305"/>
                    </a:lnTo>
                    <a:close/>
                    <a:moveTo>
                      <a:pt x="6356" y="457"/>
                    </a:moveTo>
                    <a:lnTo>
                      <a:pt x="7034" y="2907"/>
                    </a:lnTo>
                    <a:lnTo>
                      <a:pt x="7003" y="2779"/>
                    </a:lnTo>
                    <a:lnTo>
                      <a:pt x="6737" y="1713"/>
                    </a:lnTo>
                    <a:lnTo>
                      <a:pt x="6509" y="914"/>
                    </a:lnTo>
                    <a:lnTo>
                      <a:pt x="6375" y="457"/>
                    </a:lnTo>
                    <a:close/>
                    <a:moveTo>
                      <a:pt x="7034" y="2907"/>
                    </a:moveTo>
                    <a:lnTo>
                      <a:pt x="7089" y="3136"/>
                    </a:lnTo>
                    <a:lnTo>
                      <a:pt x="7089" y="3136"/>
                    </a:lnTo>
                    <a:lnTo>
                      <a:pt x="7099" y="3140"/>
                    </a:lnTo>
                    <a:lnTo>
                      <a:pt x="7034" y="2907"/>
                    </a:lnTo>
                    <a:close/>
                    <a:moveTo>
                      <a:pt x="2994" y="317"/>
                    </a:moveTo>
                    <a:lnTo>
                      <a:pt x="2990" y="318"/>
                    </a:lnTo>
                    <a:lnTo>
                      <a:pt x="2990" y="318"/>
                    </a:lnTo>
                    <a:lnTo>
                      <a:pt x="3026" y="591"/>
                    </a:lnTo>
                    <a:lnTo>
                      <a:pt x="3045" y="952"/>
                    </a:lnTo>
                    <a:lnTo>
                      <a:pt x="3064" y="1466"/>
                    </a:lnTo>
                    <a:lnTo>
                      <a:pt x="3045" y="2170"/>
                    </a:lnTo>
                    <a:lnTo>
                      <a:pt x="3007" y="3064"/>
                    </a:lnTo>
                    <a:lnTo>
                      <a:pt x="2931" y="4168"/>
                    </a:lnTo>
                    <a:lnTo>
                      <a:pt x="2798" y="5481"/>
                    </a:lnTo>
                    <a:lnTo>
                      <a:pt x="2703" y="6223"/>
                    </a:lnTo>
                    <a:lnTo>
                      <a:pt x="2589" y="6965"/>
                    </a:lnTo>
                    <a:lnTo>
                      <a:pt x="2341" y="8488"/>
                    </a:lnTo>
                    <a:lnTo>
                      <a:pt x="2056" y="9991"/>
                    </a:lnTo>
                    <a:lnTo>
                      <a:pt x="1770" y="11399"/>
                    </a:lnTo>
                    <a:lnTo>
                      <a:pt x="1504" y="12617"/>
                    </a:lnTo>
                    <a:lnTo>
                      <a:pt x="1276" y="13568"/>
                    </a:lnTo>
                    <a:lnTo>
                      <a:pt x="1085" y="14444"/>
                    </a:lnTo>
                    <a:lnTo>
                      <a:pt x="2986" y="319"/>
                    </a:lnTo>
                    <a:lnTo>
                      <a:pt x="2986" y="319"/>
                    </a:lnTo>
                    <a:lnTo>
                      <a:pt x="2703" y="419"/>
                    </a:lnTo>
                    <a:lnTo>
                      <a:pt x="2436" y="552"/>
                    </a:lnTo>
                    <a:lnTo>
                      <a:pt x="1999" y="781"/>
                    </a:lnTo>
                    <a:lnTo>
                      <a:pt x="1827" y="876"/>
                    </a:lnTo>
                    <a:lnTo>
                      <a:pt x="1751" y="1675"/>
                    </a:lnTo>
                    <a:lnTo>
                      <a:pt x="1580" y="3845"/>
                    </a:lnTo>
                    <a:lnTo>
                      <a:pt x="1466" y="5329"/>
                    </a:lnTo>
                    <a:lnTo>
                      <a:pt x="1352" y="7022"/>
                    </a:lnTo>
                    <a:lnTo>
                      <a:pt x="1257" y="8887"/>
                    </a:lnTo>
                    <a:lnTo>
                      <a:pt x="1161" y="10866"/>
                    </a:lnTo>
                    <a:lnTo>
                      <a:pt x="1123" y="11856"/>
                    </a:lnTo>
                    <a:lnTo>
                      <a:pt x="1066" y="12807"/>
                    </a:lnTo>
                    <a:lnTo>
                      <a:pt x="990" y="13759"/>
                    </a:lnTo>
                    <a:lnTo>
                      <a:pt x="914" y="14672"/>
                    </a:lnTo>
                    <a:lnTo>
                      <a:pt x="724" y="16404"/>
                    </a:lnTo>
                    <a:lnTo>
                      <a:pt x="533" y="17945"/>
                    </a:lnTo>
                    <a:lnTo>
                      <a:pt x="343" y="19258"/>
                    </a:lnTo>
                    <a:lnTo>
                      <a:pt x="191" y="20286"/>
                    </a:lnTo>
                    <a:lnTo>
                      <a:pt x="1" y="21294"/>
                    </a:lnTo>
                    <a:lnTo>
                      <a:pt x="96" y="20933"/>
                    </a:lnTo>
                    <a:lnTo>
                      <a:pt x="305" y="20153"/>
                    </a:lnTo>
                    <a:lnTo>
                      <a:pt x="591" y="19011"/>
                    </a:lnTo>
                    <a:lnTo>
                      <a:pt x="914" y="17565"/>
                    </a:lnTo>
                    <a:lnTo>
                      <a:pt x="1257" y="15890"/>
                    </a:lnTo>
                    <a:lnTo>
                      <a:pt x="1428" y="14958"/>
                    </a:lnTo>
                    <a:lnTo>
                      <a:pt x="1599" y="14006"/>
                    </a:lnTo>
                    <a:lnTo>
                      <a:pt x="1732" y="13017"/>
                    </a:lnTo>
                    <a:lnTo>
                      <a:pt x="1865" y="12008"/>
                    </a:lnTo>
                    <a:lnTo>
                      <a:pt x="1980" y="11000"/>
                    </a:lnTo>
                    <a:lnTo>
                      <a:pt x="2075" y="9953"/>
                    </a:lnTo>
                    <a:lnTo>
                      <a:pt x="2113" y="10238"/>
                    </a:lnTo>
                    <a:lnTo>
                      <a:pt x="2170" y="11038"/>
                    </a:lnTo>
                    <a:lnTo>
                      <a:pt x="2246" y="12313"/>
                    </a:lnTo>
                    <a:lnTo>
                      <a:pt x="2265" y="13093"/>
                    </a:lnTo>
                    <a:lnTo>
                      <a:pt x="2284" y="13968"/>
                    </a:lnTo>
                    <a:lnTo>
                      <a:pt x="2303" y="14939"/>
                    </a:lnTo>
                    <a:lnTo>
                      <a:pt x="2303" y="15985"/>
                    </a:lnTo>
                    <a:lnTo>
                      <a:pt x="2284" y="17108"/>
                    </a:lnTo>
                    <a:lnTo>
                      <a:pt x="2246" y="18288"/>
                    </a:lnTo>
                    <a:lnTo>
                      <a:pt x="2189" y="19525"/>
                    </a:lnTo>
                    <a:lnTo>
                      <a:pt x="2094" y="20800"/>
                    </a:lnTo>
                    <a:lnTo>
                      <a:pt x="1980" y="22132"/>
                    </a:lnTo>
                    <a:lnTo>
                      <a:pt x="1827" y="23502"/>
                    </a:lnTo>
                    <a:lnTo>
                      <a:pt x="4948" y="24491"/>
                    </a:lnTo>
                    <a:lnTo>
                      <a:pt x="7955" y="25252"/>
                    </a:lnTo>
                    <a:lnTo>
                      <a:pt x="8431" y="25290"/>
                    </a:lnTo>
                    <a:lnTo>
                      <a:pt x="8488" y="24739"/>
                    </a:lnTo>
                    <a:lnTo>
                      <a:pt x="8564" y="24092"/>
                    </a:lnTo>
                    <a:lnTo>
                      <a:pt x="8640" y="23216"/>
                    </a:lnTo>
                    <a:lnTo>
                      <a:pt x="8697" y="22132"/>
                    </a:lnTo>
                    <a:lnTo>
                      <a:pt x="8773" y="20876"/>
                    </a:lnTo>
                    <a:lnTo>
                      <a:pt x="8811" y="19429"/>
                    </a:lnTo>
                    <a:lnTo>
                      <a:pt x="8830" y="17850"/>
                    </a:lnTo>
                    <a:lnTo>
                      <a:pt x="8830" y="16651"/>
                    </a:lnTo>
                    <a:lnTo>
                      <a:pt x="8792" y="15414"/>
                    </a:lnTo>
                    <a:lnTo>
                      <a:pt x="8735" y="14120"/>
                    </a:lnTo>
                    <a:lnTo>
                      <a:pt x="8659" y="12788"/>
                    </a:lnTo>
                    <a:lnTo>
                      <a:pt x="8564" y="11780"/>
                    </a:lnTo>
                    <a:lnTo>
                      <a:pt x="8469" y="10790"/>
                    </a:lnTo>
                    <a:lnTo>
                      <a:pt x="8354" y="9839"/>
                    </a:lnTo>
                    <a:lnTo>
                      <a:pt x="8221" y="8906"/>
                    </a:lnTo>
                    <a:lnTo>
                      <a:pt x="8088" y="8012"/>
                    </a:lnTo>
                    <a:lnTo>
                      <a:pt x="7936" y="7137"/>
                    </a:lnTo>
                    <a:lnTo>
                      <a:pt x="7784" y="6299"/>
                    </a:lnTo>
                    <a:lnTo>
                      <a:pt x="7631" y="5500"/>
                    </a:lnTo>
                    <a:lnTo>
                      <a:pt x="7308" y="4054"/>
                    </a:lnTo>
                    <a:lnTo>
                      <a:pt x="7089" y="3136"/>
                    </a:lnTo>
                    <a:lnTo>
                      <a:pt x="7089" y="3136"/>
                    </a:lnTo>
                    <a:lnTo>
                      <a:pt x="6547" y="2912"/>
                    </a:lnTo>
                    <a:lnTo>
                      <a:pt x="6033" y="2684"/>
                    </a:lnTo>
                    <a:lnTo>
                      <a:pt x="5576" y="2455"/>
                    </a:lnTo>
                    <a:lnTo>
                      <a:pt x="5158" y="2208"/>
                    </a:lnTo>
                    <a:lnTo>
                      <a:pt x="4777" y="1980"/>
                    </a:lnTo>
                    <a:lnTo>
                      <a:pt x="4453" y="1732"/>
                    </a:lnTo>
                    <a:lnTo>
                      <a:pt x="4149" y="1504"/>
                    </a:lnTo>
                    <a:lnTo>
                      <a:pt x="3883" y="1295"/>
                    </a:lnTo>
                    <a:lnTo>
                      <a:pt x="3673" y="1085"/>
                    </a:lnTo>
                    <a:lnTo>
                      <a:pt x="3483" y="895"/>
                    </a:lnTo>
                    <a:lnTo>
                      <a:pt x="3198" y="591"/>
                    </a:lnTo>
                    <a:lnTo>
                      <a:pt x="3026" y="381"/>
                    </a:lnTo>
                    <a:lnTo>
                      <a:pt x="2994" y="317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32"/>
              <p:cNvSpPr/>
              <p:nvPr/>
            </p:nvSpPr>
            <p:spPr>
              <a:xfrm>
                <a:off x="5450525" y="4543475"/>
                <a:ext cx="220775" cy="63227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25291" fill="none" extrusionOk="0">
                    <a:moveTo>
                      <a:pt x="4739" y="1"/>
                    </a:moveTo>
                    <a:lnTo>
                      <a:pt x="4739" y="1"/>
                    </a:lnTo>
                    <a:lnTo>
                      <a:pt x="4168" y="20"/>
                    </a:lnTo>
                    <a:lnTo>
                      <a:pt x="3902" y="58"/>
                    </a:lnTo>
                    <a:lnTo>
                      <a:pt x="3673" y="96"/>
                    </a:lnTo>
                    <a:lnTo>
                      <a:pt x="3673" y="96"/>
                    </a:lnTo>
                    <a:lnTo>
                      <a:pt x="3350" y="191"/>
                    </a:lnTo>
                    <a:lnTo>
                      <a:pt x="3026" y="305"/>
                    </a:lnTo>
                    <a:lnTo>
                      <a:pt x="2703" y="419"/>
                    </a:lnTo>
                    <a:lnTo>
                      <a:pt x="2436" y="552"/>
                    </a:lnTo>
                    <a:lnTo>
                      <a:pt x="1999" y="781"/>
                    </a:lnTo>
                    <a:lnTo>
                      <a:pt x="1827" y="876"/>
                    </a:lnTo>
                    <a:lnTo>
                      <a:pt x="1827" y="876"/>
                    </a:lnTo>
                    <a:lnTo>
                      <a:pt x="1751" y="1675"/>
                    </a:lnTo>
                    <a:lnTo>
                      <a:pt x="1580" y="3845"/>
                    </a:lnTo>
                    <a:lnTo>
                      <a:pt x="1466" y="5329"/>
                    </a:lnTo>
                    <a:lnTo>
                      <a:pt x="1352" y="7022"/>
                    </a:lnTo>
                    <a:lnTo>
                      <a:pt x="1257" y="8887"/>
                    </a:lnTo>
                    <a:lnTo>
                      <a:pt x="1161" y="10866"/>
                    </a:lnTo>
                    <a:lnTo>
                      <a:pt x="1161" y="10866"/>
                    </a:lnTo>
                    <a:lnTo>
                      <a:pt x="1123" y="11856"/>
                    </a:lnTo>
                    <a:lnTo>
                      <a:pt x="1066" y="12807"/>
                    </a:lnTo>
                    <a:lnTo>
                      <a:pt x="990" y="13759"/>
                    </a:lnTo>
                    <a:lnTo>
                      <a:pt x="914" y="14672"/>
                    </a:lnTo>
                    <a:lnTo>
                      <a:pt x="724" y="16404"/>
                    </a:lnTo>
                    <a:lnTo>
                      <a:pt x="533" y="17945"/>
                    </a:lnTo>
                    <a:lnTo>
                      <a:pt x="343" y="19258"/>
                    </a:lnTo>
                    <a:lnTo>
                      <a:pt x="191" y="20286"/>
                    </a:lnTo>
                    <a:lnTo>
                      <a:pt x="1" y="21294"/>
                    </a:lnTo>
                    <a:lnTo>
                      <a:pt x="1" y="21294"/>
                    </a:lnTo>
                    <a:lnTo>
                      <a:pt x="96" y="20933"/>
                    </a:lnTo>
                    <a:lnTo>
                      <a:pt x="305" y="20153"/>
                    </a:lnTo>
                    <a:lnTo>
                      <a:pt x="591" y="19011"/>
                    </a:lnTo>
                    <a:lnTo>
                      <a:pt x="914" y="17565"/>
                    </a:lnTo>
                    <a:lnTo>
                      <a:pt x="1257" y="15890"/>
                    </a:lnTo>
                    <a:lnTo>
                      <a:pt x="1428" y="14958"/>
                    </a:lnTo>
                    <a:lnTo>
                      <a:pt x="1599" y="14006"/>
                    </a:lnTo>
                    <a:lnTo>
                      <a:pt x="1732" y="13017"/>
                    </a:lnTo>
                    <a:lnTo>
                      <a:pt x="1865" y="12008"/>
                    </a:lnTo>
                    <a:lnTo>
                      <a:pt x="1980" y="11000"/>
                    </a:lnTo>
                    <a:lnTo>
                      <a:pt x="2075" y="9953"/>
                    </a:lnTo>
                    <a:lnTo>
                      <a:pt x="2075" y="9953"/>
                    </a:lnTo>
                    <a:lnTo>
                      <a:pt x="2113" y="10238"/>
                    </a:lnTo>
                    <a:lnTo>
                      <a:pt x="2170" y="11038"/>
                    </a:lnTo>
                    <a:lnTo>
                      <a:pt x="2246" y="12313"/>
                    </a:lnTo>
                    <a:lnTo>
                      <a:pt x="2265" y="13093"/>
                    </a:lnTo>
                    <a:lnTo>
                      <a:pt x="2284" y="13968"/>
                    </a:lnTo>
                    <a:lnTo>
                      <a:pt x="2303" y="14939"/>
                    </a:lnTo>
                    <a:lnTo>
                      <a:pt x="2303" y="15985"/>
                    </a:lnTo>
                    <a:lnTo>
                      <a:pt x="2284" y="17108"/>
                    </a:lnTo>
                    <a:lnTo>
                      <a:pt x="2246" y="18288"/>
                    </a:lnTo>
                    <a:lnTo>
                      <a:pt x="2189" y="19525"/>
                    </a:lnTo>
                    <a:lnTo>
                      <a:pt x="2094" y="20800"/>
                    </a:lnTo>
                    <a:lnTo>
                      <a:pt x="1980" y="22132"/>
                    </a:lnTo>
                    <a:lnTo>
                      <a:pt x="1827" y="23502"/>
                    </a:lnTo>
                    <a:lnTo>
                      <a:pt x="4948" y="24491"/>
                    </a:lnTo>
                    <a:lnTo>
                      <a:pt x="7955" y="25252"/>
                    </a:lnTo>
                    <a:lnTo>
                      <a:pt x="7955" y="25252"/>
                    </a:lnTo>
                    <a:lnTo>
                      <a:pt x="7955" y="25252"/>
                    </a:lnTo>
                    <a:lnTo>
                      <a:pt x="8431" y="25290"/>
                    </a:lnTo>
                    <a:lnTo>
                      <a:pt x="8431" y="25290"/>
                    </a:lnTo>
                    <a:lnTo>
                      <a:pt x="8488" y="24739"/>
                    </a:lnTo>
                    <a:lnTo>
                      <a:pt x="8564" y="24092"/>
                    </a:lnTo>
                    <a:lnTo>
                      <a:pt x="8640" y="23216"/>
                    </a:lnTo>
                    <a:lnTo>
                      <a:pt x="8697" y="22132"/>
                    </a:lnTo>
                    <a:lnTo>
                      <a:pt x="8773" y="20876"/>
                    </a:lnTo>
                    <a:lnTo>
                      <a:pt x="8811" y="19429"/>
                    </a:lnTo>
                    <a:lnTo>
                      <a:pt x="8830" y="17850"/>
                    </a:lnTo>
                    <a:lnTo>
                      <a:pt x="8830" y="17850"/>
                    </a:lnTo>
                    <a:lnTo>
                      <a:pt x="8830" y="16651"/>
                    </a:lnTo>
                    <a:lnTo>
                      <a:pt x="8792" y="15414"/>
                    </a:lnTo>
                    <a:lnTo>
                      <a:pt x="8735" y="14120"/>
                    </a:lnTo>
                    <a:lnTo>
                      <a:pt x="8659" y="12788"/>
                    </a:lnTo>
                    <a:lnTo>
                      <a:pt x="8659" y="12788"/>
                    </a:lnTo>
                    <a:lnTo>
                      <a:pt x="8659" y="12788"/>
                    </a:lnTo>
                    <a:lnTo>
                      <a:pt x="8564" y="11780"/>
                    </a:lnTo>
                    <a:lnTo>
                      <a:pt x="8469" y="10790"/>
                    </a:lnTo>
                    <a:lnTo>
                      <a:pt x="8354" y="9839"/>
                    </a:lnTo>
                    <a:lnTo>
                      <a:pt x="8221" y="8906"/>
                    </a:lnTo>
                    <a:lnTo>
                      <a:pt x="8088" y="8012"/>
                    </a:lnTo>
                    <a:lnTo>
                      <a:pt x="7936" y="7137"/>
                    </a:lnTo>
                    <a:lnTo>
                      <a:pt x="7784" y="6299"/>
                    </a:lnTo>
                    <a:lnTo>
                      <a:pt x="7631" y="5500"/>
                    </a:lnTo>
                    <a:lnTo>
                      <a:pt x="7308" y="4054"/>
                    </a:lnTo>
                    <a:lnTo>
                      <a:pt x="7003" y="2779"/>
                    </a:lnTo>
                    <a:lnTo>
                      <a:pt x="6737" y="1713"/>
                    </a:lnTo>
                    <a:lnTo>
                      <a:pt x="6509" y="914"/>
                    </a:lnTo>
                    <a:lnTo>
                      <a:pt x="6509" y="914"/>
                    </a:lnTo>
                    <a:lnTo>
                      <a:pt x="6375" y="457"/>
                    </a:lnTo>
                    <a:lnTo>
                      <a:pt x="6375" y="457"/>
                    </a:lnTo>
                    <a:lnTo>
                      <a:pt x="6375" y="457"/>
                    </a:lnTo>
                    <a:lnTo>
                      <a:pt x="6356" y="457"/>
                    </a:lnTo>
                    <a:lnTo>
                      <a:pt x="7099" y="3140"/>
                    </a:lnTo>
                    <a:lnTo>
                      <a:pt x="7099" y="3140"/>
                    </a:lnTo>
                    <a:lnTo>
                      <a:pt x="6547" y="2912"/>
                    </a:lnTo>
                    <a:lnTo>
                      <a:pt x="6033" y="2684"/>
                    </a:lnTo>
                    <a:lnTo>
                      <a:pt x="5576" y="2455"/>
                    </a:lnTo>
                    <a:lnTo>
                      <a:pt x="5158" y="2208"/>
                    </a:lnTo>
                    <a:lnTo>
                      <a:pt x="4777" y="1980"/>
                    </a:lnTo>
                    <a:lnTo>
                      <a:pt x="4453" y="1732"/>
                    </a:lnTo>
                    <a:lnTo>
                      <a:pt x="4149" y="1504"/>
                    </a:lnTo>
                    <a:lnTo>
                      <a:pt x="3883" y="1295"/>
                    </a:lnTo>
                    <a:lnTo>
                      <a:pt x="3673" y="1085"/>
                    </a:lnTo>
                    <a:lnTo>
                      <a:pt x="3483" y="895"/>
                    </a:lnTo>
                    <a:lnTo>
                      <a:pt x="3198" y="591"/>
                    </a:lnTo>
                    <a:lnTo>
                      <a:pt x="3026" y="381"/>
                    </a:lnTo>
                    <a:lnTo>
                      <a:pt x="2988" y="305"/>
                    </a:lnTo>
                    <a:lnTo>
                      <a:pt x="2988" y="305"/>
                    </a:lnTo>
                    <a:lnTo>
                      <a:pt x="3026" y="591"/>
                    </a:lnTo>
                    <a:lnTo>
                      <a:pt x="3045" y="952"/>
                    </a:lnTo>
                    <a:lnTo>
                      <a:pt x="3064" y="1466"/>
                    </a:lnTo>
                    <a:lnTo>
                      <a:pt x="3045" y="2170"/>
                    </a:lnTo>
                    <a:lnTo>
                      <a:pt x="3007" y="3064"/>
                    </a:lnTo>
                    <a:lnTo>
                      <a:pt x="2931" y="4168"/>
                    </a:lnTo>
                    <a:lnTo>
                      <a:pt x="2798" y="5481"/>
                    </a:lnTo>
                    <a:lnTo>
                      <a:pt x="2798" y="5481"/>
                    </a:lnTo>
                    <a:lnTo>
                      <a:pt x="2703" y="6223"/>
                    </a:lnTo>
                    <a:lnTo>
                      <a:pt x="2589" y="6965"/>
                    </a:lnTo>
                    <a:lnTo>
                      <a:pt x="2341" y="8488"/>
                    </a:lnTo>
                    <a:lnTo>
                      <a:pt x="2056" y="9991"/>
                    </a:lnTo>
                    <a:lnTo>
                      <a:pt x="1770" y="11399"/>
                    </a:lnTo>
                    <a:lnTo>
                      <a:pt x="1504" y="12617"/>
                    </a:lnTo>
                    <a:lnTo>
                      <a:pt x="1276" y="13568"/>
                    </a:lnTo>
                    <a:lnTo>
                      <a:pt x="1085" y="14444"/>
                    </a:lnTo>
                    <a:lnTo>
                      <a:pt x="2988" y="305"/>
                    </a:lnTo>
                    <a:lnTo>
                      <a:pt x="2988" y="305"/>
                    </a:lnTo>
                    <a:lnTo>
                      <a:pt x="4434" y="210"/>
                    </a:lnTo>
                    <a:lnTo>
                      <a:pt x="4434" y="210"/>
                    </a:lnTo>
                    <a:lnTo>
                      <a:pt x="4891" y="153"/>
                    </a:lnTo>
                    <a:lnTo>
                      <a:pt x="5766" y="58"/>
                    </a:lnTo>
                    <a:lnTo>
                      <a:pt x="5766" y="58"/>
                    </a:lnTo>
                    <a:lnTo>
                      <a:pt x="5291" y="20"/>
                    </a:lnTo>
                    <a:lnTo>
                      <a:pt x="473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32"/>
              <p:cNvSpPr/>
              <p:nvPr/>
            </p:nvSpPr>
            <p:spPr>
              <a:xfrm>
                <a:off x="5561375" y="4544900"/>
                <a:ext cx="4855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401" extrusionOk="0">
                    <a:moveTo>
                      <a:pt x="1332" y="1"/>
                    </a:moveTo>
                    <a:lnTo>
                      <a:pt x="457" y="96"/>
                    </a:lnTo>
                    <a:lnTo>
                      <a:pt x="0" y="153"/>
                    </a:lnTo>
                    <a:lnTo>
                      <a:pt x="1827" y="39"/>
                    </a:lnTo>
                    <a:lnTo>
                      <a:pt x="1332" y="1"/>
                    </a:lnTo>
                    <a:close/>
                    <a:moveTo>
                      <a:pt x="1827" y="39"/>
                    </a:moveTo>
                    <a:lnTo>
                      <a:pt x="1922" y="400"/>
                    </a:lnTo>
                    <a:lnTo>
                      <a:pt x="1941" y="400"/>
                    </a:lnTo>
                    <a:lnTo>
                      <a:pt x="1903" y="305"/>
                    </a:lnTo>
                    <a:lnTo>
                      <a:pt x="1827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32"/>
              <p:cNvSpPr/>
              <p:nvPr/>
            </p:nvSpPr>
            <p:spPr>
              <a:xfrm>
                <a:off x="5607050" y="4545850"/>
                <a:ext cx="28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63" fill="none" extrusionOk="0">
                    <a:moveTo>
                      <a:pt x="0" y="1"/>
                    </a:moveTo>
                    <a:lnTo>
                      <a:pt x="95" y="362"/>
                    </a:lnTo>
                    <a:lnTo>
                      <a:pt x="95" y="362"/>
                    </a:lnTo>
                    <a:lnTo>
                      <a:pt x="114" y="362"/>
                    </a:lnTo>
                    <a:lnTo>
                      <a:pt x="114" y="362"/>
                    </a:lnTo>
                    <a:lnTo>
                      <a:pt x="76" y="267"/>
                    </a:lnTo>
                    <a:lnTo>
                      <a:pt x="76" y="267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32"/>
              <p:cNvSpPr/>
              <p:nvPr/>
            </p:nvSpPr>
            <p:spPr>
              <a:xfrm>
                <a:off x="5561375" y="4544900"/>
                <a:ext cx="457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153" fill="none" extrusionOk="0">
                    <a:moveTo>
                      <a:pt x="1332" y="1"/>
                    </a:moveTo>
                    <a:lnTo>
                      <a:pt x="1332" y="1"/>
                    </a:lnTo>
                    <a:lnTo>
                      <a:pt x="457" y="96"/>
                    </a:lnTo>
                    <a:lnTo>
                      <a:pt x="0" y="153"/>
                    </a:lnTo>
                    <a:lnTo>
                      <a:pt x="1827" y="39"/>
                    </a:lnTo>
                    <a:lnTo>
                      <a:pt x="1827" y="39"/>
                    </a:lnTo>
                    <a:lnTo>
                      <a:pt x="133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32"/>
              <p:cNvSpPr/>
              <p:nvPr/>
            </p:nvSpPr>
            <p:spPr>
              <a:xfrm>
                <a:off x="5574225" y="5155750"/>
                <a:ext cx="751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762" extrusionOk="0">
                    <a:moveTo>
                      <a:pt x="0" y="0"/>
                    </a:moveTo>
                    <a:lnTo>
                      <a:pt x="1675" y="552"/>
                    </a:lnTo>
                    <a:lnTo>
                      <a:pt x="1694" y="552"/>
                    </a:lnTo>
                    <a:lnTo>
                      <a:pt x="2360" y="685"/>
                    </a:lnTo>
                    <a:lnTo>
                      <a:pt x="3007" y="7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010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32"/>
              <p:cNvSpPr/>
              <p:nvPr/>
            </p:nvSpPr>
            <p:spPr>
              <a:xfrm>
                <a:off x="5574225" y="5155750"/>
                <a:ext cx="751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762" fill="none" extrusionOk="0">
                    <a:moveTo>
                      <a:pt x="0" y="0"/>
                    </a:moveTo>
                    <a:lnTo>
                      <a:pt x="1675" y="552"/>
                    </a:lnTo>
                    <a:lnTo>
                      <a:pt x="1694" y="552"/>
                    </a:lnTo>
                    <a:lnTo>
                      <a:pt x="1694" y="552"/>
                    </a:lnTo>
                    <a:lnTo>
                      <a:pt x="2360" y="685"/>
                    </a:lnTo>
                    <a:lnTo>
                      <a:pt x="3007" y="761"/>
                    </a:lnTo>
                    <a:lnTo>
                      <a:pt x="3007" y="76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32"/>
              <p:cNvSpPr/>
              <p:nvPr/>
            </p:nvSpPr>
            <p:spPr>
              <a:xfrm>
                <a:off x="5525225" y="4548700"/>
                <a:ext cx="102775" cy="733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2932" extrusionOk="0">
                    <a:moveTo>
                      <a:pt x="1446" y="1"/>
                    </a:moveTo>
                    <a:lnTo>
                      <a:pt x="0" y="96"/>
                    </a:lnTo>
                    <a:lnTo>
                      <a:pt x="38" y="172"/>
                    </a:lnTo>
                    <a:lnTo>
                      <a:pt x="210" y="382"/>
                    </a:lnTo>
                    <a:lnTo>
                      <a:pt x="495" y="686"/>
                    </a:lnTo>
                    <a:lnTo>
                      <a:pt x="685" y="876"/>
                    </a:lnTo>
                    <a:lnTo>
                      <a:pt x="895" y="1086"/>
                    </a:lnTo>
                    <a:lnTo>
                      <a:pt x="1161" y="1295"/>
                    </a:lnTo>
                    <a:lnTo>
                      <a:pt x="1465" y="1523"/>
                    </a:lnTo>
                    <a:lnTo>
                      <a:pt x="1789" y="1771"/>
                    </a:lnTo>
                    <a:lnTo>
                      <a:pt x="2170" y="1999"/>
                    </a:lnTo>
                    <a:lnTo>
                      <a:pt x="2588" y="2246"/>
                    </a:lnTo>
                    <a:lnTo>
                      <a:pt x="3045" y="2475"/>
                    </a:lnTo>
                    <a:lnTo>
                      <a:pt x="3559" y="2703"/>
                    </a:lnTo>
                    <a:lnTo>
                      <a:pt x="4111" y="2931"/>
                    </a:lnTo>
                    <a:lnTo>
                      <a:pt x="3368" y="248"/>
                    </a:lnTo>
                    <a:lnTo>
                      <a:pt x="2874" y="153"/>
                    </a:lnTo>
                    <a:lnTo>
                      <a:pt x="2379" y="77"/>
                    </a:lnTo>
                    <a:lnTo>
                      <a:pt x="1941" y="20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32"/>
              <p:cNvSpPr/>
              <p:nvPr/>
            </p:nvSpPr>
            <p:spPr>
              <a:xfrm>
                <a:off x="5525225" y="4548700"/>
                <a:ext cx="102775" cy="733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2932" fill="none" extrusionOk="0">
                    <a:moveTo>
                      <a:pt x="1446" y="1"/>
                    </a:moveTo>
                    <a:lnTo>
                      <a:pt x="0" y="9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38" y="172"/>
                    </a:lnTo>
                    <a:lnTo>
                      <a:pt x="210" y="382"/>
                    </a:lnTo>
                    <a:lnTo>
                      <a:pt x="495" y="686"/>
                    </a:lnTo>
                    <a:lnTo>
                      <a:pt x="685" y="876"/>
                    </a:lnTo>
                    <a:lnTo>
                      <a:pt x="895" y="1086"/>
                    </a:lnTo>
                    <a:lnTo>
                      <a:pt x="1161" y="1295"/>
                    </a:lnTo>
                    <a:lnTo>
                      <a:pt x="1465" y="1523"/>
                    </a:lnTo>
                    <a:lnTo>
                      <a:pt x="1789" y="1771"/>
                    </a:lnTo>
                    <a:lnTo>
                      <a:pt x="2170" y="1999"/>
                    </a:lnTo>
                    <a:lnTo>
                      <a:pt x="2588" y="2246"/>
                    </a:lnTo>
                    <a:lnTo>
                      <a:pt x="3045" y="2475"/>
                    </a:lnTo>
                    <a:lnTo>
                      <a:pt x="3559" y="2703"/>
                    </a:lnTo>
                    <a:lnTo>
                      <a:pt x="4111" y="2931"/>
                    </a:lnTo>
                    <a:lnTo>
                      <a:pt x="3368" y="248"/>
                    </a:lnTo>
                    <a:lnTo>
                      <a:pt x="3368" y="248"/>
                    </a:lnTo>
                    <a:lnTo>
                      <a:pt x="2874" y="153"/>
                    </a:lnTo>
                    <a:lnTo>
                      <a:pt x="2379" y="77"/>
                    </a:lnTo>
                    <a:lnTo>
                      <a:pt x="1941" y="20"/>
                    </a:lnTo>
                    <a:lnTo>
                      <a:pt x="1523" y="1"/>
                    </a:lnTo>
                    <a:lnTo>
                      <a:pt x="1523" y="1"/>
                    </a:lnTo>
                    <a:lnTo>
                      <a:pt x="1427" y="1"/>
                    </a:lnTo>
                    <a:lnTo>
                      <a:pt x="1427" y="1"/>
                    </a:lnTo>
                    <a:lnTo>
                      <a:pt x="144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32"/>
              <p:cNvSpPr/>
              <p:nvPr/>
            </p:nvSpPr>
            <p:spPr>
              <a:xfrm>
                <a:off x="5561375" y="4545850"/>
                <a:ext cx="4807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363" extrusionOk="0">
                    <a:moveTo>
                      <a:pt x="1827" y="1"/>
                    </a:moveTo>
                    <a:lnTo>
                      <a:pt x="0" y="115"/>
                    </a:lnTo>
                    <a:lnTo>
                      <a:pt x="77" y="115"/>
                    </a:lnTo>
                    <a:lnTo>
                      <a:pt x="495" y="134"/>
                    </a:lnTo>
                    <a:lnTo>
                      <a:pt x="933" y="191"/>
                    </a:lnTo>
                    <a:lnTo>
                      <a:pt x="1428" y="267"/>
                    </a:lnTo>
                    <a:lnTo>
                      <a:pt x="1922" y="362"/>
                    </a:lnTo>
                    <a:lnTo>
                      <a:pt x="182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32"/>
              <p:cNvSpPr/>
              <p:nvPr/>
            </p:nvSpPr>
            <p:spPr>
              <a:xfrm>
                <a:off x="5560900" y="4545850"/>
                <a:ext cx="485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363" fill="none" extrusionOk="0">
                    <a:moveTo>
                      <a:pt x="1846" y="1"/>
                    </a:moveTo>
                    <a:lnTo>
                      <a:pt x="19" y="115"/>
                    </a:lnTo>
                    <a:lnTo>
                      <a:pt x="19" y="115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96" y="115"/>
                    </a:lnTo>
                    <a:lnTo>
                      <a:pt x="96" y="115"/>
                    </a:lnTo>
                    <a:lnTo>
                      <a:pt x="514" y="134"/>
                    </a:lnTo>
                    <a:lnTo>
                      <a:pt x="952" y="191"/>
                    </a:lnTo>
                    <a:lnTo>
                      <a:pt x="1447" y="267"/>
                    </a:lnTo>
                    <a:lnTo>
                      <a:pt x="1941" y="362"/>
                    </a:lnTo>
                    <a:lnTo>
                      <a:pt x="1846" y="1"/>
                    </a:lnTo>
                    <a:lnTo>
                      <a:pt x="1846" y="1"/>
                    </a:lnTo>
                    <a:lnTo>
                      <a:pt x="1846" y="1"/>
                    </a:lnTo>
                    <a:lnTo>
                      <a:pt x="1846" y="1"/>
                    </a:lnTo>
                    <a:lnTo>
                      <a:pt x="1846" y="1"/>
                    </a:lnTo>
                    <a:lnTo>
                      <a:pt x="1846" y="1"/>
                    </a:lnTo>
                    <a:lnTo>
                      <a:pt x="1846" y="1"/>
                    </a:lnTo>
                    <a:lnTo>
                      <a:pt x="184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32"/>
              <p:cNvSpPr/>
              <p:nvPr/>
            </p:nvSpPr>
            <p:spPr>
              <a:xfrm>
                <a:off x="5903900" y="4613400"/>
                <a:ext cx="225525" cy="410600"/>
              </a:xfrm>
              <a:custGeom>
                <a:avLst/>
                <a:gdLst/>
                <a:ahLst/>
                <a:cxnLst/>
                <a:rect l="l" t="t" r="r" b="b"/>
                <a:pathLst>
                  <a:path w="9021" h="16424" extrusionOk="0">
                    <a:moveTo>
                      <a:pt x="0" y="1"/>
                    </a:moveTo>
                    <a:lnTo>
                      <a:pt x="19" y="11533"/>
                    </a:lnTo>
                    <a:lnTo>
                      <a:pt x="96" y="10905"/>
                    </a:lnTo>
                    <a:lnTo>
                      <a:pt x="153" y="10277"/>
                    </a:lnTo>
                    <a:lnTo>
                      <a:pt x="229" y="9002"/>
                    </a:lnTo>
                    <a:lnTo>
                      <a:pt x="286" y="7746"/>
                    </a:lnTo>
                    <a:lnTo>
                      <a:pt x="305" y="6490"/>
                    </a:lnTo>
                    <a:lnTo>
                      <a:pt x="305" y="5272"/>
                    </a:lnTo>
                    <a:lnTo>
                      <a:pt x="267" y="4092"/>
                    </a:lnTo>
                    <a:lnTo>
                      <a:pt x="229" y="3008"/>
                    </a:lnTo>
                    <a:lnTo>
                      <a:pt x="172" y="1980"/>
                    </a:lnTo>
                    <a:lnTo>
                      <a:pt x="153" y="1771"/>
                    </a:lnTo>
                    <a:lnTo>
                      <a:pt x="39" y="439"/>
                    </a:lnTo>
                    <a:lnTo>
                      <a:pt x="0" y="1"/>
                    </a:lnTo>
                    <a:close/>
                    <a:moveTo>
                      <a:pt x="8925" y="781"/>
                    </a:moveTo>
                    <a:lnTo>
                      <a:pt x="8982" y="1752"/>
                    </a:lnTo>
                    <a:lnTo>
                      <a:pt x="9001" y="2741"/>
                    </a:lnTo>
                    <a:lnTo>
                      <a:pt x="8982" y="3750"/>
                    </a:lnTo>
                    <a:lnTo>
                      <a:pt x="8944" y="4758"/>
                    </a:lnTo>
                    <a:lnTo>
                      <a:pt x="8887" y="5786"/>
                    </a:lnTo>
                    <a:lnTo>
                      <a:pt x="8792" y="6832"/>
                    </a:lnTo>
                    <a:lnTo>
                      <a:pt x="8697" y="7860"/>
                    </a:lnTo>
                    <a:lnTo>
                      <a:pt x="8564" y="8888"/>
                    </a:lnTo>
                    <a:lnTo>
                      <a:pt x="8430" y="9915"/>
                    </a:lnTo>
                    <a:lnTo>
                      <a:pt x="8278" y="10924"/>
                    </a:lnTo>
                    <a:lnTo>
                      <a:pt x="8126" y="11913"/>
                    </a:lnTo>
                    <a:lnTo>
                      <a:pt x="7955" y="12865"/>
                    </a:lnTo>
                    <a:lnTo>
                      <a:pt x="7593" y="14711"/>
                    </a:lnTo>
                    <a:lnTo>
                      <a:pt x="7251" y="16404"/>
                    </a:lnTo>
                    <a:lnTo>
                      <a:pt x="7403" y="16423"/>
                    </a:lnTo>
                    <a:lnTo>
                      <a:pt x="7479" y="16005"/>
                    </a:lnTo>
                    <a:lnTo>
                      <a:pt x="7707" y="14825"/>
                    </a:lnTo>
                    <a:lnTo>
                      <a:pt x="8012" y="13036"/>
                    </a:lnTo>
                    <a:lnTo>
                      <a:pt x="8183" y="11989"/>
                    </a:lnTo>
                    <a:lnTo>
                      <a:pt x="8354" y="10829"/>
                    </a:lnTo>
                    <a:lnTo>
                      <a:pt x="8526" y="9611"/>
                    </a:lnTo>
                    <a:lnTo>
                      <a:pt x="8678" y="8336"/>
                    </a:lnTo>
                    <a:lnTo>
                      <a:pt x="8811" y="7042"/>
                    </a:lnTo>
                    <a:lnTo>
                      <a:pt x="8906" y="5729"/>
                    </a:lnTo>
                    <a:lnTo>
                      <a:pt x="8982" y="4435"/>
                    </a:lnTo>
                    <a:lnTo>
                      <a:pt x="9020" y="3160"/>
                    </a:lnTo>
                    <a:lnTo>
                      <a:pt x="9020" y="2532"/>
                    </a:lnTo>
                    <a:lnTo>
                      <a:pt x="9001" y="1942"/>
                    </a:lnTo>
                    <a:lnTo>
                      <a:pt x="8963" y="1352"/>
                    </a:lnTo>
                    <a:lnTo>
                      <a:pt x="8925" y="781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32"/>
              <p:cNvSpPr/>
              <p:nvPr/>
            </p:nvSpPr>
            <p:spPr>
              <a:xfrm>
                <a:off x="6085150" y="4632925"/>
                <a:ext cx="44275" cy="391075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5643" fill="none" extrusionOk="0">
                    <a:moveTo>
                      <a:pt x="1675" y="0"/>
                    </a:moveTo>
                    <a:lnTo>
                      <a:pt x="1675" y="0"/>
                    </a:lnTo>
                    <a:lnTo>
                      <a:pt x="1675" y="0"/>
                    </a:lnTo>
                    <a:lnTo>
                      <a:pt x="1732" y="971"/>
                    </a:lnTo>
                    <a:lnTo>
                      <a:pt x="1751" y="1960"/>
                    </a:lnTo>
                    <a:lnTo>
                      <a:pt x="1732" y="2969"/>
                    </a:lnTo>
                    <a:lnTo>
                      <a:pt x="1694" y="3977"/>
                    </a:lnTo>
                    <a:lnTo>
                      <a:pt x="1637" y="5005"/>
                    </a:lnTo>
                    <a:lnTo>
                      <a:pt x="1542" y="6051"/>
                    </a:lnTo>
                    <a:lnTo>
                      <a:pt x="1447" y="7079"/>
                    </a:lnTo>
                    <a:lnTo>
                      <a:pt x="1314" y="8107"/>
                    </a:lnTo>
                    <a:lnTo>
                      <a:pt x="1180" y="9134"/>
                    </a:lnTo>
                    <a:lnTo>
                      <a:pt x="1028" y="10143"/>
                    </a:lnTo>
                    <a:lnTo>
                      <a:pt x="876" y="11132"/>
                    </a:lnTo>
                    <a:lnTo>
                      <a:pt x="705" y="12084"/>
                    </a:lnTo>
                    <a:lnTo>
                      <a:pt x="343" y="13930"/>
                    </a:lnTo>
                    <a:lnTo>
                      <a:pt x="1" y="15623"/>
                    </a:lnTo>
                    <a:lnTo>
                      <a:pt x="1" y="15623"/>
                    </a:lnTo>
                    <a:lnTo>
                      <a:pt x="153" y="15642"/>
                    </a:lnTo>
                    <a:lnTo>
                      <a:pt x="153" y="15642"/>
                    </a:lnTo>
                    <a:lnTo>
                      <a:pt x="229" y="15224"/>
                    </a:lnTo>
                    <a:lnTo>
                      <a:pt x="457" y="14044"/>
                    </a:lnTo>
                    <a:lnTo>
                      <a:pt x="762" y="12255"/>
                    </a:lnTo>
                    <a:lnTo>
                      <a:pt x="933" y="11208"/>
                    </a:lnTo>
                    <a:lnTo>
                      <a:pt x="1104" y="10048"/>
                    </a:lnTo>
                    <a:lnTo>
                      <a:pt x="1276" y="8830"/>
                    </a:lnTo>
                    <a:lnTo>
                      <a:pt x="1428" y="7555"/>
                    </a:lnTo>
                    <a:lnTo>
                      <a:pt x="1561" y="6261"/>
                    </a:lnTo>
                    <a:lnTo>
                      <a:pt x="1656" y="4948"/>
                    </a:lnTo>
                    <a:lnTo>
                      <a:pt x="1732" y="3654"/>
                    </a:lnTo>
                    <a:lnTo>
                      <a:pt x="1770" y="2379"/>
                    </a:lnTo>
                    <a:lnTo>
                      <a:pt x="1770" y="1751"/>
                    </a:lnTo>
                    <a:lnTo>
                      <a:pt x="1751" y="1161"/>
                    </a:lnTo>
                    <a:lnTo>
                      <a:pt x="1713" y="571"/>
                    </a:lnTo>
                    <a:lnTo>
                      <a:pt x="1675" y="0"/>
                    </a:lnTo>
                    <a:lnTo>
                      <a:pt x="16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32"/>
              <p:cNvSpPr/>
              <p:nvPr/>
            </p:nvSpPr>
            <p:spPr>
              <a:xfrm>
                <a:off x="5903900" y="4613400"/>
                <a:ext cx="7625" cy="2883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33" fill="none" extrusionOk="0">
                    <a:moveTo>
                      <a:pt x="0" y="1"/>
                    </a:moveTo>
                    <a:lnTo>
                      <a:pt x="19" y="11533"/>
                    </a:lnTo>
                    <a:lnTo>
                      <a:pt x="19" y="11533"/>
                    </a:lnTo>
                    <a:lnTo>
                      <a:pt x="96" y="10905"/>
                    </a:lnTo>
                    <a:lnTo>
                      <a:pt x="153" y="10277"/>
                    </a:lnTo>
                    <a:lnTo>
                      <a:pt x="229" y="9002"/>
                    </a:lnTo>
                    <a:lnTo>
                      <a:pt x="286" y="7746"/>
                    </a:lnTo>
                    <a:lnTo>
                      <a:pt x="305" y="6490"/>
                    </a:lnTo>
                    <a:lnTo>
                      <a:pt x="305" y="5272"/>
                    </a:lnTo>
                    <a:lnTo>
                      <a:pt x="267" y="4092"/>
                    </a:lnTo>
                    <a:lnTo>
                      <a:pt x="229" y="3008"/>
                    </a:lnTo>
                    <a:lnTo>
                      <a:pt x="172" y="1980"/>
                    </a:lnTo>
                    <a:lnTo>
                      <a:pt x="153" y="1771"/>
                    </a:lnTo>
                    <a:lnTo>
                      <a:pt x="153" y="1771"/>
                    </a:lnTo>
                    <a:lnTo>
                      <a:pt x="39" y="439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32"/>
              <p:cNvSpPr/>
              <p:nvPr/>
            </p:nvSpPr>
            <p:spPr>
              <a:xfrm>
                <a:off x="5903900" y="4613400"/>
                <a:ext cx="225050" cy="410125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16405" extrusionOk="0">
                    <a:moveTo>
                      <a:pt x="0" y="1"/>
                    </a:moveTo>
                    <a:lnTo>
                      <a:pt x="39" y="439"/>
                    </a:lnTo>
                    <a:lnTo>
                      <a:pt x="153" y="1771"/>
                    </a:lnTo>
                    <a:lnTo>
                      <a:pt x="172" y="1980"/>
                    </a:lnTo>
                    <a:lnTo>
                      <a:pt x="229" y="3008"/>
                    </a:lnTo>
                    <a:lnTo>
                      <a:pt x="267" y="4092"/>
                    </a:lnTo>
                    <a:lnTo>
                      <a:pt x="305" y="5272"/>
                    </a:lnTo>
                    <a:lnTo>
                      <a:pt x="305" y="6490"/>
                    </a:lnTo>
                    <a:lnTo>
                      <a:pt x="286" y="7746"/>
                    </a:lnTo>
                    <a:lnTo>
                      <a:pt x="229" y="9002"/>
                    </a:lnTo>
                    <a:lnTo>
                      <a:pt x="153" y="10277"/>
                    </a:lnTo>
                    <a:lnTo>
                      <a:pt x="96" y="10905"/>
                    </a:lnTo>
                    <a:lnTo>
                      <a:pt x="19" y="11533"/>
                    </a:lnTo>
                    <a:lnTo>
                      <a:pt x="19" y="11647"/>
                    </a:lnTo>
                    <a:lnTo>
                      <a:pt x="58" y="11818"/>
                    </a:lnTo>
                    <a:lnTo>
                      <a:pt x="134" y="12027"/>
                    </a:lnTo>
                    <a:lnTo>
                      <a:pt x="248" y="12275"/>
                    </a:lnTo>
                    <a:lnTo>
                      <a:pt x="419" y="12579"/>
                    </a:lnTo>
                    <a:lnTo>
                      <a:pt x="628" y="12922"/>
                    </a:lnTo>
                    <a:lnTo>
                      <a:pt x="895" y="13302"/>
                    </a:lnTo>
                    <a:lnTo>
                      <a:pt x="1066" y="13512"/>
                    </a:lnTo>
                    <a:lnTo>
                      <a:pt x="1237" y="13702"/>
                    </a:lnTo>
                    <a:lnTo>
                      <a:pt x="1447" y="13911"/>
                    </a:lnTo>
                    <a:lnTo>
                      <a:pt x="1656" y="14121"/>
                    </a:lnTo>
                    <a:lnTo>
                      <a:pt x="1903" y="14311"/>
                    </a:lnTo>
                    <a:lnTo>
                      <a:pt x="2170" y="14520"/>
                    </a:lnTo>
                    <a:lnTo>
                      <a:pt x="2455" y="14730"/>
                    </a:lnTo>
                    <a:lnTo>
                      <a:pt x="2760" y="14920"/>
                    </a:lnTo>
                    <a:lnTo>
                      <a:pt x="3083" y="15110"/>
                    </a:lnTo>
                    <a:lnTo>
                      <a:pt x="3426" y="15300"/>
                    </a:lnTo>
                    <a:lnTo>
                      <a:pt x="3806" y="15472"/>
                    </a:lnTo>
                    <a:lnTo>
                      <a:pt x="4225" y="15643"/>
                    </a:lnTo>
                    <a:lnTo>
                      <a:pt x="4644" y="15814"/>
                    </a:lnTo>
                    <a:lnTo>
                      <a:pt x="5100" y="15947"/>
                    </a:lnTo>
                    <a:lnTo>
                      <a:pt x="5595" y="16100"/>
                    </a:lnTo>
                    <a:lnTo>
                      <a:pt x="6109" y="16214"/>
                    </a:lnTo>
                    <a:lnTo>
                      <a:pt x="6661" y="16328"/>
                    </a:lnTo>
                    <a:lnTo>
                      <a:pt x="7251" y="16404"/>
                    </a:lnTo>
                    <a:lnTo>
                      <a:pt x="7593" y="14711"/>
                    </a:lnTo>
                    <a:lnTo>
                      <a:pt x="7955" y="12865"/>
                    </a:lnTo>
                    <a:lnTo>
                      <a:pt x="8126" y="11913"/>
                    </a:lnTo>
                    <a:lnTo>
                      <a:pt x="8278" y="10924"/>
                    </a:lnTo>
                    <a:lnTo>
                      <a:pt x="8430" y="9915"/>
                    </a:lnTo>
                    <a:lnTo>
                      <a:pt x="8564" y="8888"/>
                    </a:lnTo>
                    <a:lnTo>
                      <a:pt x="8697" y="7860"/>
                    </a:lnTo>
                    <a:lnTo>
                      <a:pt x="8792" y="6832"/>
                    </a:lnTo>
                    <a:lnTo>
                      <a:pt x="8887" y="5786"/>
                    </a:lnTo>
                    <a:lnTo>
                      <a:pt x="8944" y="4758"/>
                    </a:lnTo>
                    <a:lnTo>
                      <a:pt x="8982" y="3750"/>
                    </a:lnTo>
                    <a:lnTo>
                      <a:pt x="9001" y="2741"/>
                    </a:lnTo>
                    <a:lnTo>
                      <a:pt x="8982" y="1752"/>
                    </a:lnTo>
                    <a:lnTo>
                      <a:pt x="8925" y="781"/>
                    </a:lnTo>
                    <a:lnTo>
                      <a:pt x="7517" y="686"/>
                    </a:lnTo>
                    <a:lnTo>
                      <a:pt x="6014" y="572"/>
                    </a:lnTo>
                    <a:lnTo>
                      <a:pt x="4491" y="420"/>
                    </a:lnTo>
                    <a:lnTo>
                      <a:pt x="2931" y="2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32"/>
              <p:cNvSpPr/>
              <p:nvPr/>
            </p:nvSpPr>
            <p:spPr>
              <a:xfrm>
                <a:off x="5903900" y="4613400"/>
                <a:ext cx="225050" cy="410125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16405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39" y="439"/>
                    </a:lnTo>
                    <a:lnTo>
                      <a:pt x="39" y="439"/>
                    </a:lnTo>
                    <a:lnTo>
                      <a:pt x="153" y="1771"/>
                    </a:lnTo>
                    <a:lnTo>
                      <a:pt x="172" y="1980"/>
                    </a:lnTo>
                    <a:lnTo>
                      <a:pt x="172" y="1980"/>
                    </a:lnTo>
                    <a:lnTo>
                      <a:pt x="229" y="3008"/>
                    </a:lnTo>
                    <a:lnTo>
                      <a:pt x="267" y="4092"/>
                    </a:lnTo>
                    <a:lnTo>
                      <a:pt x="305" y="5272"/>
                    </a:lnTo>
                    <a:lnTo>
                      <a:pt x="305" y="6490"/>
                    </a:lnTo>
                    <a:lnTo>
                      <a:pt x="286" y="7746"/>
                    </a:lnTo>
                    <a:lnTo>
                      <a:pt x="229" y="9002"/>
                    </a:lnTo>
                    <a:lnTo>
                      <a:pt x="153" y="10277"/>
                    </a:lnTo>
                    <a:lnTo>
                      <a:pt x="96" y="10905"/>
                    </a:lnTo>
                    <a:lnTo>
                      <a:pt x="19" y="11533"/>
                    </a:lnTo>
                    <a:lnTo>
                      <a:pt x="19" y="11647"/>
                    </a:lnTo>
                    <a:lnTo>
                      <a:pt x="19" y="11647"/>
                    </a:lnTo>
                    <a:lnTo>
                      <a:pt x="58" y="11818"/>
                    </a:lnTo>
                    <a:lnTo>
                      <a:pt x="134" y="12027"/>
                    </a:lnTo>
                    <a:lnTo>
                      <a:pt x="248" y="12275"/>
                    </a:lnTo>
                    <a:lnTo>
                      <a:pt x="419" y="12579"/>
                    </a:lnTo>
                    <a:lnTo>
                      <a:pt x="628" y="12922"/>
                    </a:lnTo>
                    <a:lnTo>
                      <a:pt x="895" y="13302"/>
                    </a:lnTo>
                    <a:lnTo>
                      <a:pt x="1066" y="13512"/>
                    </a:lnTo>
                    <a:lnTo>
                      <a:pt x="1237" y="13702"/>
                    </a:lnTo>
                    <a:lnTo>
                      <a:pt x="1447" y="13911"/>
                    </a:lnTo>
                    <a:lnTo>
                      <a:pt x="1656" y="14121"/>
                    </a:lnTo>
                    <a:lnTo>
                      <a:pt x="1903" y="14311"/>
                    </a:lnTo>
                    <a:lnTo>
                      <a:pt x="2170" y="14520"/>
                    </a:lnTo>
                    <a:lnTo>
                      <a:pt x="2455" y="14730"/>
                    </a:lnTo>
                    <a:lnTo>
                      <a:pt x="2760" y="14920"/>
                    </a:lnTo>
                    <a:lnTo>
                      <a:pt x="3083" y="15110"/>
                    </a:lnTo>
                    <a:lnTo>
                      <a:pt x="3426" y="15300"/>
                    </a:lnTo>
                    <a:lnTo>
                      <a:pt x="3806" y="15472"/>
                    </a:lnTo>
                    <a:lnTo>
                      <a:pt x="4225" y="15643"/>
                    </a:lnTo>
                    <a:lnTo>
                      <a:pt x="4644" y="15814"/>
                    </a:lnTo>
                    <a:lnTo>
                      <a:pt x="5100" y="15947"/>
                    </a:lnTo>
                    <a:lnTo>
                      <a:pt x="5595" y="16100"/>
                    </a:lnTo>
                    <a:lnTo>
                      <a:pt x="6109" y="16214"/>
                    </a:lnTo>
                    <a:lnTo>
                      <a:pt x="6661" y="16328"/>
                    </a:lnTo>
                    <a:lnTo>
                      <a:pt x="7251" y="16404"/>
                    </a:lnTo>
                    <a:lnTo>
                      <a:pt x="7251" y="16404"/>
                    </a:lnTo>
                    <a:lnTo>
                      <a:pt x="7593" y="14711"/>
                    </a:lnTo>
                    <a:lnTo>
                      <a:pt x="7955" y="12865"/>
                    </a:lnTo>
                    <a:lnTo>
                      <a:pt x="8126" y="11913"/>
                    </a:lnTo>
                    <a:lnTo>
                      <a:pt x="8278" y="10924"/>
                    </a:lnTo>
                    <a:lnTo>
                      <a:pt x="8430" y="9915"/>
                    </a:lnTo>
                    <a:lnTo>
                      <a:pt x="8564" y="8888"/>
                    </a:lnTo>
                    <a:lnTo>
                      <a:pt x="8697" y="7860"/>
                    </a:lnTo>
                    <a:lnTo>
                      <a:pt x="8792" y="6832"/>
                    </a:lnTo>
                    <a:lnTo>
                      <a:pt x="8887" y="5786"/>
                    </a:lnTo>
                    <a:lnTo>
                      <a:pt x="8944" y="4758"/>
                    </a:lnTo>
                    <a:lnTo>
                      <a:pt x="8982" y="3750"/>
                    </a:lnTo>
                    <a:lnTo>
                      <a:pt x="9001" y="2741"/>
                    </a:lnTo>
                    <a:lnTo>
                      <a:pt x="8982" y="1752"/>
                    </a:lnTo>
                    <a:lnTo>
                      <a:pt x="8925" y="781"/>
                    </a:lnTo>
                    <a:lnTo>
                      <a:pt x="8925" y="781"/>
                    </a:lnTo>
                    <a:lnTo>
                      <a:pt x="8925" y="781"/>
                    </a:lnTo>
                    <a:lnTo>
                      <a:pt x="8925" y="781"/>
                    </a:lnTo>
                    <a:lnTo>
                      <a:pt x="7517" y="686"/>
                    </a:lnTo>
                    <a:lnTo>
                      <a:pt x="6014" y="572"/>
                    </a:lnTo>
                    <a:lnTo>
                      <a:pt x="4491" y="420"/>
                    </a:lnTo>
                    <a:lnTo>
                      <a:pt x="2931" y="248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32"/>
              <p:cNvSpPr/>
              <p:nvPr/>
            </p:nvSpPr>
            <p:spPr>
              <a:xfrm>
                <a:off x="5663175" y="4326550"/>
                <a:ext cx="1965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1751" extrusionOk="0">
                    <a:moveTo>
                      <a:pt x="1" y="0"/>
                    </a:moveTo>
                    <a:lnTo>
                      <a:pt x="438" y="38"/>
                    </a:lnTo>
                    <a:lnTo>
                      <a:pt x="971" y="114"/>
                    </a:lnTo>
                    <a:lnTo>
                      <a:pt x="1504" y="191"/>
                    </a:lnTo>
                    <a:lnTo>
                      <a:pt x="2589" y="381"/>
                    </a:lnTo>
                    <a:lnTo>
                      <a:pt x="3692" y="628"/>
                    </a:lnTo>
                    <a:lnTo>
                      <a:pt x="4739" y="876"/>
                    </a:lnTo>
                    <a:lnTo>
                      <a:pt x="5709" y="1123"/>
                    </a:lnTo>
                    <a:lnTo>
                      <a:pt x="6585" y="1370"/>
                    </a:lnTo>
                    <a:lnTo>
                      <a:pt x="7860" y="1751"/>
                    </a:lnTo>
                    <a:lnTo>
                      <a:pt x="7860" y="1751"/>
                    </a:lnTo>
                    <a:lnTo>
                      <a:pt x="7137" y="1523"/>
                    </a:lnTo>
                    <a:lnTo>
                      <a:pt x="6318" y="1275"/>
                    </a:lnTo>
                    <a:lnTo>
                      <a:pt x="5291" y="990"/>
                    </a:lnTo>
                    <a:lnTo>
                      <a:pt x="4092" y="685"/>
                    </a:lnTo>
                    <a:lnTo>
                      <a:pt x="3426" y="533"/>
                    </a:lnTo>
                    <a:lnTo>
                      <a:pt x="2760" y="400"/>
                    </a:lnTo>
                    <a:lnTo>
                      <a:pt x="2075" y="267"/>
                    </a:lnTo>
                    <a:lnTo>
                      <a:pt x="1390" y="153"/>
                    </a:lnTo>
                    <a:lnTo>
                      <a:pt x="705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32"/>
              <p:cNvSpPr/>
              <p:nvPr/>
            </p:nvSpPr>
            <p:spPr>
              <a:xfrm>
                <a:off x="5663175" y="4326550"/>
                <a:ext cx="1965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7860" h="175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38" y="38"/>
                    </a:lnTo>
                    <a:lnTo>
                      <a:pt x="438" y="38"/>
                    </a:lnTo>
                    <a:lnTo>
                      <a:pt x="971" y="114"/>
                    </a:lnTo>
                    <a:lnTo>
                      <a:pt x="1504" y="191"/>
                    </a:lnTo>
                    <a:lnTo>
                      <a:pt x="2589" y="381"/>
                    </a:lnTo>
                    <a:lnTo>
                      <a:pt x="3692" y="628"/>
                    </a:lnTo>
                    <a:lnTo>
                      <a:pt x="4739" y="876"/>
                    </a:lnTo>
                    <a:lnTo>
                      <a:pt x="5709" y="1123"/>
                    </a:lnTo>
                    <a:lnTo>
                      <a:pt x="6585" y="1370"/>
                    </a:lnTo>
                    <a:lnTo>
                      <a:pt x="7860" y="1751"/>
                    </a:lnTo>
                    <a:lnTo>
                      <a:pt x="7860" y="1751"/>
                    </a:lnTo>
                    <a:lnTo>
                      <a:pt x="7860" y="1751"/>
                    </a:lnTo>
                    <a:lnTo>
                      <a:pt x="7137" y="1523"/>
                    </a:lnTo>
                    <a:lnTo>
                      <a:pt x="6318" y="1275"/>
                    </a:lnTo>
                    <a:lnTo>
                      <a:pt x="5291" y="990"/>
                    </a:lnTo>
                    <a:lnTo>
                      <a:pt x="4092" y="685"/>
                    </a:lnTo>
                    <a:lnTo>
                      <a:pt x="3426" y="533"/>
                    </a:lnTo>
                    <a:lnTo>
                      <a:pt x="2760" y="400"/>
                    </a:lnTo>
                    <a:lnTo>
                      <a:pt x="2075" y="267"/>
                    </a:lnTo>
                    <a:lnTo>
                      <a:pt x="1390" y="153"/>
                    </a:lnTo>
                    <a:lnTo>
                      <a:pt x="705" y="57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32"/>
              <p:cNvSpPr/>
              <p:nvPr/>
            </p:nvSpPr>
            <p:spPr>
              <a:xfrm>
                <a:off x="5404850" y="4324175"/>
                <a:ext cx="47242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2703" extrusionOk="0">
                    <a:moveTo>
                      <a:pt x="8031" y="0"/>
                    </a:moveTo>
                    <a:lnTo>
                      <a:pt x="6718" y="19"/>
                    </a:lnTo>
                    <a:lnTo>
                      <a:pt x="5405" y="76"/>
                    </a:lnTo>
                    <a:lnTo>
                      <a:pt x="4168" y="152"/>
                    </a:lnTo>
                    <a:lnTo>
                      <a:pt x="3026" y="229"/>
                    </a:lnTo>
                    <a:lnTo>
                      <a:pt x="1295" y="400"/>
                    </a:lnTo>
                    <a:lnTo>
                      <a:pt x="629" y="476"/>
                    </a:lnTo>
                    <a:lnTo>
                      <a:pt x="1" y="1028"/>
                    </a:lnTo>
                    <a:lnTo>
                      <a:pt x="3807" y="1275"/>
                    </a:lnTo>
                    <a:lnTo>
                      <a:pt x="7632" y="1561"/>
                    </a:lnTo>
                    <a:lnTo>
                      <a:pt x="11932" y="1903"/>
                    </a:lnTo>
                    <a:lnTo>
                      <a:pt x="13892" y="2074"/>
                    </a:lnTo>
                    <a:lnTo>
                      <a:pt x="15472" y="2246"/>
                    </a:lnTo>
                    <a:lnTo>
                      <a:pt x="16689" y="2379"/>
                    </a:lnTo>
                    <a:lnTo>
                      <a:pt x="17584" y="2493"/>
                    </a:lnTo>
                    <a:lnTo>
                      <a:pt x="18212" y="2588"/>
                    </a:lnTo>
                    <a:lnTo>
                      <a:pt x="18611" y="2645"/>
                    </a:lnTo>
                    <a:lnTo>
                      <a:pt x="18897" y="2702"/>
                    </a:lnTo>
                    <a:lnTo>
                      <a:pt x="18897" y="2702"/>
                    </a:lnTo>
                    <a:lnTo>
                      <a:pt x="18193" y="1846"/>
                    </a:lnTo>
                    <a:lnTo>
                      <a:pt x="16918" y="1465"/>
                    </a:lnTo>
                    <a:lnTo>
                      <a:pt x="16042" y="1218"/>
                    </a:lnTo>
                    <a:lnTo>
                      <a:pt x="15072" y="971"/>
                    </a:lnTo>
                    <a:lnTo>
                      <a:pt x="14025" y="723"/>
                    </a:lnTo>
                    <a:lnTo>
                      <a:pt x="12922" y="476"/>
                    </a:lnTo>
                    <a:lnTo>
                      <a:pt x="11837" y="286"/>
                    </a:lnTo>
                    <a:lnTo>
                      <a:pt x="11304" y="209"/>
                    </a:lnTo>
                    <a:lnTo>
                      <a:pt x="10771" y="133"/>
                    </a:lnTo>
                    <a:lnTo>
                      <a:pt x="10334" y="95"/>
                    </a:lnTo>
                    <a:lnTo>
                      <a:pt x="10239" y="76"/>
                    </a:lnTo>
                    <a:lnTo>
                      <a:pt x="9725" y="38"/>
                    </a:lnTo>
                    <a:lnTo>
                      <a:pt x="9173" y="19"/>
                    </a:lnTo>
                    <a:lnTo>
                      <a:pt x="803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32"/>
              <p:cNvSpPr/>
              <p:nvPr/>
            </p:nvSpPr>
            <p:spPr>
              <a:xfrm>
                <a:off x="5404850" y="4324175"/>
                <a:ext cx="472425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2703" fill="none" extrusionOk="0">
                    <a:moveTo>
                      <a:pt x="8031" y="0"/>
                    </a:moveTo>
                    <a:lnTo>
                      <a:pt x="8031" y="0"/>
                    </a:lnTo>
                    <a:lnTo>
                      <a:pt x="6718" y="19"/>
                    </a:lnTo>
                    <a:lnTo>
                      <a:pt x="5405" y="76"/>
                    </a:lnTo>
                    <a:lnTo>
                      <a:pt x="4168" y="152"/>
                    </a:lnTo>
                    <a:lnTo>
                      <a:pt x="3026" y="229"/>
                    </a:lnTo>
                    <a:lnTo>
                      <a:pt x="1295" y="400"/>
                    </a:lnTo>
                    <a:lnTo>
                      <a:pt x="629" y="476"/>
                    </a:lnTo>
                    <a:lnTo>
                      <a:pt x="1" y="1028"/>
                    </a:lnTo>
                    <a:lnTo>
                      <a:pt x="1" y="1028"/>
                    </a:lnTo>
                    <a:lnTo>
                      <a:pt x="3807" y="1275"/>
                    </a:lnTo>
                    <a:lnTo>
                      <a:pt x="7632" y="1561"/>
                    </a:lnTo>
                    <a:lnTo>
                      <a:pt x="11932" y="1903"/>
                    </a:lnTo>
                    <a:lnTo>
                      <a:pt x="11932" y="1903"/>
                    </a:lnTo>
                    <a:lnTo>
                      <a:pt x="13892" y="2074"/>
                    </a:lnTo>
                    <a:lnTo>
                      <a:pt x="15472" y="2246"/>
                    </a:lnTo>
                    <a:lnTo>
                      <a:pt x="16689" y="2379"/>
                    </a:lnTo>
                    <a:lnTo>
                      <a:pt x="17584" y="2493"/>
                    </a:lnTo>
                    <a:lnTo>
                      <a:pt x="18212" y="2588"/>
                    </a:lnTo>
                    <a:lnTo>
                      <a:pt x="18611" y="2645"/>
                    </a:lnTo>
                    <a:lnTo>
                      <a:pt x="18897" y="2702"/>
                    </a:lnTo>
                    <a:lnTo>
                      <a:pt x="18193" y="1846"/>
                    </a:lnTo>
                    <a:lnTo>
                      <a:pt x="18193" y="1846"/>
                    </a:lnTo>
                    <a:lnTo>
                      <a:pt x="18193" y="1846"/>
                    </a:lnTo>
                    <a:lnTo>
                      <a:pt x="18193" y="1846"/>
                    </a:lnTo>
                    <a:lnTo>
                      <a:pt x="16918" y="1465"/>
                    </a:lnTo>
                    <a:lnTo>
                      <a:pt x="16042" y="1218"/>
                    </a:lnTo>
                    <a:lnTo>
                      <a:pt x="15072" y="971"/>
                    </a:lnTo>
                    <a:lnTo>
                      <a:pt x="14025" y="723"/>
                    </a:lnTo>
                    <a:lnTo>
                      <a:pt x="12922" y="476"/>
                    </a:lnTo>
                    <a:lnTo>
                      <a:pt x="11837" y="286"/>
                    </a:lnTo>
                    <a:lnTo>
                      <a:pt x="11304" y="209"/>
                    </a:lnTo>
                    <a:lnTo>
                      <a:pt x="10771" y="133"/>
                    </a:lnTo>
                    <a:lnTo>
                      <a:pt x="10771" y="133"/>
                    </a:lnTo>
                    <a:lnTo>
                      <a:pt x="10334" y="95"/>
                    </a:lnTo>
                    <a:lnTo>
                      <a:pt x="10334" y="95"/>
                    </a:lnTo>
                    <a:lnTo>
                      <a:pt x="10239" y="76"/>
                    </a:lnTo>
                    <a:lnTo>
                      <a:pt x="10239" y="76"/>
                    </a:lnTo>
                    <a:lnTo>
                      <a:pt x="9725" y="38"/>
                    </a:lnTo>
                    <a:lnTo>
                      <a:pt x="9173" y="19"/>
                    </a:lnTo>
                    <a:lnTo>
                      <a:pt x="80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32"/>
              <p:cNvSpPr/>
              <p:nvPr/>
            </p:nvSpPr>
            <p:spPr>
              <a:xfrm>
                <a:off x="5859650" y="4370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32"/>
              <p:cNvSpPr/>
              <p:nvPr/>
            </p:nvSpPr>
            <p:spPr>
              <a:xfrm>
                <a:off x="5859650" y="4370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32"/>
              <p:cNvSpPr/>
              <p:nvPr/>
            </p:nvSpPr>
            <p:spPr>
              <a:xfrm>
                <a:off x="5426750" y="4357950"/>
                <a:ext cx="521425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20857" h="6452" extrusionOk="0">
                    <a:moveTo>
                      <a:pt x="0" y="0"/>
                    </a:moveTo>
                    <a:lnTo>
                      <a:pt x="761" y="305"/>
                    </a:lnTo>
                    <a:lnTo>
                      <a:pt x="1656" y="647"/>
                    </a:lnTo>
                    <a:lnTo>
                      <a:pt x="2836" y="1123"/>
                    </a:lnTo>
                    <a:lnTo>
                      <a:pt x="4225" y="1713"/>
                    </a:lnTo>
                    <a:lnTo>
                      <a:pt x="5823" y="2398"/>
                    </a:lnTo>
                    <a:lnTo>
                      <a:pt x="7555" y="3178"/>
                    </a:lnTo>
                    <a:lnTo>
                      <a:pt x="9363" y="4034"/>
                    </a:lnTo>
                    <a:lnTo>
                      <a:pt x="9838" y="4244"/>
                    </a:lnTo>
                    <a:lnTo>
                      <a:pt x="10314" y="4453"/>
                    </a:lnTo>
                    <a:lnTo>
                      <a:pt x="10790" y="4643"/>
                    </a:lnTo>
                    <a:lnTo>
                      <a:pt x="11284" y="4815"/>
                    </a:lnTo>
                    <a:lnTo>
                      <a:pt x="11779" y="4986"/>
                    </a:lnTo>
                    <a:lnTo>
                      <a:pt x="12274" y="5138"/>
                    </a:lnTo>
                    <a:lnTo>
                      <a:pt x="13244" y="5405"/>
                    </a:lnTo>
                    <a:lnTo>
                      <a:pt x="14234" y="5652"/>
                    </a:lnTo>
                    <a:lnTo>
                      <a:pt x="15185" y="5842"/>
                    </a:lnTo>
                    <a:lnTo>
                      <a:pt x="16099" y="5994"/>
                    </a:lnTo>
                    <a:lnTo>
                      <a:pt x="16974" y="6128"/>
                    </a:lnTo>
                    <a:lnTo>
                      <a:pt x="17792" y="6242"/>
                    </a:lnTo>
                    <a:lnTo>
                      <a:pt x="18535" y="6318"/>
                    </a:lnTo>
                    <a:lnTo>
                      <a:pt x="19201" y="6375"/>
                    </a:lnTo>
                    <a:lnTo>
                      <a:pt x="19771" y="6413"/>
                    </a:lnTo>
                    <a:lnTo>
                      <a:pt x="20571" y="6451"/>
                    </a:lnTo>
                    <a:lnTo>
                      <a:pt x="20856" y="6451"/>
                    </a:lnTo>
                    <a:lnTo>
                      <a:pt x="18858" y="5880"/>
                    </a:lnTo>
                    <a:lnTo>
                      <a:pt x="16632" y="5214"/>
                    </a:lnTo>
                    <a:lnTo>
                      <a:pt x="13796" y="4377"/>
                    </a:lnTo>
                    <a:lnTo>
                      <a:pt x="10542" y="3387"/>
                    </a:lnTo>
                    <a:lnTo>
                      <a:pt x="7041" y="2303"/>
                    </a:lnTo>
                    <a:lnTo>
                      <a:pt x="3463" y="1161"/>
                    </a:lnTo>
                    <a:lnTo>
                      <a:pt x="1694" y="5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32"/>
              <p:cNvSpPr/>
              <p:nvPr/>
            </p:nvSpPr>
            <p:spPr>
              <a:xfrm>
                <a:off x="5426750" y="4357950"/>
                <a:ext cx="521425" cy="161300"/>
              </a:xfrm>
              <a:custGeom>
                <a:avLst/>
                <a:gdLst/>
                <a:ahLst/>
                <a:cxnLst/>
                <a:rect l="l" t="t" r="r" b="b"/>
                <a:pathLst>
                  <a:path w="20857" h="645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61" y="305"/>
                    </a:lnTo>
                    <a:lnTo>
                      <a:pt x="1656" y="647"/>
                    </a:lnTo>
                    <a:lnTo>
                      <a:pt x="2836" y="1123"/>
                    </a:lnTo>
                    <a:lnTo>
                      <a:pt x="4225" y="1713"/>
                    </a:lnTo>
                    <a:lnTo>
                      <a:pt x="5823" y="2398"/>
                    </a:lnTo>
                    <a:lnTo>
                      <a:pt x="7555" y="3178"/>
                    </a:lnTo>
                    <a:lnTo>
                      <a:pt x="9363" y="4034"/>
                    </a:lnTo>
                    <a:lnTo>
                      <a:pt x="9363" y="4034"/>
                    </a:lnTo>
                    <a:lnTo>
                      <a:pt x="9838" y="4244"/>
                    </a:lnTo>
                    <a:lnTo>
                      <a:pt x="10314" y="4453"/>
                    </a:lnTo>
                    <a:lnTo>
                      <a:pt x="10790" y="4643"/>
                    </a:lnTo>
                    <a:lnTo>
                      <a:pt x="11284" y="4815"/>
                    </a:lnTo>
                    <a:lnTo>
                      <a:pt x="11779" y="4986"/>
                    </a:lnTo>
                    <a:lnTo>
                      <a:pt x="12274" y="5138"/>
                    </a:lnTo>
                    <a:lnTo>
                      <a:pt x="13244" y="5405"/>
                    </a:lnTo>
                    <a:lnTo>
                      <a:pt x="14234" y="5652"/>
                    </a:lnTo>
                    <a:lnTo>
                      <a:pt x="15185" y="5842"/>
                    </a:lnTo>
                    <a:lnTo>
                      <a:pt x="16099" y="5994"/>
                    </a:lnTo>
                    <a:lnTo>
                      <a:pt x="16974" y="6128"/>
                    </a:lnTo>
                    <a:lnTo>
                      <a:pt x="17792" y="6242"/>
                    </a:lnTo>
                    <a:lnTo>
                      <a:pt x="18535" y="6318"/>
                    </a:lnTo>
                    <a:lnTo>
                      <a:pt x="19201" y="6375"/>
                    </a:lnTo>
                    <a:lnTo>
                      <a:pt x="19771" y="6413"/>
                    </a:lnTo>
                    <a:lnTo>
                      <a:pt x="20571" y="6451"/>
                    </a:lnTo>
                    <a:lnTo>
                      <a:pt x="20856" y="6451"/>
                    </a:lnTo>
                    <a:lnTo>
                      <a:pt x="20856" y="6451"/>
                    </a:lnTo>
                    <a:lnTo>
                      <a:pt x="18858" y="5880"/>
                    </a:lnTo>
                    <a:lnTo>
                      <a:pt x="16632" y="5214"/>
                    </a:lnTo>
                    <a:lnTo>
                      <a:pt x="13796" y="4377"/>
                    </a:lnTo>
                    <a:lnTo>
                      <a:pt x="10542" y="3387"/>
                    </a:lnTo>
                    <a:lnTo>
                      <a:pt x="7041" y="2303"/>
                    </a:lnTo>
                    <a:lnTo>
                      <a:pt x="3463" y="1161"/>
                    </a:lnTo>
                    <a:lnTo>
                      <a:pt x="1694" y="57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32"/>
              <p:cNvSpPr/>
              <p:nvPr/>
            </p:nvSpPr>
            <p:spPr>
              <a:xfrm>
                <a:off x="5164150" y="5440700"/>
                <a:ext cx="55472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428" extrusionOk="0">
                    <a:moveTo>
                      <a:pt x="0" y="457"/>
                    </a:moveTo>
                    <a:lnTo>
                      <a:pt x="685" y="96"/>
                    </a:lnTo>
                    <a:lnTo>
                      <a:pt x="685" y="96"/>
                    </a:lnTo>
                    <a:lnTo>
                      <a:pt x="1941" y="286"/>
                    </a:lnTo>
                    <a:lnTo>
                      <a:pt x="3292" y="496"/>
                    </a:lnTo>
                    <a:lnTo>
                      <a:pt x="4929" y="705"/>
                    </a:lnTo>
                    <a:lnTo>
                      <a:pt x="6717" y="933"/>
                    </a:lnTo>
                    <a:lnTo>
                      <a:pt x="7612" y="1028"/>
                    </a:lnTo>
                    <a:lnTo>
                      <a:pt x="8487" y="1104"/>
                    </a:lnTo>
                    <a:lnTo>
                      <a:pt x="9343" y="1181"/>
                    </a:lnTo>
                    <a:lnTo>
                      <a:pt x="10124" y="1219"/>
                    </a:lnTo>
                    <a:lnTo>
                      <a:pt x="10828" y="1238"/>
                    </a:lnTo>
                    <a:lnTo>
                      <a:pt x="11456" y="1238"/>
                    </a:lnTo>
                    <a:lnTo>
                      <a:pt x="11456" y="1238"/>
                    </a:lnTo>
                    <a:lnTo>
                      <a:pt x="12027" y="1200"/>
                    </a:lnTo>
                    <a:lnTo>
                      <a:pt x="12559" y="1143"/>
                    </a:lnTo>
                    <a:lnTo>
                      <a:pt x="13073" y="1085"/>
                    </a:lnTo>
                    <a:lnTo>
                      <a:pt x="13587" y="1028"/>
                    </a:lnTo>
                    <a:lnTo>
                      <a:pt x="14519" y="857"/>
                    </a:lnTo>
                    <a:lnTo>
                      <a:pt x="15414" y="686"/>
                    </a:lnTo>
                    <a:lnTo>
                      <a:pt x="17031" y="343"/>
                    </a:lnTo>
                    <a:lnTo>
                      <a:pt x="17754" y="191"/>
                    </a:lnTo>
                    <a:lnTo>
                      <a:pt x="18458" y="96"/>
                    </a:lnTo>
                    <a:lnTo>
                      <a:pt x="18458" y="96"/>
                    </a:lnTo>
                    <a:lnTo>
                      <a:pt x="19143" y="20"/>
                    </a:lnTo>
                    <a:lnTo>
                      <a:pt x="19828" y="1"/>
                    </a:lnTo>
                    <a:lnTo>
                      <a:pt x="20456" y="1"/>
                    </a:lnTo>
                    <a:lnTo>
                      <a:pt x="21027" y="1"/>
                    </a:lnTo>
                    <a:lnTo>
                      <a:pt x="21865" y="58"/>
                    </a:lnTo>
                    <a:lnTo>
                      <a:pt x="22188" y="96"/>
                    </a:lnTo>
                    <a:lnTo>
                      <a:pt x="22131" y="1428"/>
                    </a:lnTo>
                    <a:lnTo>
                      <a:pt x="22131" y="1428"/>
                    </a:lnTo>
                    <a:lnTo>
                      <a:pt x="9420" y="1428"/>
                    </a:lnTo>
                    <a:lnTo>
                      <a:pt x="9420" y="1428"/>
                    </a:lnTo>
                    <a:lnTo>
                      <a:pt x="6774" y="1428"/>
                    </a:lnTo>
                    <a:lnTo>
                      <a:pt x="5614" y="1428"/>
                    </a:lnTo>
                    <a:lnTo>
                      <a:pt x="5043" y="1409"/>
                    </a:lnTo>
                    <a:lnTo>
                      <a:pt x="4491" y="1371"/>
                    </a:lnTo>
                    <a:lnTo>
                      <a:pt x="3958" y="1333"/>
                    </a:lnTo>
                    <a:lnTo>
                      <a:pt x="3406" y="1276"/>
                    </a:lnTo>
                    <a:lnTo>
                      <a:pt x="2873" y="1200"/>
                    </a:lnTo>
                    <a:lnTo>
                      <a:pt x="2322" y="1104"/>
                    </a:lnTo>
                    <a:lnTo>
                      <a:pt x="1751" y="971"/>
                    </a:lnTo>
                    <a:lnTo>
                      <a:pt x="1199" y="838"/>
                    </a:lnTo>
                    <a:lnTo>
                      <a:pt x="609" y="667"/>
                    </a:lnTo>
                    <a:lnTo>
                      <a:pt x="0" y="457"/>
                    </a:lnTo>
                    <a:lnTo>
                      <a:pt x="0" y="457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32"/>
              <p:cNvSpPr/>
              <p:nvPr/>
            </p:nvSpPr>
            <p:spPr>
              <a:xfrm>
                <a:off x="5729775" y="5440225"/>
                <a:ext cx="31210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12484" h="1048" extrusionOk="0">
                    <a:moveTo>
                      <a:pt x="11970" y="20"/>
                    </a:moveTo>
                    <a:lnTo>
                      <a:pt x="11970" y="20"/>
                    </a:lnTo>
                    <a:lnTo>
                      <a:pt x="11742" y="1"/>
                    </a:lnTo>
                    <a:lnTo>
                      <a:pt x="11418" y="1"/>
                    </a:lnTo>
                    <a:lnTo>
                      <a:pt x="10924" y="20"/>
                    </a:lnTo>
                    <a:lnTo>
                      <a:pt x="10238" y="77"/>
                    </a:lnTo>
                    <a:lnTo>
                      <a:pt x="9344" y="191"/>
                    </a:lnTo>
                    <a:lnTo>
                      <a:pt x="8202" y="343"/>
                    </a:lnTo>
                    <a:lnTo>
                      <a:pt x="6794" y="591"/>
                    </a:lnTo>
                    <a:lnTo>
                      <a:pt x="6794" y="591"/>
                    </a:lnTo>
                    <a:lnTo>
                      <a:pt x="6128" y="686"/>
                    </a:lnTo>
                    <a:lnTo>
                      <a:pt x="5500" y="762"/>
                    </a:lnTo>
                    <a:lnTo>
                      <a:pt x="4872" y="819"/>
                    </a:lnTo>
                    <a:lnTo>
                      <a:pt x="4282" y="838"/>
                    </a:lnTo>
                    <a:lnTo>
                      <a:pt x="3692" y="857"/>
                    </a:lnTo>
                    <a:lnTo>
                      <a:pt x="3141" y="857"/>
                    </a:lnTo>
                    <a:lnTo>
                      <a:pt x="2627" y="838"/>
                    </a:lnTo>
                    <a:lnTo>
                      <a:pt x="2151" y="819"/>
                    </a:lnTo>
                    <a:lnTo>
                      <a:pt x="1314" y="762"/>
                    </a:lnTo>
                    <a:lnTo>
                      <a:pt x="686" y="686"/>
                    </a:lnTo>
                    <a:lnTo>
                      <a:pt x="134" y="591"/>
                    </a:lnTo>
                    <a:lnTo>
                      <a:pt x="1" y="1047"/>
                    </a:lnTo>
                    <a:lnTo>
                      <a:pt x="12484" y="800"/>
                    </a:lnTo>
                    <a:lnTo>
                      <a:pt x="11970" y="2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32"/>
              <p:cNvSpPr/>
              <p:nvPr/>
            </p:nvSpPr>
            <p:spPr>
              <a:xfrm>
                <a:off x="5322550" y="5382200"/>
                <a:ext cx="2174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1713" extrusionOk="0">
                    <a:moveTo>
                      <a:pt x="8697" y="0"/>
                    </a:moveTo>
                    <a:lnTo>
                      <a:pt x="8031" y="171"/>
                    </a:lnTo>
                    <a:lnTo>
                      <a:pt x="5120" y="837"/>
                    </a:lnTo>
                    <a:lnTo>
                      <a:pt x="4035" y="1066"/>
                    </a:lnTo>
                    <a:lnTo>
                      <a:pt x="3064" y="1256"/>
                    </a:lnTo>
                    <a:lnTo>
                      <a:pt x="2189" y="1408"/>
                    </a:lnTo>
                    <a:lnTo>
                      <a:pt x="1428" y="1542"/>
                    </a:lnTo>
                    <a:lnTo>
                      <a:pt x="381" y="1675"/>
                    </a:lnTo>
                    <a:lnTo>
                      <a:pt x="1" y="1713"/>
                    </a:lnTo>
                    <a:lnTo>
                      <a:pt x="515" y="1713"/>
                    </a:lnTo>
                    <a:lnTo>
                      <a:pt x="1790" y="1675"/>
                    </a:lnTo>
                    <a:lnTo>
                      <a:pt x="2570" y="1637"/>
                    </a:lnTo>
                    <a:lnTo>
                      <a:pt x="3350" y="1580"/>
                    </a:lnTo>
                    <a:lnTo>
                      <a:pt x="4111" y="1484"/>
                    </a:lnTo>
                    <a:lnTo>
                      <a:pt x="4454" y="1446"/>
                    </a:lnTo>
                    <a:lnTo>
                      <a:pt x="4758" y="1389"/>
                    </a:lnTo>
                    <a:lnTo>
                      <a:pt x="5386" y="1237"/>
                    </a:lnTo>
                    <a:lnTo>
                      <a:pt x="6033" y="1028"/>
                    </a:lnTo>
                    <a:lnTo>
                      <a:pt x="6699" y="799"/>
                    </a:lnTo>
                    <a:lnTo>
                      <a:pt x="7327" y="571"/>
                    </a:lnTo>
                    <a:lnTo>
                      <a:pt x="8298" y="171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32"/>
              <p:cNvSpPr/>
              <p:nvPr/>
            </p:nvSpPr>
            <p:spPr>
              <a:xfrm>
                <a:off x="5322550" y="5382200"/>
                <a:ext cx="2174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1713" fill="none" extrusionOk="0">
                    <a:moveTo>
                      <a:pt x="8697" y="0"/>
                    </a:moveTo>
                    <a:lnTo>
                      <a:pt x="8697" y="0"/>
                    </a:lnTo>
                    <a:lnTo>
                      <a:pt x="8031" y="171"/>
                    </a:lnTo>
                    <a:lnTo>
                      <a:pt x="5120" y="837"/>
                    </a:lnTo>
                    <a:lnTo>
                      <a:pt x="5120" y="837"/>
                    </a:lnTo>
                    <a:lnTo>
                      <a:pt x="4035" y="1066"/>
                    </a:lnTo>
                    <a:lnTo>
                      <a:pt x="3064" y="1256"/>
                    </a:lnTo>
                    <a:lnTo>
                      <a:pt x="2189" y="1408"/>
                    </a:lnTo>
                    <a:lnTo>
                      <a:pt x="1428" y="1542"/>
                    </a:lnTo>
                    <a:lnTo>
                      <a:pt x="381" y="1675"/>
                    </a:lnTo>
                    <a:lnTo>
                      <a:pt x="1" y="1713"/>
                    </a:lnTo>
                    <a:lnTo>
                      <a:pt x="1" y="1713"/>
                    </a:lnTo>
                    <a:lnTo>
                      <a:pt x="515" y="1713"/>
                    </a:lnTo>
                    <a:lnTo>
                      <a:pt x="1790" y="1675"/>
                    </a:lnTo>
                    <a:lnTo>
                      <a:pt x="2570" y="1637"/>
                    </a:lnTo>
                    <a:lnTo>
                      <a:pt x="3350" y="1580"/>
                    </a:lnTo>
                    <a:lnTo>
                      <a:pt x="4111" y="1484"/>
                    </a:lnTo>
                    <a:lnTo>
                      <a:pt x="4454" y="1446"/>
                    </a:lnTo>
                    <a:lnTo>
                      <a:pt x="4758" y="1389"/>
                    </a:lnTo>
                    <a:lnTo>
                      <a:pt x="4758" y="1389"/>
                    </a:lnTo>
                    <a:lnTo>
                      <a:pt x="5386" y="1237"/>
                    </a:lnTo>
                    <a:lnTo>
                      <a:pt x="6033" y="1028"/>
                    </a:lnTo>
                    <a:lnTo>
                      <a:pt x="6699" y="799"/>
                    </a:lnTo>
                    <a:lnTo>
                      <a:pt x="7327" y="571"/>
                    </a:lnTo>
                    <a:lnTo>
                      <a:pt x="8298" y="171"/>
                    </a:lnTo>
                    <a:lnTo>
                      <a:pt x="869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32"/>
              <p:cNvSpPr/>
              <p:nvPr/>
            </p:nvSpPr>
            <p:spPr>
              <a:xfrm>
                <a:off x="4683650" y="3901250"/>
                <a:ext cx="3665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333" extrusionOk="0">
                    <a:moveTo>
                      <a:pt x="1" y="267"/>
                    </a:moveTo>
                    <a:lnTo>
                      <a:pt x="1466" y="1332"/>
                    </a:lnTo>
                    <a:lnTo>
                      <a:pt x="343" y="0"/>
                    </a:lnTo>
                    <a:lnTo>
                      <a:pt x="1" y="267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32"/>
              <p:cNvSpPr/>
              <p:nvPr/>
            </p:nvSpPr>
            <p:spPr>
              <a:xfrm>
                <a:off x="4712675" y="3885075"/>
                <a:ext cx="166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95" extrusionOk="0">
                    <a:moveTo>
                      <a:pt x="0" y="171"/>
                    </a:moveTo>
                    <a:lnTo>
                      <a:pt x="666" y="495"/>
                    </a:lnTo>
                    <a:lnTo>
                      <a:pt x="248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32"/>
              <p:cNvSpPr/>
              <p:nvPr/>
            </p:nvSpPr>
            <p:spPr>
              <a:xfrm>
                <a:off x="4611350" y="3956900"/>
                <a:ext cx="138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572" extrusionOk="0">
                    <a:moveTo>
                      <a:pt x="552" y="77"/>
                    </a:moveTo>
                    <a:lnTo>
                      <a:pt x="0" y="1"/>
                    </a:lnTo>
                    <a:lnTo>
                      <a:pt x="152" y="571"/>
                    </a:lnTo>
                    <a:lnTo>
                      <a:pt x="552" y="77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32"/>
              <p:cNvSpPr/>
              <p:nvPr/>
            </p:nvSpPr>
            <p:spPr>
              <a:xfrm>
                <a:off x="4708875" y="3840350"/>
                <a:ext cx="609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914" extrusionOk="0">
                    <a:moveTo>
                      <a:pt x="1104" y="914"/>
                    </a:moveTo>
                    <a:lnTo>
                      <a:pt x="2436" y="685"/>
                    </a:lnTo>
                    <a:lnTo>
                      <a:pt x="0" y="0"/>
                    </a:lnTo>
                    <a:lnTo>
                      <a:pt x="1104" y="914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32"/>
              <p:cNvSpPr/>
              <p:nvPr/>
            </p:nvSpPr>
            <p:spPr>
              <a:xfrm>
                <a:off x="4586600" y="3686675"/>
                <a:ext cx="6425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723" extrusionOk="0">
                    <a:moveTo>
                      <a:pt x="1" y="1542"/>
                    </a:moveTo>
                    <a:lnTo>
                      <a:pt x="1" y="1542"/>
                    </a:lnTo>
                    <a:lnTo>
                      <a:pt x="77" y="1676"/>
                    </a:lnTo>
                    <a:lnTo>
                      <a:pt x="172" y="1809"/>
                    </a:lnTo>
                    <a:lnTo>
                      <a:pt x="324" y="1980"/>
                    </a:lnTo>
                    <a:lnTo>
                      <a:pt x="495" y="2170"/>
                    </a:lnTo>
                    <a:lnTo>
                      <a:pt x="705" y="2361"/>
                    </a:lnTo>
                    <a:lnTo>
                      <a:pt x="933" y="2513"/>
                    </a:lnTo>
                    <a:lnTo>
                      <a:pt x="1066" y="2589"/>
                    </a:lnTo>
                    <a:lnTo>
                      <a:pt x="1199" y="2646"/>
                    </a:lnTo>
                    <a:lnTo>
                      <a:pt x="1199" y="2646"/>
                    </a:lnTo>
                    <a:lnTo>
                      <a:pt x="1333" y="2684"/>
                    </a:lnTo>
                    <a:lnTo>
                      <a:pt x="1466" y="2722"/>
                    </a:lnTo>
                    <a:lnTo>
                      <a:pt x="1580" y="2722"/>
                    </a:lnTo>
                    <a:lnTo>
                      <a:pt x="1713" y="2722"/>
                    </a:lnTo>
                    <a:lnTo>
                      <a:pt x="1827" y="2703"/>
                    </a:lnTo>
                    <a:lnTo>
                      <a:pt x="1942" y="2665"/>
                    </a:lnTo>
                    <a:lnTo>
                      <a:pt x="2151" y="2589"/>
                    </a:lnTo>
                    <a:lnTo>
                      <a:pt x="2322" y="2494"/>
                    </a:lnTo>
                    <a:lnTo>
                      <a:pt x="2455" y="2399"/>
                    </a:lnTo>
                    <a:lnTo>
                      <a:pt x="2570" y="2304"/>
                    </a:lnTo>
                    <a:lnTo>
                      <a:pt x="705" y="1"/>
                    </a:lnTo>
                    <a:lnTo>
                      <a:pt x="705" y="1"/>
                    </a:lnTo>
                    <a:lnTo>
                      <a:pt x="610" y="153"/>
                    </a:lnTo>
                    <a:lnTo>
                      <a:pt x="381" y="515"/>
                    </a:lnTo>
                    <a:lnTo>
                      <a:pt x="248" y="762"/>
                    </a:lnTo>
                    <a:lnTo>
                      <a:pt x="134" y="1010"/>
                    </a:lnTo>
                    <a:lnTo>
                      <a:pt x="39" y="1276"/>
                    </a:lnTo>
                    <a:lnTo>
                      <a:pt x="1" y="1542"/>
                    </a:lnTo>
                    <a:lnTo>
                      <a:pt x="1" y="1542"/>
                    </a:lnTo>
                    <a:close/>
                  </a:path>
                </a:pathLst>
              </a:custGeom>
              <a:solidFill>
                <a:srgbClr val="E29F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32"/>
              <p:cNvSpPr/>
              <p:nvPr/>
            </p:nvSpPr>
            <p:spPr>
              <a:xfrm>
                <a:off x="5668900" y="3712850"/>
                <a:ext cx="335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48" extrusionOk="0">
                    <a:moveTo>
                      <a:pt x="0" y="1"/>
                    </a:moveTo>
                    <a:lnTo>
                      <a:pt x="133" y="648"/>
                    </a:lnTo>
                    <a:lnTo>
                      <a:pt x="57" y="2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32"/>
              <p:cNvSpPr/>
              <p:nvPr/>
            </p:nvSpPr>
            <p:spPr>
              <a:xfrm>
                <a:off x="5668900" y="3712850"/>
                <a:ext cx="335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4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33" y="648"/>
                    </a:lnTo>
                    <a:lnTo>
                      <a:pt x="133" y="648"/>
                    </a:lnTo>
                    <a:lnTo>
                      <a:pt x="57" y="248"/>
                    </a:lnTo>
                    <a:lnTo>
                      <a:pt x="57" y="248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32"/>
              <p:cNvSpPr/>
              <p:nvPr/>
            </p:nvSpPr>
            <p:spPr>
              <a:xfrm>
                <a:off x="5584200" y="3517325"/>
                <a:ext cx="99450" cy="3734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4939" extrusionOk="0">
                    <a:moveTo>
                      <a:pt x="1" y="1"/>
                    </a:moveTo>
                    <a:lnTo>
                      <a:pt x="610" y="1618"/>
                    </a:lnTo>
                    <a:lnTo>
                      <a:pt x="1066" y="2855"/>
                    </a:lnTo>
                    <a:lnTo>
                      <a:pt x="1542" y="4225"/>
                    </a:lnTo>
                    <a:lnTo>
                      <a:pt x="2037" y="5690"/>
                    </a:lnTo>
                    <a:lnTo>
                      <a:pt x="2265" y="6413"/>
                    </a:lnTo>
                    <a:lnTo>
                      <a:pt x="2475" y="7118"/>
                    </a:lnTo>
                    <a:lnTo>
                      <a:pt x="2646" y="7803"/>
                    </a:lnTo>
                    <a:lnTo>
                      <a:pt x="2817" y="8431"/>
                    </a:lnTo>
                    <a:lnTo>
                      <a:pt x="2950" y="9020"/>
                    </a:lnTo>
                    <a:lnTo>
                      <a:pt x="3026" y="9553"/>
                    </a:lnTo>
                    <a:lnTo>
                      <a:pt x="3084" y="10048"/>
                    </a:lnTo>
                    <a:lnTo>
                      <a:pt x="3141" y="10619"/>
                    </a:lnTo>
                    <a:lnTo>
                      <a:pt x="3236" y="11837"/>
                    </a:lnTo>
                    <a:lnTo>
                      <a:pt x="3293" y="13131"/>
                    </a:lnTo>
                    <a:lnTo>
                      <a:pt x="3331" y="14425"/>
                    </a:lnTo>
                    <a:lnTo>
                      <a:pt x="3959" y="14939"/>
                    </a:lnTo>
                    <a:lnTo>
                      <a:pt x="3978" y="14063"/>
                    </a:lnTo>
                    <a:lnTo>
                      <a:pt x="3978" y="13093"/>
                    </a:lnTo>
                    <a:lnTo>
                      <a:pt x="3921" y="12027"/>
                    </a:lnTo>
                    <a:lnTo>
                      <a:pt x="3826" y="10904"/>
                    </a:lnTo>
                    <a:lnTo>
                      <a:pt x="3692" y="9705"/>
                    </a:lnTo>
                    <a:lnTo>
                      <a:pt x="3521" y="8488"/>
                    </a:lnTo>
                    <a:lnTo>
                      <a:pt x="3521" y="8469"/>
                    </a:lnTo>
                    <a:lnTo>
                      <a:pt x="3388" y="7822"/>
                    </a:lnTo>
                    <a:lnTo>
                      <a:pt x="3255" y="7384"/>
                    </a:lnTo>
                    <a:lnTo>
                      <a:pt x="3122" y="6946"/>
                    </a:lnTo>
                    <a:lnTo>
                      <a:pt x="2817" y="6033"/>
                    </a:lnTo>
                    <a:lnTo>
                      <a:pt x="2456" y="5100"/>
                    </a:lnTo>
                    <a:lnTo>
                      <a:pt x="2075" y="4168"/>
                    </a:lnTo>
                    <a:lnTo>
                      <a:pt x="1637" y="3217"/>
                    </a:lnTo>
                    <a:lnTo>
                      <a:pt x="1200" y="2284"/>
                    </a:lnTo>
                    <a:lnTo>
                      <a:pt x="743" y="1352"/>
                    </a:lnTo>
                    <a:lnTo>
                      <a:pt x="286" y="4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32"/>
              <p:cNvSpPr/>
              <p:nvPr/>
            </p:nvSpPr>
            <p:spPr>
              <a:xfrm>
                <a:off x="5582300" y="3512100"/>
                <a:ext cx="90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667" extrusionOk="0">
                    <a:moveTo>
                      <a:pt x="1" y="0"/>
                    </a:moveTo>
                    <a:lnTo>
                      <a:pt x="77" y="210"/>
                    </a:lnTo>
                    <a:lnTo>
                      <a:pt x="362" y="6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10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32"/>
              <p:cNvSpPr/>
              <p:nvPr/>
            </p:nvSpPr>
            <p:spPr>
              <a:xfrm>
                <a:off x="5582300" y="3512100"/>
                <a:ext cx="90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667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77" y="210"/>
                    </a:lnTo>
                    <a:lnTo>
                      <a:pt x="77" y="210"/>
                    </a:lnTo>
                    <a:lnTo>
                      <a:pt x="362" y="666"/>
                    </a:lnTo>
                    <a:lnTo>
                      <a:pt x="362" y="666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32"/>
              <p:cNvSpPr/>
              <p:nvPr/>
            </p:nvSpPr>
            <p:spPr>
              <a:xfrm>
                <a:off x="5582300" y="3512100"/>
                <a:ext cx="8805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827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62" y="666"/>
                    </a:lnTo>
                    <a:lnTo>
                      <a:pt x="362" y="666"/>
                    </a:lnTo>
                    <a:lnTo>
                      <a:pt x="819" y="1561"/>
                    </a:lnTo>
                    <a:lnTo>
                      <a:pt x="1276" y="2493"/>
                    </a:lnTo>
                    <a:lnTo>
                      <a:pt x="1713" y="3426"/>
                    </a:lnTo>
                    <a:lnTo>
                      <a:pt x="2151" y="4377"/>
                    </a:lnTo>
                    <a:lnTo>
                      <a:pt x="2532" y="5309"/>
                    </a:lnTo>
                    <a:lnTo>
                      <a:pt x="2893" y="6242"/>
                    </a:lnTo>
                    <a:lnTo>
                      <a:pt x="3198" y="7155"/>
                    </a:lnTo>
                    <a:lnTo>
                      <a:pt x="3331" y="7593"/>
                    </a:lnTo>
                    <a:lnTo>
                      <a:pt x="3464" y="8031"/>
                    </a:lnTo>
                    <a:lnTo>
                      <a:pt x="3464" y="8031"/>
                    </a:lnTo>
                    <a:lnTo>
                      <a:pt x="3521" y="8278"/>
                    </a:lnTo>
                    <a:lnTo>
                      <a:pt x="3521" y="8278"/>
                    </a:lnTo>
                    <a:lnTo>
                      <a:pt x="3521" y="8278"/>
                    </a:lnTo>
                    <a:lnTo>
                      <a:pt x="3445" y="7859"/>
                    </a:lnTo>
                    <a:lnTo>
                      <a:pt x="3445" y="7859"/>
                    </a:lnTo>
                    <a:lnTo>
                      <a:pt x="3217" y="7041"/>
                    </a:lnTo>
                    <a:lnTo>
                      <a:pt x="2969" y="6261"/>
                    </a:lnTo>
                    <a:lnTo>
                      <a:pt x="2703" y="5500"/>
                    </a:lnTo>
                    <a:lnTo>
                      <a:pt x="2436" y="4777"/>
                    </a:lnTo>
                    <a:lnTo>
                      <a:pt x="2436" y="4777"/>
                    </a:lnTo>
                    <a:lnTo>
                      <a:pt x="2094" y="3996"/>
                    </a:lnTo>
                    <a:lnTo>
                      <a:pt x="1732" y="3235"/>
                    </a:lnTo>
                    <a:lnTo>
                      <a:pt x="1789" y="3254"/>
                    </a:lnTo>
                    <a:lnTo>
                      <a:pt x="1789" y="3254"/>
                    </a:lnTo>
                    <a:lnTo>
                      <a:pt x="1447" y="2550"/>
                    </a:lnTo>
                    <a:lnTo>
                      <a:pt x="1123" y="1903"/>
                    </a:lnTo>
                    <a:lnTo>
                      <a:pt x="819" y="1351"/>
                    </a:lnTo>
                    <a:lnTo>
                      <a:pt x="553" y="895"/>
                    </a:lnTo>
                    <a:lnTo>
                      <a:pt x="153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32"/>
              <p:cNvSpPr/>
              <p:nvPr/>
            </p:nvSpPr>
            <p:spPr>
              <a:xfrm>
                <a:off x="5625600" y="3592975"/>
                <a:ext cx="1762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5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62" y="761"/>
                    </a:lnTo>
                    <a:lnTo>
                      <a:pt x="704" y="1542"/>
                    </a:lnTo>
                    <a:lnTo>
                      <a:pt x="704" y="1542"/>
                    </a:lnTo>
                    <a:lnTo>
                      <a:pt x="381" y="742"/>
                    </a:lnTo>
                    <a:lnTo>
                      <a:pt x="57" y="1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32"/>
              <p:cNvSpPr/>
              <p:nvPr/>
            </p:nvSpPr>
            <p:spPr>
              <a:xfrm>
                <a:off x="5636550" y="3372225"/>
                <a:ext cx="411525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16461" h="3141" extrusionOk="0">
                    <a:moveTo>
                      <a:pt x="133" y="1"/>
                    </a:moveTo>
                    <a:lnTo>
                      <a:pt x="0" y="20"/>
                    </a:lnTo>
                    <a:lnTo>
                      <a:pt x="1560" y="457"/>
                    </a:lnTo>
                    <a:lnTo>
                      <a:pt x="4244" y="1199"/>
                    </a:lnTo>
                    <a:lnTo>
                      <a:pt x="5823" y="1618"/>
                    </a:lnTo>
                    <a:lnTo>
                      <a:pt x="7498" y="2037"/>
                    </a:lnTo>
                    <a:lnTo>
                      <a:pt x="9172" y="2436"/>
                    </a:lnTo>
                    <a:lnTo>
                      <a:pt x="10790" y="2798"/>
                    </a:lnTo>
                    <a:lnTo>
                      <a:pt x="11627" y="2969"/>
                    </a:lnTo>
                    <a:lnTo>
                      <a:pt x="12369" y="3064"/>
                    </a:lnTo>
                    <a:lnTo>
                      <a:pt x="13054" y="3121"/>
                    </a:lnTo>
                    <a:lnTo>
                      <a:pt x="13663" y="3140"/>
                    </a:lnTo>
                    <a:lnTo>
                      <a:pt x="14063" y="3140"/>
                    </a:lnTo>
                    <a:lnTo>
                      <a:pt x="14424" y="3102"/>
                    </a:lnTo>
                    <a:lnTo>
                      <a:pt x="14748" y="3064"/>
                    </a:lnTo>
                    <a:lnTo>
                      <a:pt x="15033" y="3007"/>
                    </a:lnTo>
                    <a:lnTo>
                      <a:pt x="15300" y="2950"/>
                    </a:lnTo>
                    <a:lnTo>
                      <a:pt x="15528" y="2874"/>
                    </a:lnTo>
                    <a:lnTo>
                      <a:pt x="15737" y="2798"/>
                    </a:lnTo>
                    <a:lnTo>
                      <a:pt x="15908" y="2722"/>
                    </a:lnTo>
                    <a:lnTo>
                      <a:pt x="16175" y="2570"/>
                    </a:lnTo>
                    <a:lnTo>
                      <a:pt x="16346" y="2436"/>
                    </a:lnTo>
                    <a:lnTo>
                      <a:pt x="16441" y="2341"/>
                    </a:lnTo>
                    <a:lnTo>
                      <a:pt x="16460" y="2322"/>
                    </a:lnTo>
                    <a:lnTo>
                      <a:pt x="15376" y="2189"/>
                    </a:lnTo>
                    <a:lnTo>
                      <a:pt x="12788" y="1846"/>
                    </a:lnTo>
                    <a:lnTo>
                      <a:pt x="11227" y="1637"/>
                    </a:lnTo>
                    <a:lnTo>
                      <a:pt x="9667" y="1409"/>
                    </a:lnTo>
                    <a:lnTo>
                      <a:pt x="8202" y="1180"/>
                    </a:lnTo>
                    <a:lnTo>
                      <a:pt x="6984" y="952"/>
                    </a:lnTo>
                    <a:lnTo>
                      <a:pt x="6051" y="781"/>
                    </a:lnTo>
                    <a:lnTo>
                      <a:pt x="5062" y="610"/>
                    </a:lnTo>
                    <a:lnTo>
                      <a:pt x="4053" y="476"/>
                    </a:lnTo>
                    <a:lnTo>
                      <a:pt x="3083" y="343"/>
                    </a:lnTo>
                    <a:lnTo>
                      <a:pt x="1332" y="115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32"/>
              <p:cNvSpPr/>
              <p:nvPr/>
            </p:nvSpPr>
            <p:spPr>
              <a:xfrm>
                <a:off x="5631775" y="3371275"/>
                <a:ext cx="812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8" extrusionOk="0">
                    <a:moveTo>
                      <a:pt x="1" y="1"/>
                    </a:moveTo>
                    <a:lnTo>
                      <a:pt x="191" y="58"/>
                    </a:lnTo>
                    <a:lnTo>
                      <a:pt x="324" y="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10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32"/>
              <p:cNvSpPr/>
              <p:nvPr/>
            </p:nvSpPr>
            <p:spPr>
              <a:xfrm>
                <a:off x="5631775" y="3371275"/>
                <a:ext cx="812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8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91" y="58"/>
                    </a:lnTo>
                    <a:lnTo>
                      <a:pt x="191" y="58"/>
                    </a:lnTo>
                    <a:lnTo>
                      <a:pt x="324" y="39"/>
                    </a:lnTo>
                    <a:lnTo>
                      <a:pt x="324" y="39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32"/>
              <p:cNvSpPr/>
              <p:nvPr/>
            </p:nvSpPr>
            <p:spPr>
              <a:xfrm>
                <a:off x="5477650" y="4551100"/>
                <a:ext cx="49500" cy="353475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4139" extrusionOk="0">
                    <a:moveTo>
                      <a:pt x="1903" y="0"/>
                    </a:moveTo>
                    <a:lnTo>
                      <a:pt x="0" y="14139"/>
                    </a:lnTo>
                    <a:lnTo>
                      <a:pt x="191" y="13263"/>
                    </a:lnTo>
                    <a:lnTo>
                      <a:pt x="419" y="12312"/>
                    </a:lnTo>
                    <a:lnTo>
                      <a:pt x="685" y="11094"/>
                    </a:lnTo>
                    <a:lnTo>
                      <a:pt x="971" y="9686"/>
                    </a:lnTo>
                    <a:lnTo>
                      <a:pt x="1256" y="8183"/>
                    </a:lnTo>
                    <a:lnTo>
                      <a:pt x="1504" y="6660"/>
                    </a:lnTo>
                    <a:lnTo>
                      <a:pt x="1618" y="5918"/>
                    </a:lnTo>
                    <a:lnTo>
                      <a:pt x="1713" y="5176"/>
                    </a:lnTo>
                    <a:lnTo>
                      <a:pt x="1846" y="3863"/>
                    </a:lnTo>
                    <a:lnTo>
                      <a:pt x="1922" y="2759"/>
                    </a:lnTo>
                    <a:lnTo>
                      <a:pt x="1960" y="1865"/>
                    </a:lnTo>
                    <a:lnTo>
                      <a:pt x="1979" y="1161"/>
                    </a:lnTo>
                    <a:lnTo>
                      <a:pt x="1960" y="647"/>
                    </a:lnTo>
                    <a:lnTo>
                      <a:pt x="1941" y="286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32"/>
              <p:cNvSpPr/>
              <p:nvPr/>
            </p:nvSpPr>
            <p:spPr>
              <a:xfrm>
                <a:off x="5519975" y="5239475"/>
                <a:ext cx="110400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2170" extrusionOk="0">
                    <a:moveTo>
                      <a:pt x="1" y="0"/>
                    </a:moveTo>
                    <a:lnTo>
                      <a:pt x="1809" y="2170"/>
                    </a:lnTo>
                    <a:lnTo>
                      <a:pt x="4416" y="1713"/>
                    </a:lnTo>
                    <a:lnTo>
                      <a:pt x="3978" y="1637"/>
                    </a:lnTo>
                    <a:lnTo>
                      <a:pt x="3540" y="1542"/>
                    </a:lnTo>
                    <a:lnTo>
                      <a:pt x="3122" y="1409"/>
                    </a:lnTo>
                    <a:lnTo>
                      <a:pt x="2722" y="1294"/>
                    </a:lnTo>
                    <a:lnTo>
                      <a:pt x="2341" y="1142"/>
                    </a:lnTo>
                    <a:lnTo>
                      <a:pt x="1980" y="1009"/>
                    </a:lnTo>
                    <a:lnTo>
                      <a:pt x="1314" y="724"/>
                    </a:lnTo>
                    <a:lnTo>
                      <a:pt x="781" y="438"/>
                    </a:lnTo>
                    <a:lnTo>
                      <a:pt x="362" y="2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10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32"/>
              <p:cNvSpPr/>
              <p:nvPr/>
            </p:nvSpPr>
            <p:spPr>
              <a:xfrm>
                <a:off x="5519975" y="5239475"/>
                <a:ext cx="110400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2170" fill="none" extrusionOk="0">
                    <a:moveTo>
                      <a:pt x="1" y="0"/>
                    </a:moveTo>
                    <a:lnTo>
                      <a:pt x="1809" y="2170"/>
                    </a:lnTo>
                    <a:lnTo>
                      <a:pt x="4416" y="1713"/>
                    </a:lnTo>
                    <a:lnTo>
                      <a:pt x="4416" y="1713"/>
                    </a:lnTo>
                    <a:lnTo>
                      <a:pt x="3978" y="1637"/>
                    </a:lnTo>
                    <a:lnTo>
                      <a:pt x="3540" y="1542"/>
                    </a:lnTo>
                    <a:lnTo>
                      <a:pt x="3122" y="1409"/>
                    </a:lnTo>
                    <a:lnTo>
                      <a:pt x="2722" y="1294"/>
                    </a:lnTo>
                    <a:lnTo>
                      <a:pt x="2341" y="1142"/>
                    </a:lnTo>
                    <a:lnTo>
                      <a:pt x="1980" y="1009"/>
                    </a:lnTo>
                    <a:lnTo>
                      <a:pt x="1314" y="724"/>
                    </a:lnTo>
                    <a:lnTo>
                      <a:pt x="781" y="438"/>
                    </a:lnTo>
                    <a:lnTo>
                      <a:pt x="362" y="229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32"/>
              <p:cNvSpPr/>
              <p:nvPr/>
            </p:nvSpPr>
            <p:spPr>
              <a:xfrm>
                <a:off x="5666500" y="5282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32"/>
              <p:cNvSpPr/>
              <p:nvPr/>
            </p:nvSpPr>
            <p:spPr>
              <a:xfrm>
                <a:off x="5666500" y="5282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32"/>
              <p:cNvSpPr/>
              <p:nvPr/>
            </p:nvSpPr>
            <p:spPr>
              <a:xfrm>
                <a:off x="5608950" y="5282300"/>
                <a:ext cx="5757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914" extrusionOk="0">
                    <a:moveTo>
                      <a:pt x="2303" y="0"/>
                    </a:moveTo>
                    <a:lnTo>
                      <a:pt x="0" y="913"/>
                    </a:lnTo>
                    <a:lnTo>
                      <a:pt x="1409" y="913"/>
                    </a:lnTo>
                    <a:lnTo>
                      <a:pt x="2303" y="0"/>
                    </a:lnTo>
                    <a:close/>
                  </a:path>
                </a:pathLst>
              </a:custGeom>
              <a:solidFill>
                <a:srgbClr val="010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32"/>
              <p:cNvSpPr/>
              <p:nvPr/>
            </p:nvSpPr>
            <p:spPr>
              <a:xfrm>
                <a:off x="5608950" y="5282300"/>
                <a:ext cx="5757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914" fill="none" extrusionOk="0">
                    <a:moveTo>
                      <a:pt x="2303" y="0"/>
                    </a:moveTo>
                    <a:lnTo>
                      <a:pt x="0" y="913"/>
                    </a:lnTo>
                    <a:lnTo>
                      <a:pt x="1409" y="913"/>
                    </a:lnTo>
                    <a:lnTo>
                      <a:pt x="2303" y="0"/>
                    </a:lnTo>
                    <a:lnTo>
                      <a:pt x="23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32"/>
              <p:cNvSpPr/>
              <p:nvPr/>
            </p:nvSpPr>
            <p:spPr>
              <a:xfrm>
                <a:off x="5912950" y="5207600"/>
                <a:ext cx="4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67" extrusionOk="0">
                    <a:moveTo>
                      <a:pt x="0" y="0"/>
                    </a:moveTo>
                    <a:lnTo>
                      <a:pt x="171" y="267"/>
                    </a:lnTo>
                    <a:lnTo>
                      <a:pt x="95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32"/>
              <p:cNvSpPr/>
              <p:nvPr/>
            </p:nvSpPr>
            <p:spPr>
              <a:xfrm>
                <a:off x="5912950" y="5207600"/>
                <a:ext cx="4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67" fill="none" extrusionOk="0">
                    <a:moveTo>
                      <a:pt x="0" y="0"/>
                    </a:moveTo>
                    <a:lnTo>
                      <a:pt x="171" y="267"/>
                    </a:lnTo>
                    <a:lnTo>
                      <a:pt x="171" y="267"/>
                    </a:lnTo>
                    <a:lnTo>
                      <a:pt x="171" y="267"/>
                    </a:lnTo>
                    <a:lnTo>
                      <a:pt x="95" y="13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32"/>
              <p:cNvSpPr/>
              <p:nvPr/>
            </p:nvSpPr>
            <p:spPr>
              <a:xfrm>
                <a:off x="5898675" y="5183800"/>
                <a:ext cx="9182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1467" extrusionOk="0">
                    <a:moveTo>
                      <a:pt x="0" y="1"/>
                    </a:moveTo>
                    <a:lnTo>
                      <a:pt x="571" y="952"/>
                    </a:lnTo>
                    <a:lnTo>
                      <a:pt x="666" y="1086"/>
                    </a:lnTo>
                    <a:lnTo>
                      <a:pt x="742" y="1219"/>
                    </a:lnTo>
                    <a:lnTo>
                      <a:pt x="3673" y="14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10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32"/>
              <p:cNvSpPr/>
              <p:nvPr/>
            </p:nvSpPr>
            <p:spPr>
              <a:xfrm>
                <a:off x="5898675" y="5183800"/>
                <a:ext cx="9182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1467" fill="none" extrusionOk="0">
                    <a:moveTo>
                      <a:pt x="0" y="1"/>
                    </a:moveTo>
                    <a:lnTo>
                      <a:pt x="571" y="952"/>
                    </a:lnTo>
                    <a:lnTo>
                      <a:pt x="571" y="952"/>
                    </a:lnTo>
                    <a:lnTo>
                      <a:pt x="666" y="1086"/>
                    </a:lnTo>
                    <a:lnTo>
                      <a:pt x="742" y="1219"/>
                    </a:lnTo>
                    <a:lnTo>
                      <a:pt x="3673" y="1466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32"/>
              <p:cNvSpPr/>
              <p:nvPr/>
            </p:nvSpPr>
            <p:spPr>
              <a:xfrm>
                <a:off x="5892950" y="5230900"/>
                <a:ext cx="1346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010" extrusionOk="0">
                    <a:moveTo>
                      <a:pt x="5386" y="1"/>
                    </a:moveTo>
                    <a:lnTo>
                      <a:pt x="5063" y="96"/>
                    </a:lnTo>
                    <a:lnTo>
                      <a:pt x="4263" y="305"/>
                    </a:lnTo>
                    <a:lnTo>
                      <a:pt x="3769" y="420"/>
                    </a:lnTo>
                    <a:lnTo>
                      <a:pt x="3236" y="515"/>
                    </a:lnTo>
                    <a:lnTo>
                      <a:pt x="2703" y="591"/>
                    </a:lnTo>
                    <a:lnTo>
                      <a:pt x="2189" y="648"/>
                    </a:lnTo>
                    <a:lnTo>
                      <a:pt x="1732" y="667"/>
                    </a:lnTo>
                    <a:lnTo>
                      <a:pt x="1314" y="705"/>
                    </a:lnTo>
                    <a:lnTo>
                      <a:pt x="933" y="762"/>
                    </a:lnTo>
                    <a:lnTo>
                      <a:pt x="610" y="819"/>
                    </a:lnTo>
                    <a:lnTo>
                      <a:pt x="153" y="895"/>
                    </a:lnTo>
                    <a:lnTo>
                      <a:pt x="1" y="952"/>
                    </a:lnTo>
                    <a:lnTo>
                      <a:pt x="572" y="971"/>
                    </a:lnTo>
                    <a:lnTo>
                      <a:pt x="1181" y="990"/>
                    </a:lnTo>
                    <a:lnTo>
                      <a:pt x="1866" y="1009"/>
                    </a:lnTo>
                    <a:lnTo>
                      <a:pt x="2551" y="990"/>
                    </a:lnTo>
                    <a:lnTo>
                      <a:pt x="2874" y="971"/>
                    </a:lnTo>
                    <a:lnTo>
                      <a:pt x="3160" y="952"/>
                    </a:lnTo>
                    <a:lnTo>
                      <a:pt x="3350" y="914"/>
                    </a:lnTo>
                    <a:lnTo>
                      <a:pt x="3559" y="876"/>
                    </a:lnTo>
                    <a:lnTo>
                      <a:pt x="3959" y="743"/>
                    </a:lnTo>
                    <a:lnTo>
                      <a:pt x="4320" y="591"/>
                    </a:lnTo>
                    <a:lnTo>
                      <a:pt x="4663" y="420"/>
                    </a:lnTo>
                    <a:lnTo>
                      <a:pt x="4967" y="267"/>
                    </a:lnTo>
                    <a:lnTo>
                      <a:pt x="5177" y="134"/>
                    </a:lnTo>
                    <a:lnTo>
                      <a:pt x="5386" y="1"/>
                    </a:lnTo>
                    <a:close/>
                  </a:path>
                </a:pathLst>
              </a:custGeom>
              <a:solidFill>
                <a:srgbClr val="010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32"/>
              <p:cNvSpPr/>
              <p:nvPr/>
            </p:nvSpPr>
            <p:spPr>
              <a:xfrm>
                <a:off x="5892950" y="5230900"/>
                <a:ext cx="1346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010" fill="none" extrusionOk="0">
                    <a:moveTo>
                      <a:pt x="5386" y="1"/>
                    </a:moveTo>
                    <a:lnTo>
                      <a:pt x="5386" y="1"/>
                    </a:lnTo>
                    <a:lnTo>
                      <a:pt x="5063" y="96"/>
                    </a:lnTo>
                    <a:lnTo>
                      <a:pt x="4263" y="305"/>
                    </a:lnTo>
                    <a:lnTo>
                      <a:pt x="3769" y="420"/>
                    </a:lnTo>
                    <a:lnTo>
                      <a:pt x="3236" y="515"/>
                    </a:lnTo>
                    <a:lnTo>
                      <a:pt x="2703" y="591"/>
                    </a:lnTo>
                    <a:lnTo>
                      <a:pt x="2189" y="648"/>
                    </a:lnTo>
                    <a:lnTo>
                      <a:pt x="2189" y="648"/>
                    </a:lnTo>
                    <a:lnTo>
                      <a:pt x="1732" y="667"/>
                    </a:lnTo>
                    <a:lnTo>
                      <a:pt x="1314" y="705"/>
                    </a:lnTo>
                    <a:lnTo>
                      <a:pt x="933" y="762"/>
                    </a:lnTo>
                    <a:lnTo>
                      <a:pt x="610" y="819"/>
                    </a:lnTo>
                    <a:lnTo>
                      <a:pt x="153" y="895"/>
                    </a:lnTo>
                    <a:lnTo>
                      <a:pt x="1" y="952"/>
                    </a:lnTo>
                    <a:lnTo>
                      <a:pt x="1" y="952"/>
                    </a:lnTo>
                    <a:lnTo>
                      <a:pt x="572" y="971"/>
                    </a:lnTo>
                    <a:lnTo>
                      <a:pt x="1181" y="990"/>
                    </a:lnTo>
                    <a:lnTo>
                      <a:pt x="1866" y="1009"/>
                    </a:lnTo>
                    <a:lnTo>
                      <a:pt x="1866" y="1009"/>
                    </a:lnTo>
                    <a:lnTo>
                      <a:pt x="2551" y="990"/>
                    </a:lnTo>
                    <a:lnTo>
                      <a:pt x="2874" y="971"/>
                    </a:lnTo>
                    <a:lnTo>
                      <a:pt x="3160" y="952"/>
                    </a:lnTo>
                    <a:lnTo>
                      <a:pt x="3160" y="952"/>
                    </a:lnTo>
                    <a:lnTo>
                      <a:pt x="3350" y="914"/>
                    </a:lnTo>
                    <a:lnTo>
                      <a:pt x="3559" y="876"/>
                    </a:lnTo>
                    <a:lnTo>
                      <a:pt x="3959" y="743"/>
                    </a:lnTo>
                    <a:lnTo>
                      <a:pt x="4320" y="591"/>
                    </a:lnTo>
                    <a:lnTo>
                      <a:pt x="4663" y="420"/>
                    </a:lnTo>
                    <a:lnTo>
                      <a:pt x="4967" y="267"/>
                    </a:lnTo>
                    <a:lnTo>
                      <a:pt x="5177" y="134"/>
                    </a:lnTo>
                    <a:lnTo>
                      <a:pt x="538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32"/>
              <p:cNvSpPr/>
              <p:nvPr/>
            </p:nvSpPr>
            <p:spPr>
              <a:xfrm>
                <a:off x="5667450" y="3877925"/>
                <a:ext cx="15725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035" extrusionOk="0">
                    <a:moveTo>
                      <a:pt x="1" y="1"/>
                    </a:moveTo>
                    <a:lnTo>
                      <a:pt x="39" y="1542"/>
                    </a:lnTo>
                    <a:lnTo>
                      <a:pt x="39" y="2817"/>
                    </a:lnTo>
                    <a:lnTo>
                      <a:pt x="39" y="4035"/>
                    </a:lnTo>
                    <a:lnTo>
                      <a:pt x="77" y="3940"/>
                    </a:lnTo>
                    <a:lnTo>
                      <a:pt x="172" y="3711"/>
                    </a:lnTo>
                    <a:lnTo>
                      <a:pt x="248" y="3445"/>
                    </a:lnTo>
                    <a:lnTo>
                      <a:pt x="324" y="3141"/>
                    </a:lnTo>
                    <a:lnTo>
                      <a:pt x="382" y="2798"/>
                    </a:lnTo>
                    <a:lnTo>
                      <a:pt x="458" y="2398"/>
                    </a:lnTo>
                    <a:lnTo>
                      <a:pt x="515" y="1980"/>
                    </a:lnTo>
                    <a:lnTo>
                      <a:pt x="553" y="1523"/>
                    </a:lnTo>
                    <a:lnTo>
                      <a:pt x="591" y="1047"/>
                    </a:lnTo>
                    <a:lnTo>
                      <a:pt x="629" y="5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4" name="Google Shape;3304;p32"/>
            <p:cNvGrpSpPr/>
            <p:nvPr/>
          </p:nvGrpSpPr>
          <p:grpSpPr>
            <a:xfrm>
              <a:off x="-5663075" y="4281013"/>
              <a:ext cx="1852775" cy="2627788"/>
              <a:chOff x="-1284875" y="2284238"/>
              <a:chExt cx="1852775" cy="2627788"/>
            </a:xfrm>
          </p:grpSpPr>
          <p:sp>
            <p:nvSpPr>
              <p:cNvPr id="3305" name="Google Shape;3305;p32"/>
              <p:cNvSpPr/>
              <p:nvPr/>
            </p:nvSpPr>
            <p:spPr>
              <a:xfrm>
                <a:off x="-1159200" y="4783325"/>
                <a:ext cx="1727100" cy="128700"/>
              </a:xfrm>
              <a:prstGeom prst="ellipse">
                <a:avLst/>
              </a:prstGeom>
              <a:solidFill>
                <a:srgbClr val="191919">
                  <a:alpha val="2682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32"/>
              <p:cNvSpPr/>
              <p:nvPr/>
            </p:nvSpPr>
            <p:spPr>
              <a:xfrm flipH="1">
                <a:off x="-336625" y="3536113"/>
                <a:ext cx="127875" cy="639300"/>
              </a:xfrm>
              <a:custGeom>
                <a:avLst/>
                <a:gdLst/>
                <a:ahLst/>
                <a:cxnLst/>
                <a:rect l="l" t="t" r="r" b="b"/>
                <a:pathLst>
                  <a:path w="5115" h="25572" extrusionOk="0">
                    <a:moveTo>
                      <a:pt x="320" y="1"/>
                    </a:moveTo>
                    <a:lnTo>
                      <a:pt x="1" y="214"/>
                    </a:lnTo>
                    <a:lnTo>
                      <a:pt x="2238" y="25571"/>
                    </a:lnTo>
                    <a:lnTo>
                      <a:pt x="4795" y="25571"/>
                    </a:lnTo>
                    <a:lnTo>
                      <a:pt x="5008" y="25465"/>
                    </a:lnTo>
                    <a:lnTo>
                      <a:pt x="5008" y="25358"/>
                    </a:lnTo>
                    <a:lnTo>
                      <a:pt x="5115" y="25039"/>
                    </a:lnTo>
                    <a:lnTo>
                      <a:pt x="5008" y="24719"/>
                    </a:lnTo>
                    <a:lnTo>
                      <a:pt x="4795" y="24186"/>
                    </a:lnTo>
                    <a:lnTo>
                      <a:pt x="3410" y="24080"/>
                    </a:lnTo>
                    <a:lnTo>
                      <a:pt x="3090" y="107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32"/>
              <p:cNvSpPr/>
              <p:nvPr/>
            </p:nvSpPr>
            <p:spPr>
              <a:xfrm flipH="1">
                <a:off x="-341950" y="4644512"/>
                <a:ext cx="388900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15556" h="8418" extrusionOk="0">
                    <a:moveTo>
                      <a:pt x="13425" y="1"/>
                    </a:moveTo>
                    <a:lnTo>
                      <a:pt x="1" y="6819"/>
                    </a:lnTo>
                    <a:lnTo>
                      <a:pt x="1" y="8417"/>
                    </a:lnTo>
                    <a:lnTo>
                      <a:pt x="1705" y="8417"/>
                    </a:lnTo>
                    <a:lnTo>
                      <a:pt x="2238" y="7459"/>
                    </a:lnTo>
                    <a:lnTo>
                      <a:pt x="15556" y="1705"/>
                    </a:lnTo>
                    <a:lnTo>
                      <a:pt x="13425" y="1"/>
                    </a:lnTo>
                    <a:close/>
                  </a:path>
                </a:pathLst>
              </a:custGeom>
              <a:solidFill>
                <a:srgbClr val="5042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32"/>
              <p:cNvSpPr/>
              <p:nvPr/>
            </p:nvSpPr>
            <p:spPr>
              <a:xfrm flipH="1">
                <a:off x="-296675" y="3946313"/>
                <a:ext cx="7165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28661" h="9910" extrusionOk="0">
                    <a:moveTo>
                      <a:pt x="9802" y="1"/>
                    </a:moveTo>
                    <a:lnTo>
                      <a:pt x="8204" y="107"/>
                    </a:lnTo>
                    <a:lnTo>
                      <a:pt x="6713" y="320"/>
                    </a:lnTo>
                    <a:lnTo>
                      <a:pt x="6073" y="533"/>
                    </a:lnTo>
                    <a:lnTo>
                      <a:pt x="5541" y="746"/>
                    </a:lnTo>
                    <a:lnTo>
                      <a:pt x="4582" y="1386"/>
                    </a:lnTo>
                    <a:lnTo>
                      <a:pt x="3729" y="2025"/>
                    </a:lnTo>
                    <a:lnTo>
                      <a:pt x="2984" y="2771"/>
                    </a:lnTo>
                    <a:lnTo>
                      <a:pt x="2344" y="3410"/>
                    </a:lnTo>
                    <a:lnTo>
                      <a:pt x="1812" y="4262"/>
                    </a:lnTo>
                    <a:lnTo>
                      <a:pt x="1385" y="5008"/>
                    </a:lnTo>
                    <a:lnTo>
                      <a:pt x="640" y="6500"/>
                    </a:lnTo>
                    <a:lnTo>
                      <a:pt x="320" y="7778"/>
                    </a:lnTo>
                    <a:lnTo>
                      <a:pt x="107" y="8844"/>
                    </a:lnTo>
                    <a:lnTo>
                      <a:pt x="0" y="9909"/>
                    </a:lnTo>
                    <a:lnTo>
                      <a:pt x="27595" y="8737"/>
                    </a:lnTo>
                    <a:lnTo>
                      <a:pt x="28661" y="4262"/>
                    </a:lnTo>
                    <a:lnTo>
                      <a:pt x="25784" y="3303"/>
                    </a:lnTo>
                    <a:lnTo>
                      <a:pt x="22801" y="2345"/>
                    </a:lnTo>
                    <a:lnTo>
                      <a:pt x="19178" y="1386"/>
                    </a:lnTo>
                    <a:lnTo>
                      <a:pt x="17260" y="959"/>
                    </a:lnTo>
                    <a:lnTo>
                      <a:pt x="15343" y="533"/>
                    </a:lnTo>
                    <a:lnTo>
                      <a:pt x="13425" y="214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32"/>
              <p:cNvSpPr/>
              <p:nvPr/>
            </p:nvSpPr>
            <p:spPr>
              <a:xfrm flipH="1">
                <a:off x="-296675" y="3946313"/>
                <a:ext cx="7165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28661" h="9910" fill="none" extrusionOk="0">
                    <a:moveTo>
                      <a:pt x="28661" y="4262"/>
                    </a:moveTo>
                    <a:lnTo>
                      <a:pt x="28661" y="4262"/>
                    </a:lnTo>
                    <a:lnTo>
                      <a:pt x="25784" y="3303"/>
                    </a:lnTo>
                    <a:lnTo>
                      <a:pt x="22801" y="2345"/>
                    </a:lnTo>
                    <a:lnTo>
                      <a:pt x="19178" y="1386"/>
                    </a:lnTo>
                    <a:lnTo>
                      <a:pt x="17260" y="959"/>
                    </a:lnTo>
                    <a:lnTo>
                      <a:pt x="15343" y="533"/>
                    </a:lnTo>
                    <a:lnTo>
                      <a:pt x="13425" y="214"/>
                    </a:lnTo>
                    <a:lnTo>
                      <a:pt x="11507" y="1"/>
                    </a:lnTo>
                    <a:lnTo>
                      <a:pt x="9802" y="1"/>
                    </a:lnTo>
                    <a:lnTo>
                      <a:pt x="8204" y="107"/>
                    </a:lnTo>
                    <a:lnTo>
                      <a:pt x="6713" y="320"/>
                    </a:lnTo>
                    <a:lnTo>
                      <a:pt x="6073" y="533"/>
                    </a:lnTo>
                    <a:lnTo>
                      <a:pt x="5541" y="746"/>
                    </a:lnTo>
                    <a:lnTo>
                      <a:pt x="5541" y="746"/>
                    </a:lnTo>
                    <a:lnTo>
                      <a:pt x="4582" y="1386"/>
                    </a:lnTo>
                    <a:lnTo>
                      <a:pt x="3729" y="2025"/>
                    </a:lnTo>
                    <a:lnTo>
                      <a:pt x="2984" y="2771"/>
                    </a:lnTo>
                    <a:lnTo>
                      <a:pt x="2344" y="3410"/>
                    </a:lnTo>
                    <a:lnTo>
                      <a:pt x="1812" y="4262"/>
                    </a:lnTo>
                    <a:lnTo>
                      <a:pt x="1385" y="5008"/>
                    </a:lnTo>
                    <a:lnTo>
                      <a:pt x="640" y="6500"/>
                    </a:lnTo>
                    <a:lnTo>
                      <a:pt x="320" y="7778"/>
                    </a:lnTo>
                    <a:lnTo>
                      <a:pt x="107" y="8844"/>
                    </a:lnTo>
                    <a:lnTo>
                      <a:pt x="0" y="9909"/>
                    </a:lnTo>
                    <a:lnTo>
                      <a:pt x="27595" y="8737"/>
                    </a:lnTo>
                    <a:lnTo>
                      <a:pt x="28661" y="426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32"/>
              <p:cNvSpPr/>
              <p:nvPr/>
            </p:nvSpPr>
            <p:spPr>
              <a:xfrm flipH="1">
                <a:off x="-323325" y="3930338"/>
                <a:ext cx="559400" cy="122550"/>
              </a:xfrm>
              <a:custGeom>
                <a:avLst/>
                <a:gdLst/>
                <a:ahLst/>
                <a:cxnLst/>
                <a:rect l="l" t="t" r="r" b="b"/>
                <a:pathLst>
                  <a:path w="22376" h="4902" extrusionOk="0">
                    <a:moveTo>
                      <a:pt x="7992" y="0"/>
                    </a:moveTo>
                    <a:lnTo>
                      <a:pt x="5008" y="107"/>
                    </a:lnTo>
                    <a:lnTo>
                      <a:pt x="2771" y="320"/>
                    </a:lnTo>
                    <a:lnTo>
                      <a:pt x="1173" y="533"/>
                    </a:lnTo>
                    <a:lnTo>
                      <a:pt x="1" y="853"/>
                    </a:lnTo>
                    <a:lnTo>
                      <a:pt x="2558" y="959"/>
                    </a:lnTo>
                    <a:lnTo>
                      <a:pt x="4795" y="1172"/>
                    </a:lnTo>
                    <a:lnTo>
                      <a:pt x="9057" y="1705"/>
                    </a:lnTo>
                    <a:lnTo>
                      <a:pt x="12680" y="2451"/>
                    </a:lnTo>
                    <a:lnTo>
                      <a:pt x="15769" y="3090"/>
                    </a:lnTo>
                    <a:lnTo>
                      <a:pt x="18113" y="3836"/>
                    </a:lnTo>
                    <a:lnTo>
                      <a:pt x="19925" y="4369"/>
                    </a:lnTo>
                    <a:lnTo>
                      <a:pt x="21310" y="4901"/>
                    </a:lnTo>
                    <a:lnTo>
                      <a:pt x="22375" y="640"/>
                    </a:lnTo>
                    <a:lnTo>
                      <a:pt x="16622" y="213"/>
                    </a:lnTo>
                    <a:lnTo>
                      <a:pt x="1182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32"/>
              <p:cNvSpPr/>
              <p:nvPr/>
            </p:nvSpPr>
            <p:spPr>
              <a:xfrm flipH="1">
                <a:off x="-1268900" y="2284238"/>
                <a:ext cx="1004200" cy="1880525"/>
              </a:xfrm>
              <a:custGeom>
                <a:avLst/>
                <a:gdLst/>
                <a:ahLst/>
                <a:cxnLst/>
                <a:rect l="l" t="t" r="r" b="b"/>
                <a:pathLst>
                  <a:path w="40168" h="75221" extrusionOk="0">
                    <a:moveTo>
                      <a:pt x="10015" y="0"/>
                    </a:moveTo>
                    <a:lnTo>
                      <a:pt x="8417" y="746"/>
                    </a:lnTo>
                    <a:lnTo>
                      <a:pt x="6925" y="1705"/>
                    </a:lnTo>
                    <a:lnTo>
                      <a:pt x="5540" y="2664"/>
                    </a:lnTo>
                    <a:lnTo>
                      <a:pt x="4475" y="3729"/>
                    </a:lnTo>
                    <a:lnTo>
                      <a:pt x="3410" y="4901"/>
                    </a:lnTo>
                    <a:lnTo>
                      <a:pt x="2664" y="6073"/>
                    </a:lnTo>
                    <a:lnTo>
                      <a:pt x="1918" y="7352"/>
                    </a:lnTo>
                    <a:lnTo>
                      <a:pt x="1385" y="8737"/>
                    </a:lnTo>
                    <a:lnTo>
                      <a:pt x="959" y="10122"/>
                    </a:lnTo>
                    <a:lnTo>
                      <a:pt x="639" y="11614"/>
                    </a:lnTo>
                    <a:lnTo>
                      <a:pt x="426" y="12999"/>
                    </a:lnTo>
                    <a:lnTo>
                      <a:pt x="320" y="14490"/>
                    </a:lnTo>
                    <a:lnTo>
                      <a:pt x="320" y="15982"/>
                    </a:lnTo>
                    <a:lnTo>
                      <a:pt x="426" y="17474"/>
                    </a:lnTo>
                    <a:lnTo>
                      <a:pt x="533" y="18965"/>
                    </a:lnTo>
                    <a:lnTo>
                      <a:pt x="746" y="20457"/>
                    </a:lnTo>
                    <a:lnTo>
                      <a:pt x="1385" y="23333"/>
                    </a:lnTo>
                    <a:lnTo>
                      <a:pt x="2131" y="25997"/>
                    </a:lnTo>
                    <a:lnTo>
                      <a:pt x="2877" y="28448"/>
                    </a:lnTo>
                    <a:lnTo>
                      <a:pt x="3729" y="30685"/>
                    </a:lnTo>
                    <a:lnTo>
                      <a:pt x="4475" y="32496"/>
                    </a:lnTo>
                    <a:lnTo>
                      <a:pt x="5114" y="33881"/>
                    </a:lnTo>
                    <a:lnTo>
                      <a:pt x="5753" y="35053"/>
                    </a:lnTo>
                    <a:lnTo>
                      <a:pt x="5434" y="40274"/>
                    </a:lnTo>
                    <a:lnTo>
                      <a:pt x="5114" y="45175"/>
                    </a:lnTo>
                    <a:lnTo>
                      <a:pt x="4688" y="49543"/>
                    </a:lnTo>
                    <a:lnTo>
                      <a:pt x="4262" y="53592"/>
                    </a:lnTo>
                    <a:lnTo>
                      <a:pt x="3836" y="57214"/>
                    </a:lnTo>
                    <a:lnTo>
                      <a:pt x="3303" y="60517"/>
                    </a:lnTo>
                    <a:lnTo>
                      <a:pt x="2344" y="66057"/>
                    </a:lnTo>
                    <a:lnTo>
                      <a:pt x="1492" y="70213"/>
                    </a:lnTo>
                    <a:lnTo>
                      <a:pt x="746" y="73089"/>
                    </a:lnTo>
                    <a:lnTo>
                      <a:pt x="213" y="74687"/>
                    </a:lnTo>
                    <a:lnTo>
                      <a:pt x="0" y="75220"/>
                    </a:lnTo>
                    <a:lnTo>
                      <a:pt x="26956" y="75220"/>
                    </a:lnTo>
                    <a:lnTo>
                      <a:pt x="28447" y="72663"/>
                    </a:lnTo>
                    <a:lnTo>
                      <a:pt x="29726" y="69999"/>
                    </a:lnTo>
                    <a:lnTo>
                      <a:pt x="30898" y="67229"/>
                    </a:lnTo>
                    <a:lnTo>
                      <a:pt x="32070" y="64459"/>
                    </a:lnTo>
                    <a:lnTo>
                      <a:pt x="33135" y="61476"/>
                    </a:lnTo>
                    <a:lnTo>
                      <a:pt x="33988" y="58493"/>
                    </a:lnTo>
                    <a:lnTo>
                      <a:pt x="34840" y="55510"/>
                    </a:lnTo>
                    <a:lnTo>
                      <a:pt x="35692" y="52420"/>
                    </a:lnTo>
                    <a:lnTo>
                      <a:pt x="36332" y="49330"/>
                    </a:lnTo>
                    <a:lnTo>
                      <a:pt x="36971" y="46240"/>
                    </a:lnTo>
                    <a:lnTo>
                      <a:pt x="37504" y="43151"/>
                    </a:lnTo>
                    <a:lnTo>
                      <a:pt x="38036" y="40061"/>
                    </a:lnTo>
                    <a:lnTo>
                      <a:pt x="38782" y="33988"/>
                    </a:lnTo>
                    <a:lnTo>
                      <a:pt x="39315" y="28128"/>
                    </a:lnTo>
                    <a:lnTo>
                      <a:pt x="39741" y="22481"/>
                    </a:lnTo>
                    <a:lnTo>
                      <a:pt x="39954" y="17367"/>
                    </a:lnTo>
                    <a:lnTo>
                      <a:pt x="40061" y="12786"/>
                    </a:lnTo>
                    <a:lnTo>
                      <a:pt x="40167" y="8737"/>
                    </a:lnTo>
                    <a:lnTo>
                      <a:pt x="40061" y="2984"/>
                    </a:lnTo>
                    <a:lnTo>
                      <a:pt x="39954" y="853"/>
                    </a:lnTo>
                    <a:lnTo>
                      <a:pt x="100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32"/>
              <p:cNvSpPr/>
              <p:nvPr/>
            </p:nvSpPr>
            <p:spPr>
              <a:xfrm flipH="1">
                <a:off x="-1284875" y="2284238"/>
                <a:ext cx="945600" cy="1880525"/>
              </a:xfrm>
              <a:custGeom>
                <a:avLst/>
                <a:gdLst/>
                <a:ahLst/>
                <a:cxnLst/>
                <a:rect l="l" t="t" r="r" b="b"/>
                <a:pathLst>
                  <a:path w="37824" h="75221" extrusionOk="0">
                    <a:moveTo>
                      <a:pt x="7032" y="0"/>
                    </a:moveTo>
                    <a:lnTo>
                      <a:pt x="7139" y="1812"/>
                    </a:lnTo>
                    <a:lnTo>
                      <a:pt x="7139" y="6926"/>
                    </a:lnTo>
                    <a:lnTo>
                      <a:pt x="6926" y="14810"/>
                    </a:lnTo>
                    <a:lnTo>
                      <a:pt x="6819" y="19604"/>
                    </a:lnTo>
                    <a:lnTo>
                      <a:pt x="6606" y="24932"/>
                    </a:lnTo>
                    <a:lnTo>
                      <a:pt x="6286" y="30578"/>
                    </a:lnTo>
                    <a:lnTo>
                      <a:pt x="5860" y="36545"/>
                    </a:lnTo>
                    <a:lnTo>
                      <a:pt x="5221" y="42724"/>
                    </a:lnTo>
                    <a:lnTo>
                      <a:pt x="4582" y="49117"/>
                    </a:lnTo>
                    <a:lnTo>
                      <a:pt x="3729" y="55723"/>
                    </a:lnTo>
                    <a:lnTo>
                      <a:pt x="2664" y="62222"/>
                    </a:lnTo>
                    <a:lnTo>
                      <a:pt x="1492" y="68828"/>
                    </a:lnTo>
                    <a:lnTo>
                      <a:pt x="0" y="75220"/>
                    </a:lnTo>
                    <a:lnTo>
                      <a:pt x="23973" y="75220"/>
                    </a:lnTo>
                    <a:lnTo>
                      <a:pt x="24718" y="73835"/>
                    </a:lnTo>
                    <a:lnTo>
                      <a:pt x="25571" y="72237"/>
                    </a:lnTo>
                    <a:lnTo>
                      <a:pt x="26743" y="69893"/>
                    </a:lnTo>
                    <a:lnTo>
                      <a:pt x="28021" y="66910"/>
                    </a:lnTo>
                    <a:lnTo>
                      <a:pt x="29406" y="63394"/>
                    </a:lnTo>
                    <a:lnTo>
                      <a:pt x="30791" y="59239"/>
                    </a:lnTo>
                    <a:lnTo>
                      <a:pt x="32283" y="54657"/>
                    </a:lnTo>
                    <a:lnTo>
                      <a:pt x="33668" y="49543"/>
                    </a:lnTo>
                    <a:lnTo>
                      <a:pt x="34414" y="46773"/>
                    </a:lnTo>
                    <a:lnTo>
                      <a:pt x="34947" y="43790"/>
                    </a:lnTo>
                    <a:lnTo>
                      <a:pt x="35586" y="40807"/>
                    </a:lnTo>
                    <a:lnTo>
                      <a:pt x="36119" y="37717"/>
                    </a:lnTo>
                    <a:lnTo>
                      <a:pt x="36545" y="34521"/>
                    </a:lnTo>
                    <a:lnTo>
                      <a:pt x="36971" y="31111"/>
                    </a:lnTo>
                    <a:lnTo>
                      <a:pt x="37291" y="27702"/>
                    </a:lnTo>
                    <a:lnTo>
                      <a:pt x="37610" y="24186"/>
                    </a:lnTo>
                    <a:lnTo>
                      <a:pt x="37717" y="20457"/>
                    </a:lnTo>
                    <a:lnTo>
                      <a:pt x="37823" y="16728"/>
                    </a:lnTo>
                    <a:lnTo>
                      <a:pt x="37717" y="12892"/>
                    </a:lnTo>
                    <a:lnTo>
                      <a:pt x="37610" y="8950"/>
                    </a:lnTo>
                    <a:lnTo>
                      <a:pt x="37397" y="4901"/>
                    </a:lnTo>
                    <a:lnTo>
                      <a:pt x="36971" y="853"/>
                    </a:lnTo>
                    <a:lnTo>
                      <a:pt x="70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32"/>
              <p:cNvSpPr/>
              <p:nvPr/>
            </p:nvSpPr>
            <p:spPr>
              <a:xfrm flipH="1">
                <a:off x="-882675" y="4138437"/>
                <a:ext cx="125725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50290" h="2238" extrusionOk="0">
                    <a:moveTo>
                      <a:pt x="50289" y="0"/>
                    </a:moveTo>
                    <a:lnTo>
                      <a:pt x="46454" y="426"/>
                    </a:lnTo>
                    <a:lnTo>
                      <a:pt x="41872" y="746"/>
                    </a:lnTo>
                    <a:lnTo>
                      <a:pt x="35799" y="1066"/>
                    </a:lnTo>
                    <a:lnTo>
                      <a:pt x="28341" y="1385"/>
                    </a:lnTo>
                    <a:lnTo>
                      <a:pt x="19818" y="1492"/>
                    </a:lnTo>
                    <a:lnTo>
                      <a:pt x="15130" y="1385"/>
                    </a:lnTo>
                    <a:lnTo>
                      <a:pt x="10335" y="1279"/>
                    </a:lnTo>
                    <a:lnTo>
                      <a:pt x="5221" y="1066"/>
                    </a:lnTo>
                    <a:lnTo>
                      <a:pt x="1" y="853"/>
                    </a:lnTo>
                    <a:lnTo>
                      <a:pt x="1" y="1812"/>
                    </a:lnTo>
                    <a:lnTo>
                      <a:pt x="6180" y="2025"/>
                    </a:lnTo>
                    <a:lnTo>
                      <a:pt x="20564" y="2238"/>
                    </a:lnTo>
                    <a:lnTo>
                      <a:pt x="28981" y="2238"/>
                    </a:lnTo>
                    <a:lnTo>
                      <a:pt x="37184" y="2131"/>
                    </a:lnTo>
                    <a:lnTo>
                      <a:pt x="44323" y="2025"/>
                    </a:lnTo>
                    <a:lnTo>
                      <a:pt x="47200" y="1812"/>
                    </a:lnTo>
                    <a:lnTo>
                      <a:pt x="49650" y="1598"/>
                    </a:lnTo>
                    <a:lnTo>
                      <a:pt x="50289" y="0"/>
                    </a:lnTo>
                    <a:close/>
                  </a:path>
                </a:pathLst>
              </a:custGeom>
              <a:solidFill>
                <a:srgbClr val="5042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32"/>
              <p:cNvSpPr/>
              <p:nvPr/>
            </p:nvSpPr>
            <p:spPr>
              <a:xfrm flipH="1">
                <a:off x="-355275" y="4194362"/>
                <a:ext cx="101250" cy="362275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4491" extrusionOk="0">
                    <a:moveTo>
                      <a:pt x="1" y="1"/>
                    </a:moveTo>
                    <a:lnTo>
                      <a:pt x="747" y="14491"/>
                    </a:lnTo>
                    <a:lnTo>
                      <a:pt x="2558" y="14491"/>
                    </a:ln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392A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32"/>
              <p:cNvSpPr/>
              <p:nvPr/>
            </p:nvSpPr>
            <p:spPr>
              <a:xfrm flipH="1">
                <a:off x="-365925" y="4407462"/>
                <a:ext cx="138525" cy="285025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11401" extrusionOk="0">
                    <a:moveTo>
                      <a:pt x="5541" y="0"/>
                    </a:moveTo>
                    <a:lnTo>
                      <a:pt x="1" y="746"/>
                    </a:lnTo>
                    <a:lnTo>
                      <a:pt x="1" y="10655"/>
                    </a:lnTo>
                    <a:lnTo>
                      <a:pt x="5541" y="11400"/>
                    </a:lnTo>
                    <a:lnTo>
                      <a:pt x="5541" y="0"/>
                    </a:lnTo>
                    <a:close/>
                  </a:path>
                </a:pathLst>
              </a:custGeom>
              <a:solidFill>
                <a:srgbClr val="5042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32"/>
              <p:cNvSpPr/>
              <p:nvPr/>
            </p:nvSpPr>
            <p:spPr>
              <a:xfrm flipH="1">
                <a:off x="-14350" y="4124763"/>
                <a:ext cx="165175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2026" extrusionOk="0">
                    <a:moveTo>
                      <a:pt x="640" y="1"/>
                    </a:moveTo>
                    <a:lnTo>
                      <a:pt x="0" y="1386"/>
                    </a:lnTo>
                    <a:lnTo>
                      <a:pt x="0" y="2025"/>
                    </a:lnTo>
                    <a:lnTo>
                      <a:pt x="6606" y="1919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32"/>
              <p:cNvSpPr/>
              <p:nvPr/>
            </p:nvSpPr>
            <p:spPr>
              <a:xfrm flipH="1">
                <a:off x="-14350" y="4124763"/>
                <a:ext cx="165175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2026" fill="none" extrusionOk="0">
                    <a:moveTo>
                      <a:pt x="640" y="1"/>
                    </a:moveTo>
                    <a:lnTo>
                      <a:pt x="0" y="1386"/>
                    </a:lnTo>
                    <a:lnTo>
                      <a:pt x="0" y="2025"/>
                    </a:lnTo>
                    <a:lnTo>
                      <a:pt x="6606" y="1919"/>
                    </a:lnTo>
                    <a:lnTo>
                      <a:pt x="6606" y="1919"/>
                    </a:lnTo>
                    <a:lnTo>
                      <a:pt x="6606" y="1919"/>
                    </a:lnTo>
                    <a:lnTo>
                      <a:pt x="64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32"/>
              <p:cNvSpPr/>
              <p:nvPr/>
            </p:nvSpPr>
            <p:spPr>
              <a:xfrm flipH="1">
                <a:off x="-323325" y="4644512"/>
                <a:ext cx="697900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7916" h="8418" extrusionOk="0">
                    <a:moveTo>
                      <a:pt x="24080" y="1"/>
                    </a:moveTo>
                    <a:lnTo>
                      <a:pt x="1" y="6819"/>
                    </a:lnTo>
                    <a:lnTo>
                      <a:pt x="1" y="8417"/>
                    </a:lnTo>
                    <a:lnTo>
                      <a:pt x="3090" y="8417"/>
                    </a:lnTo>
                    <a:lnTo>
                      <a:pt x="4049" y="7459"/>
                    </a:lnTo>
                    <a:lnTo>
                      <a:pt x="27915" y="1705"/>
                    </a:lnTo>
                    <a:lnTo>
                      <a:pt x="24080" y="1"/>
                    </a:lnTo>
                    <a:close/>
                  </a:path>
                </a:pathLst>
              </a:custGeom>
              <a:solidFill>
                <a:srgbClr val="392A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32"/>
              <p:cNvSpPr/>
              <p:nvPr/>
            </p:nvSpPr>
            <p:spPr>
              <a:xfrm flipH="1">
                <a:off x="-959925" y="4644512"/>
                <a:ext cx="695225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8418" extrusionOk="0">
                    <a:moveTo>
                      <a:pt x="3836" y="1"/>
                    </a:moveTo>
                    <a:lnTo>
                      <a:pt x="0" y="1705"/>
                    </a:lnTo>
                    <a:lnTo>
                      <a:pt x="23866" y="7459"/>
                    </a:lnTo>
                    <a:lnTo>
                      <a:pt x="24825" y="8417"/>
                    </a:lnTo>
                    <a:lnTo>
                      <a:pt x="27808" y="8417"/>
                    </a:lnTo>
                    <a:lnTo>
                      <a:pt x="27808" y="6819"/>
                    </a:lnTo>
                    <a:lnTo>
                      <a:pt x="3836" y="1"/>
                    </a:lnTo>
                    <a:close/>
                  </a:path>
                </a:pathLst>
              </a:custGeom>
              <a:solidFill>
                <a:srgbClr val="392A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32"/>
              <p:cNvSpPr/>
              <p:nvPr/>
            </p:nvSpPr>
            <p:spPr>
              <a:xfrm flipH="1">
                <a:off x="-523075" y="4636512"/>
                <a:ext cx="258375" cy="250400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10016" extrusionOk="0">
                    <a:moveTo>
                      <a:pt x="1811" y="1"/>
                    </a:moveTo>
                    <a:lnTo>
                      <a:pt x="0" y="2558"/>
                    </a:lnTo>
                    <a:lnTo>
                      <a:pt x="7884" y="8418"/>
                    </a:lnTo>
                    <a:lnTo>
                      <a:pt x="7884" y="9909"/>
                    </a:lnTo>
                    <a:lnTo>
                      <a:pt x="10335" y="10016"/>
                    </a:lnTo>
                    <a:lnTo>
                      <a:pt x="10335" y="10016"/>
                    </a:lnTo>
                    <a:lnTo>
                      <a:pt x="10015" y="841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392A4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32"/>
              <p:cNvSpPr/>
              <p:nvPr/>
            </p:nvSpPr>
            <p:spPr>
              <a:xfrm flipH="1">
                <a:off x="-515100" y="4636512"/>
                <a:ext cx="239750" cy="210450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8418" extrusionOk="0">
                    <a:moveTo>
                      <a:pt x="1385" y="1"/>
                    </a:moveTo>
                    <a:lnTo>
                      <a:pt x="0" y="321"/>
                    </a:lnTo>
                    <a:lnTo>
                      <a:pt x="7991" y="8418"/>
                    </a:lnTo>
                    <a:lnTo>
                      <a:pt x="9589" y="8418"/>
                    </a:lnTo>
                    <a:lnTo>
                      <a:pt x="1385" y="1"/>
                    </a:lnTo>
                    <a:close/>
                  </a:path>
                </a:pathLst>
              </a:custGeom>
              <a:solidFill>
                <a:srgbClr val="5042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32"/>
              <p:cNvSpPr/>
              <p:nvPr/>
            </p:nvSpPr>
            <p:spPr>
              <a:xfrm flipH="1">
                <a:off x="-403225" y="3416263"/>
                <a:ext cx="713875" cy="154500"/>
              </a:xfrm>
              <a:custGeom>
                <a:avLst/>
                <a:gdLst/>
                <a:ahLst/>
                <a:cxnLst/>
                <a:rect l="l" t="t" r="r" b="b"/>
                <a:pathLst>
                  <a:path w="28555" h="6180" extrusionOk="0">
                    <a:moveTo>
                      <a:pt x="9377" y="0"/>
                    </a:moveTo>
                    <a:lnTo>
                      <a:pt x="7033" y="107"/>
                    </a:lnTo>
                    <a:lnTo>
                      <a:pt x="5754" y="213"/>
                    </a:lnTo>
                    <a:lnTo>
                      <a:pt x="4582" y="427"/>
                    </a:lnTo>
                    <a:lnTo>
                      <a:pt x="3410" y="746"/>
                    </a:lnTo>
                    <a:lnTo>
                      <a:pt x="2238" y="1066"/>
                    </a:lnTo>
                    <a:lnTo>
                      <a:pt x="1173" y="1492"/>
                    </a:lnTo>
                    <a:lnTo>
                      <a:pt x="1" y="1918"/>
                    </a:lnTo>
                    <a:lnTo>
                      <a:pt x="533" y="4795"/>
                    </a:lnTo>
                    <a:lnTo>
                      <a:pt x="1173" y="4688"/>
                    </a:lnTo>
                    <a:lnTo>
                      <a:pt x="2877" y="4262"/>
                    </a:lnTo>
                    <a:lnTo>
                      <a:pt x="5648" y="3943"/>
                    </a:lnTo>
                    <a:lnTo>
                      <a:pt x="9270" y="3623"/>
                    </a:lnTo>
                    <a:lnTo>
                      <a:pt x="11294" y="3516"/>
                    </a:lnTo>
                    <a:lnTo>
                      <a:pt x="13532" y="3516"/>
                    </a:lnTo>
                    <a:lnTo>
                      <a:pt x="15876" y="3623"/>
                    </a:lnTo>
                    <a:lnTo>
                      <a:pt x="18326" y="3836"/>
                    </a:lnTo>
                    <a:lnTo>
                      <a:pt x="20777" y="4156"/>
                    </a:lnTo>
                    <a:lnTo>
                      <a:pt x="23334" y="4688"/>
                    </a:lnTo>
                    <a:lnTo>
                      <a:pt x="25997" y="5328"/>
                    </a:lnTo>
                    <a:lnTo>
                      <a:pt x="28554" y="6180"/>
                    </a:lnTo>
                    <a:lnTo>
                      <a:pt x="28554" y="4795"/>
                    </a:lnTo>
                    <a:lnTo>
                      <a:pt x="27809" y="4475"/>
                    </a:lnTo>
                    <a:lnTo>
                      <a:pt x="25784" y="3623"/>
                    </a:lnTo>
                    <a:lnTo>
                      <a:pt x="22588" y="2451"/>
                    </a:lnTo>
                    <a:lnTo>
                      <a:pt x="20777" y="1812"/>
                    </a:lnTo>
                    <a:lnTo>
                      <a:pt x="18646" y="1279"/>
                    </a:lnTo>
                    <a:lnTo>
                      <a:pt x="16515" y="746"/>
                    </a:lnTo>
                    <a:lnTo>
                      <a:pt x="14171" y="320"/>
                    </a:lnTo>
                    <a:lnTo>
                      <a:pt x="11827" y="107"/>
                    </a:lnTo>
                    <a:lnTo>
                      <a:pt x="9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32"/>
              <p:cNvSpPr/>
              <p:nvPr/>
            </p:nvSpPr>
            <p:spPr>
              <a:xfrm flipH="1">
                <a:off x="-403225" y="3275088"/>
                <a:ext cx="727175" cy="261050"/>
              </a:xfrm>
              <a:custGeom>
                <a:avLst/>
                <a:gdLst/>
                <a:ahLst/>
                <a:cxnLst/>
                <a:rect l="l" t="t" r="r" b="b"/>
                <a:pathLst>
                  <a:path w="29087" h="10442" extrusionOk="0">
                    <a:moveTo>
                      <a:pt x="16301" y="1"/>
                    </a:moveTo>
                    <a:lnTo>
                      <a:pt x="13851" y="107"/>
                    </a:lnTo>
                    <a:lnTo>
                      <a:pt x="11507" y="320"/>
                    </a:lnTo>
                    <a:lnTo>
                      <a:pt x="9163" y="746"/>
                    </a:lnTo>
                    <a:lnTo>
                      <a:pt x="7032" y="1173"/>
                    </a:lnTo>
                    <a:lnTo>
                      <a:pt x="5114" y="1599"/>
                    </a:lnTo>
                    <a:lnTo>
                      <a:pt x="3409" y="2131"/>
                    </a:lnTo>
                    <a:lnTo>
                      <a:pt x="852" y="2877"/>
                    </a:lnTo>
                    <a:lnTo>
                      <a:pt x="0" y="3197"/>
                    </a:lnTo>
                    <a:lnTo>
                      <a:pt x="533" y="7565"/>
                    </a:lnTo>
                    <a:lnTo>
                      <a:pt x="3303" y="7032"/>
                    </a:lnTo>
                    <a:lnTo>
                      <a:pt x="5966" y="6713"/>
                    </a:lnTo>
                    <a:lnTo>
                      <a:pt x="8523" y="6500"/>
                    </a:lnTo>
                    <a:lnTo>
                      <a:pt x="11081" y="6500"/>
                    </a:lnTo>
                    <a:lnTo>
                      <a:pt x="13531" y="6713"/>
                    </a:lnTo>
                    <a:lnTo>
                      <a:pt x="15875" y="6926"/>
                    </a:lnTo>
                    <a:lnTo>
                      <a:pt x="18112" y="7246"/>
                    </a:lnTo>
                    <a:lnTo>
                      <a:pt x="20243" y="7672"/>
                    </a:lnTo>
                    <a:lnTo>
                      <a:pt x="22161" y="8098"/>
                    </a:lnTo>
                    <a:lnTo>
                      <a:pt x="23866" y="8631"/>
                    </a:lnTo>
                    <a:lnTo>
                      <a:pt x="26636" y="9483"/>
                    </a:lnTo>
                    <a:lnTo>
                      <a:pt x="28447" y="10229"/>
                    </a:lnTo>
                    <a:lnTo>
                      <a:pt x="29086" y="10442"/>
                    </a:lnTo>
                    <a:lnTo>
                      <a:pt x="29086" y="4795"/>
                    </a:lnTo>
                    <a:lnTo>
                      <a:pt x="28341" y="3836"/>
                    </a:lnTo>
                    <a:lnTo>
                      <a:pt x="27488" y="3090"/>
                    </a:lnTo>
                    <a:lnTo>
                      <a:pt x="26529" y="2451"/>
                    </a:lnTo>
                    <a:lnTo>
                      <a:pt x="25464" y="1918"/>
                    </a:lnTo>
                    <a:lnTo>
                      <a:pt x="24505" y="1386"/>
                    </a:lnTo>
                    <a:lnTo>
                      <a:pt x="23333" y="959"/>
                    </a:lnTo>
                    <a:lnTo>
                      <a:pt x="22268" y="640"/>
                    </a:lnTo>
                    <a:lnTo>
                      <a:pt x="21096" y="427"/>
                    </a:lnTo>
                    <a:lnTo>
                      <a:pt x="19924" y="214"/>
                    </a:lnTo>
                    <a:lnTo>
                      <a:pt x="18752" y="107"/>
                    </a:lnTo>
                    <a:lnTo>
                      <a:pt x="163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32"/>
              <p:cNvSpPr/>
              <p:nvPr/>
            </p:nvSpPr>
            <p:spPr>
              <a:xfrm flipH="1">
                <a:off x="-483125" y="3389613"/>
                <a:ext cx="79925" cy="15985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6394" extrusionOk="0">
                    <a:moveTo>
                      <a:pt x="3197" y="1"/>
                    </a:moveTo>
                    <a:lnTo>
                      <a:pt x="0" y="214"/>
                    </a:lnTo>
                    <a:lnTo>
                      <a:pt x="0" y="5861"/>
                    </a:lnTo>
                    <a:lnTo>
                      <a:pt x="2131" y="6394"/>
                    </a:lnTo>
                    <a:lnTo>
                      <a:pt x="3197" y="1"/>
                    </a:lnTo>
                    <a:close/>
                  </a:path>
                </a:pathLst>
              </a:custGeom>
              <a:solidFill>
                <a:srgbClr val="4D14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32"/>
              <p:cNvSpPr/>
              <p:nvPr/>
            </p:nvSpPr>
            <p:spPr>
              <a:xfrm flipH="1">
                <a:off x="-483125" y="3259113"/>
                <a:ext cx="8070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32283" h="5435" extrusionOk="0">
                    <a:moveTo>
                      <a:pt x="16514" y="0"/>
                    </a:moveTo>
                    <a:lnTo>
                      <a:pt x="13957" y="107"/>
                    </a:lnTo>
                    <a:lnTo>
                      <a:pt x="11400" y="427"/>
                    </a:lnTo>
                    <a:lnTo>
                      <a:pt x="9056" y="853"/>
                    </a:lnTo>
                    <a:lnTo>
                      <a:pt x="6925" y="1385"/>
                    </a:lnTo>
                    <a:lnTo>
                      <a:pt x="4901" y="2025"/>
                    </a:lnTo>
                    <a:lnTo>
                      <a:pt x="3303" y="2557"/>
                    </a:lnTo>
                    <a:lnTo>
                      <a:pt x="852" y="3516"/>
                    </a:lnTo>
                    <a:lnTo>
                      <a:pt x="0" y="3836"/>
                    </a:lnTo>
                    <a:lnTo>
                      <a:pt x="0" y="3836"/>
                    </a:lnTo>
                    <a:lnTo>
                      <a:pt x="3622" y="2770"/>
                    </a:lnTo>
                    <a:lnTo>
                      <a:pt x="7032" y="1918"/>
                    </a:lnTo>
                    <a:lnTo>
                      <a:pt x="10228" y="1492"/>
                    </a:lnTo>
                    <a:lnTo>
                      <a:pt x="13105" y="1172"/>
                    </a:lnTo>
                    <a:lnTo>
                      <a:pt x="15768" y="1172"/>
                    </a:lnTo>
                    <a:lnTo>
                      <a:pt x="18112" y="1279"/>
                    </a:lnTo>
                    <a:lnTo>
                      <a:pt x="20350" y="1598"/>
                    </a:lnTo>
                    <a:lnTo>
                      <a:pt x="22161" y="2025"/>
                    </a:lnTo>
                    <a:lnTo>
                      <a:pt x="23866" y="2557"/>
                    </a:lnTo>
                    <a:lnTo>
                      <a:pt x="25251" y="3090"/>
                    </a:lnTo>
                    <a:lnTo>
                      <a:pt x="26529" y="3623"/>
                    </a:lnTo>
                    <a:lnTo>
                      <a:pt x="27488" y="4156"/>
                    </a:lnTo>
                    <a:lnTo>
                      <a:pt x="28767" y="5008"/>
                    </a:lnTo>
                    <a:lnTo>
                      <a:pt x="29086" y="5434"/>
                    </a:lnTo>
                    <a:lnTo>
                      <a:pt x="32283" y="5221"/>
                    </a:lnTo>
                    <a:lnTo>
                      <a:pt x="31111" y="4262"/>
                    </a:lnTo>
                    <a:lnTo>
                      <a:pt x="29832" y="3410"/>
                    </a:lnTo>
                    <a:lnTo>
                      <a:pt x="28554" y="2664"/>
                    </a:lnTo>
                    <a:lnTo>
                      <a:pt x="27275" y="2025"/>
                    </a:lnTo>
                    <a:lnTo>
                      <a:pt x="25997" y="1492"/>
                    </a:lnTo>
                    <a:lnTo>
                      <a:pt x="24612" y="959"/>
                    </a:lnTo>
                    <a:lnTo>
                      <a:pt x="23333" y="640"/>
                    </a:lnTo>
                    <a:lnTo>
                      <a:pt x="21948" y="320"/>
                    </a:lnTo>
                    <a:lnTo>
                      <a:pt x="20563" y="213"/>
                    </a:lnTo>
                    <a:lnTo>
                      <a:pt x="19178" y="0"/>
                    </a:lnTo>
                    <a:close/>
                  </a:path>
                </a:pathLst>
              </a:custGeom>
              <a:solidFill>
                <a:srgbClr val="4D143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32"/>
              <p:cNvSpPr/>
              <p:nvPr/>
            </p:nvSpPr>
            <p:spPr>
              <a:xfrm flipH="1">
                <a:off x="-464475" y="3530788"/>
                <a:ext cx="61275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812" extrusionOk="0">
                    <a:moveTo>
                      <a:pt x="2451" y="1"/>
                    </a:moveTo>
                    <a:lnTo>
                      <a:pt x="0" y="214"/>
                    </a:lnTo>
                    <a:lnTo>
                      <a:pt x="0" y="1599"/>
                    </a:lnTo>
                    <a:lnTo>
                      <a:pt x="2025" y="1812"/>
                    </a:lnTo>
                    <a:lnTo>
                      <a:pt x="2451" y="1"/>
                    </a:lnTo>
                    <a:close/>
                  </a:path>
                </a:pathLst>
              </a:custGeom>
              <a:solidFill>
                <a:srgbClr val="3316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32"/>
              <p:cNvSpPr/>
              <p:nvPr/>
            </p:nvSpPr>
            <p:spPr>
              <a:xfrm flipH="1">
                <a:off x="-403225" y="3498838"/>
                <a:ext cx="70055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8022" h="2877" extrusionOk="0">
                    <a:moveTo>
                      <a:pt x="10868" y="0"/>
                    </a:moveTo>
                    <a:lnTo>
                      <a:pt x="8737" y="107"/>
                    </a:lnTo>
                    <a:lnTo>
                      <a:pt x="6926" y="320"/>
                    </a:lnTo>
                    <a:lnTo>
                      <a:pt x="5221" y="426"/>
                    </a:lnTo>
                    <a:lnTo>
                      <a:pt x="2344" y="959"/>
                    </a:lnTo>
                    <a:lnTo>
                      <a:pt x="640" y="1279"/>
                    </a:lnTo>
                    <a:lnTo>
                      <a:pt x="0" y="1492"/>
                    </a:lnTo>
                    <a:lnTo>
                      <a:pt x="0" y="1492"/>
                    </a:lnTo>
                    <a:lnTo>
                      <a:pt x="2984" y="1172"/>
                    </a:lnTo>
                    <a:lnTo>
                      <a:pt x="5860" y="959"/>
                    </a:lnTo>
                    <a:lnTo>
                      <a:pt x="8630" y="853"/>
                    </a:lnTo>
                    <a:lnTo>
                      <a:pt x="11188" y="853"/>
                    </a:lnTo>
                    <a:lnTo>
                      <a:pt x="13638" y="959"/>
                    </a:lnTo>
                    <a:lnTo>
                      <a:pt x="15982" y="1066"/>
                    </a:lnTo>
                    <a:lnTo>
                      <a:pt x="20137" y="1492"/>
                    </a:lnTo>
                    <a:lnTo>
                      <a:pt x="23440" y="1918"/>
                    </a:lnTo>
                    <a:lnTo>
                      <a:pt x="25997" y="2344"/>
                    </a:lnTo>
                    <a:lnTo>
                      <a:pt x="28021" y="2877"/>
                    </a:lnTo>
                    <a:lnTo>
                      <a:pt x="25464" y="1918"/>
                    </a:lnTo>
                    <a:lnTo>
                      <a:pt x="22801" y="1279"/>
                    </a:lnTo>
                    <a:lnTo>
                      <a:pt x="20244" y="746"/>
                    </a:lnTo>
                    <a:lnTo>
                      <a:pt x="17793" y="320"/>
                    </a:lnTo>
                    <a:lnTo>
                      <a:pt x="15343" y="107"/>
                    </a:lnTo>
                    <a:lnTo>
                      <a:pt x="129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32"/>
              <p:cNvSpPr/>
              <p:nvPr/>
            </p:nvSpPr>
            <p:spPr>
              <a:xfrm flipH="1">
                <a:off x="124175" y="3528138"/>
                <a:ext cx="173150" cy="6366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25465" extrusionOk="0">
                    <a:moveTo>
                      <a:pt x="746" y="0"/>
                    </a:moveTo>
                    <a:lnTo>
                      <a:pt x="320" y="107"/>
                    </a:lnTo>
                    <a:lnTo>
                      <a:pt x="0" y="320"/>
                    </a:lnTo>
                    <a:lnTo>
                      <a:pt x="4049" y="25464"/>
                    </a:lnTo>
                    <a:lnTo>
                      <a:pt x="6500" y="25251"/>
                    </a:lnTo>
                    <a:lnTo>
                      <a:pt x="6606" y="25251"/>
                    </a:lnTo>
                    <a:lnTo>
                      <a:pt x="6819" y="25144"/>
                    </a:lnTo>
                    <a:lnTo>
                      <a:pt x="6926" y="25038"/>
                    </a:lnTo>
                    <a:lnTo>
                      <a:pt x="6819" y="24718"/>
                    </a:lnTo>
                    <a:lnTo>
                      <a:pt x="6713" y="24399"/>
                    </a:lnTo>
                    <a:lnTo>
                      <a:pt x="6500" y="23866"/>
                    </a:lnTo>
                    <a:lnTo>
                      <a:pt x="5115" y="23866"/>
                    </a:lnTo>
                    <a:lnTo>
                      <a:pt x="30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32"/>
              <p:cNvSpPr/>
              <p:nvPr/>
            </p:nvSpPr>
            <p:spPr>
              <a:xfrm flipH="1">
                <a:off x="164125" y="3525463"/>
                <a:ext cx="55950" cy="59932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3973" extrusionOk="0">
                    <a:moveTo>
                      <a:pt x="1066" y="1"/>
                    </a:moveTo>
                    <a:lnTo>
                      <a:pt x="0" y="107"/>
                    </a:lnTo>
                    <a:lnTo>
                      <a:pt x="2025" y="23973"/>
                    </a:lnTo>
                    <a:lnTo>
                      <a:pt x="2238" y="23973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32"/>
              <p:cNvSpPr/>
              <p:nvPr/>
            </p:nvSpPr>
            <p:spPr>
              <a:xfrm flipH="1">
                <a:off x="-1207625" y="3133913"/>
                <a:ext cx="868350" cy="1030850"/>
              </a:xfrm>
              <a:custGeom>
                <a:avLst/>
                <a:gdLst/>
                <a:ahLst/>
                <a:cxnLst/>
                <a:rect l="l" t="t" r="r" b="b"/>
                <a:pathLst>
                  <a:path w="34734" h="41234" extrusionOk="0">
                    <a:moveTo>
                      <a:pt x="28554" y="1"/>
                    </a:moveTo>
                    <a:lnTo>
                      <a:pt x="26743" y="107"/>
                    </a:lnTo>
                    <a:lnTo>
                      <a:pt x="24718" y="427"/>
                    </a:lnTo>
                    <a:lnTo>
                      <a:pt x="22588" y="960"/>
                    </a:lnTo>
                    <a:lnTo>
                      <a:pt x="20457" y="1599"/>
                    </a:lnTo>
                    <a:lnTo>
                      <a:pt x="18326" y="2558"/>
                    </a:lnTo>
                    <a:lnTo>
                      <a:pt x="17260" y="3091"/>
                    </a:lnTo>
                    <a:lnTo>
                      <a:pt x="16302" y="3623"/>
                    </a:lnTo>
                    <a:lnTo>
                      <a:pt x="15343" y="4263"/>
                    </a:lnTo>
                    <a:lnTo>
                      <a:pt x="14384" y="5008"/>
                    </a:lnTo>
                    <a:lnTo>
                      <a:pt x="13425" y="5861"/>
                    </a:lnTo>
                    <a:lnTo>
                      <a:pt x="12573" y="6713"/>
                    </a:lnTo>
                    <a:lnTo>
                      <a:pt x="11827" y="7565"/>
                    </a:lnTo>
                    <a:lnTo>
                      <a:pt x="11081" y="8631"/>
                    </a:lnTo>
                    <a:lnTo>
                      <a:pt x="10442" y="9696"/>
                    </a:lnTo>
                    <a:lnTo>
                      <a:pt x="9802" y="10868"/>
                    </a:lnTo>
                    <a:lnTo>
                      <a:pt x="9270" y="12040"/>
                    </a:lnTo>
                    <a:lnTo>
                      <a:pt x="8843" y="13425"/>
                    </a:lnTo>
                    <a:lnTo>
                      <a:pt x="5647" y="23867"/>
                    </a:lnTo>
                    <a:lnTo>
                      <a:pt x="2877" y="32816"/>
                    </a:lnTo>
                    <a:lnTo>
                      <a:pt x="0" y="41233"/>
                    </a:lnTo>
                    <a:lnTo>
                      <a:pt x="23973" y="41233"/>
                    </a:lnTo>
                    <a:lnTo>
                      <a:pt x="25145" y="39102"/>
                    </a:lnTo>
                    <a:lnTo>
                      <a:pt x="26210" y="36652"/>
                    </a:lnTo>
                    <a:lnTo>
                      <a:pt x="27382" y="33882"/>
                    </a:lnTo>
                    <a:lnTo>
                      <a:pt x="28448" y="30792"/>
                    </a:lnTo>
                    <a:lnTo>
                      <a:pt x="29406" y="27702"/>
                    </a:lnTo>
                    <a:lnTo>
                      <a:pt x="30472" y="24506"/>
                    </a:lnTo>
                    <a:lnTo>
                      <a:pt x="31324" y="21203"/>
                    </a:lnTo>
                    <a:lnTo>
                      <a:pt x="32177" y="18007"/>
                    </a:lnTo>
                    <a:lnTo>
                      <a:pt x="32922" y="14917"/>
                    </a:lnTo>
                    <a:lnTo>
                      <a:pt x="33455" y="11934"/>
                    </a:lnTo>
                    <a:lnTo>
                      <a:pt x="33988" y="9164"/>
                    </a:lnTo>
                    <a:lnTo>
                      <a:pt x="34414" y="6713"/>
                    </a:lnTo>
                    <a:lnTo>
                      <a:pt x="34627" y="4582"/>
                    </a:lnTo>
                    <a:lnTo>
                      <a:pt x="34734" y="2877"/>
                    </a:lnTo>
                    <a:lnTo>
                      <a:pt x="34734" y="1705"/>
                    </a:lnTo>
                    <a:lnTo>
                      <a:pt x="34627" y="1279"/>
                    </a:lnTo>
                    <a:lnTo>
                      <a:pt x="34414" y="960"/>
                    </a:lnTo>
                    <a:lnTo>
                      <a:pt x="34201" y="747"/>
                    </a:lnTo>
                    <a:lnTo>
                      <a:pt x="33988" y="640"/>
                    </a:lnTo>
                    <a:lnTo>
                      <a:pt x="33029" y="320"/>
                    </a:lnTo>
                    <a:lnTo>
                      <a:pt x="31857" y="107"/>
                    </a:lnTo>
                    <a:lnTo>
                      <a:pt x="3036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31" name="Google Shape;3331;p32"/>
          <p:cNvGrpSpPr/>
          <p:nvPr/>
        </p:nvGrpSpPr>
        <p:grpSpPr>
          <a:xfrm>
            <a:off x="4045997" y="4042325"/>
            <a:ext cx="519633" cy="611632"/>
            <a:chOff x="5591925" y="2896100"/>
            <a:chExt cx="511450" cy="602000"/>
          </a:xfrm>
        </p:grpSpPr>
        <p:sp>
          <p:nvSpPr>
            <p:cNvPr id="3332" name="Google Shape;3332;p32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32"/>
            <p:cNvSpPr/>
            <p:nvPr/>
          </p:nvSpPr>
          <p:spPr>
            <a:xfrm>
              <a:off x="5642550" y="2981325"/>
              <a:ext cx="399550" cy="516775"/>
            </a:xfrm>
            <a:custGeom>
              <a:avLst/>
              <a:gdLst/>
              <a:ahLst/>
              <a:cxnLst/>
              <a:rect l="l" t="t" r="r" b="b"/>
              <a:pathLst>
                <a:path w="15982" h="20671" fill="none" extrusionOk="0">
                  <a:moveTo>
                    <a:pt x="2664" y="20244"/>
                  </a:moveTo>
                  <a:lnTo>
                    <a:pt x="0" y="1"/>
                  </a:lnTo>
                  <a:lnTo>
                    <a:pt x="15982" y="1"/>
                  </a:lnTo>
                  <a:lnTo>
                    <a:pt x="14383" y="20670"/>
                  </a:lnTo>
                  <a:lnTo>
                    <a:pt x="2664" y="20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32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extrusionOk="0">
                  <a:moveTo>
                    <a:pt x="2025" y="0"/>
                  </a:move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32"/>
            <p:cNvSpPr/>
            <p:nvPr/>
          </p:nvSpPr>
          <p:spPr>
            <a:xfrm>
              <a:off x="5591925" y="2896100"/>
              <a:ext cx="511450" cy="114550"/>
            </a:xfrm>
            <a:custGeom>
              <a:avLst/>
              <a:gdLst/>
              <a:ahLst/>
              <a:cxnLst/>
              <a:rect l="l" t="t" r="r" b="b"/>
              <a:pathLst>
                <a:path w="20458" h="4582" fill="none" extrusionOk="0">
                  <a:moveTo>
                    <a:pt x="853" y="4582"/>
                  </a:moveTo>
                  <a:lnTo>
                    <a:pt x="19818" y="4582"/>
                  </a:lnTo>
                  <a:lnTo>
                    <a:pt x="20457" y="2344"/>
                  </a:lnTo>
                  <a:lnTo>
                    <a:pt x="18965" y="2344"/>
                  </a:lnTo>
                  <a:lnTo>
                    <a:pt x="18965" y="746"/>
                  </a:lnTo>
                  <a:lnTo>
                    <a:pt x="2025" y="0"/>
                  </a:lnTo>
                  <a:lnTo>
                    <a:pt x="1705" y="2877"/>
                  </a:lnTo>
                  <a:lnTo>
                    <a:pt x="1" y="2877"/>
                  </a:lnTo>
                  <a:lnTo>
                    <a:pt x="853" y="4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32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B7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32"/>
            <p:cNvSpPr/>
            <p:nvPr/>
          </p:nvSpPr>
          <p:spPr>
            <a:xfrm>
              <a:off x="5650525" y="3055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32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extrusionOk="0">
                  <a:moveTo>
                    <a:pt x="0" y="1"/>
                  </a:move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32"/>
            <p:cNvSpPr/>
            <p:nvPr/>
          </p:nvSpPr>
          <p:spPr>
            <a:xfrm>
              <a:off x="5647875" y="3010625"/>
              <a:ext cx="391575" cy="45300"/>
            </a:xfrm>
            <a:custGeom>
              <a:avLst/>
              <a:gdLst/>
              <a:ahLst/>
              <a:cxnLst/>
              <a:rect l="l" t="t" r="r" b="b"/>
              <a:pathLst>
                <a:path w="15663" h="1812" fill="none" extrusionOk="0">
                  <a:moveTo>
                    <a:pt x="15662" y="1"/>
                  </a:moveTo>
                  <a:lnTo>
                    <a:pt x="0" y="1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107" y="1812"/>
                  </a:lnTo>
                  <a:lnTo>
                    <a:pt x="852" y="1705"/>
                  </a:lnTo>
                  <a:lnTo>
                    <a:pt x="2877" y="1386"/>
                  </a:lnTo>
                  <a:lnTo>
                    <a:pt x="5860" y="1066"/>
                  </a:lnTo>
                  <a:lnTo>
                    <a:pt x="7671" y="960"/>
                  </a:lnTo>
                  <a:lnTo>
                    <a:pt x="9589" y="960"/>
                  </a:lnTo>
                  <a:lnTo>
                    <a:pt x="9589" y="960"/>
                  </a:lnTo>
                  <a:lnTo>
                    <a:pt x="12466" y="1066"/>
                  </a:lnTo>
                  <a:lnTo>
                    <a:pt x="15555" y="1386"/>
                  </a:lnTo>
                  <a:lnTo>
                    <a:pt x="156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32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extrusionOk="0">
                  <a:moveTo>
                    <a:pt x="1" y="0"/>
                  </a:move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32"/>
            <p:cNvSpPr/>
            <p:nvPr/>
          </p:nvSpPr>
          <p:spPr>
            <a:xfrm>
              <a:off x="5679825" y="2968025"/>
              <a:ext cx="47975" cy="42625"/>
            </a:xfrm>
            <a:custGeom>
              <a:avLst/>
              <a:gdLst/>
              <a:ahLst/>
              <a:cxnLst/>
              <a:rect l="l" t="t" r="r" b="b"/>
              <a:pathLst>
                <a:path w="1919" h="1705" fill="none" extrusionOk="0">
                  <a:moveTo>
                    <a:pt x="1918" y="0"/>
                  </a:moveTo>
                  <a:lnTo>
                    <a:pt x="1" y="0"/>
                  </a:lnTo>
                  <a:lnTo>
                    <a:pt x="1" y="1705"/>
                  </a:lnTo>
                  <a:lnTo>
                    <a:pt x="1918" y="1705"/>
                  </a:lnTo>
                  <a:lnTo>
                    <a:pt x="1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32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32"/>
            <p:cNvSpPr/>
            <p:nvPr/>
          </p:nvSpPr>
          <p:spPr>
            <a:xfrm>
              <a:off x="5719775" y="2898750"/>
              <a:ext cx="55975" cy="61300"/>
            </a:xfrm>
            <a:custGeom>
              <a:avLst/>
              <a:gdLst/>
              <a:ahLst/>
              <a:cxnLst/>
              <a:rect l="l" t="t" r="r" b="b"/>
              <a:pathLst>
                <a:path w="2239" h="2452" fill="none" extrusionOk="0">
                  <a:moveTo>
                    <a:pt x="320" y="1"/>
                  </a:moveTo>
                  <a:lnTo>
                    <a:pt x="1" y="2451"/>
                  </a:lnTo>
                  <a:lnTo>
                    <a:pt x="2025" y="2451"/>
                  </a:lnTo>
                  <a:lnTo>
                    <a:pt x="2238" y="107"/>
                  </a:lnTo>
                  <a:lnTo>
                    <a:pt x="3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32"/>
            <p:cNvSpPr/>
            <p:nvPr/>
          </p:nvSpPr>
          <p:spPr>
            <a:xfrm>
              <a:off x="5781050" y="3130500"/>
              <a:ext cx="149175" cy="191800"/>
            </a:xfrm>
            <a:custGeom>
              <a:avLst/>
              <a:gdLst/>
              <a:ahLst/>
              <a:cxnLst/>
              <a:rect l="l" t="t" r="r" b="b"/>
              <a:pathLst>
                <a:path w="5967" h="7672" extrusionOk="0">
                  <a:moveTo>
                    <a:pt x="2025" y="0"/>
                  </a:moveTo>
                  <a:lnTo>
                    <a:pt x="1172" y="746"/>
                  </a:lnTo>
                  <a:lnTo>
                    <a:pt x="640" y="1492"/>
                  </a:lnTo>
                  <a:lnTo>
                    <a:pt x="213" y="2131"/>
                  </a:lnTo>
                  <a:lnTo>
                    <a:pt x="0" y="2877"/>
                  </a:lnTo>
                  <a:lnTo>
                    <a:pt x="0" y="3516"/>
                  </a:lnTo>
                  <a:lnTo>
                    <a:pt x="0" y="4155"/>
                  </a:lnTo>
                  <a:lnTo>
                    <a:pt x="213" y="4795"/>
                  </a:lnTo>
                  <a:lnTo>
                    <a:pt x="426" y="5327"/>
                  </a:lnTo>
                  <a:lnTo>
                    <a:pt x="1066" y="6286"/>
                  </a:lnTo>
                  <a:lnTo>
                    <a:pt x="1812" y="7032"/>
                  </a:lnTo>
                  <a:lnTo>
                    <a:pt x="2557" y="7671"/>
                  </a:lnTo>
                  <a:lnTo>
                    <a:pt x="3836" y="6926"/>
                  </a:lnTo>
                  <a:lnTo>
                    <a:pt x="4795" y="6180"/>
                  </a:lnTo>
                  <a:lnTo>
                    <a:pt x="5434" y="5434"/>
                  </a:lnTo>
                  <a:lnTo>
                    <a:pt x="5754" y="4688"/>
                  </a:lnTo>
                  <a:lnTo>
                    <a:pt x="5967" y="4049"/>
                  </a:lnTo>
                  <a:lnTo>
                    <a:pt x="5860" y="3410"/>
                  </a:lnTo>
                  <a:lnTo>
                    <a:pt x="5647" y="2770"/>
                  </a:lnTo>
                  <a:lnTo>
                    <a:pt x="5221" y="2238"/>
                  </a:lnTo>
                  <a:lnTo>
                    <a:pt x="4795" y="1705"/>
                  </a:lnTo>
                  <a:lnTo>
                    <a:pt x="4262" y="1279"/>
                  </a:lnTo>
                  <a:lnTo>
                    <a:pt x="3197" y="639"/>
                  </a:lnTo>
                  <a:lnTo>
                    <a:pt x="2344" y="213"/>
                  </a:lnTo>
                  <a:lnTo>
                    <a:pt x="2025" y="0"/>
                  </a:lnTo>
                  <a:lnTo>
                    <a:pt x="1918" y="746"/>
                  </a:lnTo>
                  <a:lnTo>
                    <a:pt x="1918" y="1385"/>
                  </a:lnTo>
                  <a:lnTo>
                    <a:pt x="2025" y="1918"/>
                  </a:lnTo>
                  <a:lnTo>
                    <a:pt x="2344" y="2344"/>
                  </a:lnTo>
                  <a:lnTo>
                    <a:pt x="2877" y="3197"/>
                  </a:lnTo>
                  <a:lnTo>
                    <a:pt x="3303" y="3729"/>
                  </a:lnTo>
                  <a:lnTo>
                    <a:pt x="3623" y="4368"/>
                  </a:lnTo>
                  <a:lnTo>
                    <a:pt x="3729" y="5008"/>
                  </a:lnTo>
                  <a:lnTo>
                    <a:pt x="3729" y="5540"/>
                  </a:lnTo>
                  <a:lnTo>
                    <a:pt x="3623" y="6073"/>
                  </a:lnTo>
                  <a:lnTo>
                    <a:pt x="3410" y="6606"/>
                  </a:lnTo>
                  <a:lnTo>
                    <a:pt x="2877" y="7352"/>
                  </a:lnTo>
                  <a:lnTo>
                    <a:pt x="2984" y="6926"/>
                  </a:lnTo>
                  <a:lnTo>
                    <a:pt x="3197" y="6499"/>
                  </a:lnTo>
                  <a:lnTo>
                    <a:pt x="3197" y="5967"/>
                  </a:lnTo>
                  <a:lnTo>
                    <a:pt x="3197" y="5327"/>
                  </a:lnTo>
                  <a:lnTo>
                    <a:pt x="2984" y="4582"/>
                  </a:lnTo>
                  <a:lnTo>
                    <a:pt x="2557" y="3836"/>
                  </a:lnTo>
                  <a:lnTo>
                    <a:pt x="2131" y="3090"/>
                  </a:lnTo>
                  <a:lnTo>
                    <a:pt x="1812" y="2451"/>
                  </a:lnTo>
                  <a:lnTo>
                    <a:pt x="1705" y="1811"/>
                  </a:lnTo>
                  <a:lnTo>
                    <a:pt x="1705" y="1172"/>
                  </a:lnTo>
                  <a:lnTo>
                    <a:pt x="1812" y="746"/>
                  </a:lnTo>
                  <a:lnTo>
                    <a:pt x="1812" y="426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32"/>
            <p:cNvSpPr/>
            <p:nvPr/>
          </p:nvSpPr>
          <p:spPr>
            <a:xfrm>
              <a:off x="5591925" y="2954700"/>
              <a:ext cx="474150" cy="13350"/>
            </a:xfrm>
            <a:custGeom>
              <a:avLst/>
              <a:gdLst/>
              <a:ahLst/>
              <a:cxnLst/>
              <a:rect l="l" t="t" r="r" b="b"/>
              <a:pathLst>
                <a:path w="18966" h="534" extrusionOk="0">
                  <a:moveTo>
                    <a:pt x="1705" y="0"/>
                  </a:moveTo>
                  <a:lnTo>
                    <a:pt x="1" y="533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5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ALGORITHMS</a:t>
            </a:r>
            <a:endParaRPr dirty="0"/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99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424570" y="1759740"/>
            <a:ext cx="7480883" cy="40494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*Greedy algorithm</a:t>
            </a:r>
          </a:p>
          <a:p>
            <a:pPr marL="169329" indent="0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Construct k tour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points</a:t>
            </a:r>
          </a:p>
          <a:p>
            <a:pPr marL="169329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a point not in a tour:</a:t>
            </a:r>
          </a:p>
          <a:p>
            <a:pPr marL="169329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Insert point in best fit tour </a:t>
            </a:r>
          </a:p>
          <a:p>
            <a:pPr marL="169329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Optimize the tour using 2-opt algorithm</a:t>
            </a:r>
          </a:p>
          <a:p>
            <a:pPr marL="169329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Stop when 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unrouted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 fontAlgn="base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*2-opt algorithm</a:t>
            </a:r>
          </a:p>
          <a:p>
            <a:pPr marL="169329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behind it is to take a route that crosses over itself and reorder it so that it does not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5.googleusercontent.com/P8cGLHO3N8GkZFc0weu03Fkg_Os-ULobIzEa2HkTWLnT9CNPAoB_6MjnYySpzo96UhjLN_ugbp62WSOfAIt_Evr00NRmk_dsvdetil2VrOQLsZhn7yHqAqNFngoocEOkPzSTmWW8BUyxtrA_F5Clv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84" y="4969766"/>
            <a:ext cx="4763243" cy="9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ALGORITHMS</a:t>
            </a:r>
            <a:endParaRPr dirty="0"/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99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424570" y="1759740"/>
            <a:ext cx="7480883" cy="40494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*Local search algorithm</a:t>
            </a:r>
          </a:p>
          <a:p>
            <a:pPr marL="169329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initial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neighbor by 2 operators: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(Move a city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tour to best tour)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Exchange (Swap 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worst tour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besttour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better solution, replace current 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Stop when meets stop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condition(max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lh3.googleusercontent.com/CBDWw1I572k1CylfiqGyaOa2Lgscn4NmNAHdGO6dilXU1ZJLHe4WAtlV9Mwa6aeyh6jN1LTGf_N_HHHyTWmAkvmY6a3H1Zo_fb3Y5bsJJukMzyREnE0ItYzYN2hUffSySA_jrtUAmPNrMteU_Crvb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07" y="4171524"/>
            <a:ext cx="4968908" cy="20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ALGORITHMS</a:t>
            </a:r>
            <a:endParaRPr dirty="0"/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99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424570" y="1759740"/>
            <a:ext cx="7480883" cy="40494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*Integer linear programming algorithm.</a:t>
            </a:r>
          </a:p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(variables,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onstraint, objective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function)</a:t>
            </a: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OR-tools library to build solver function</a:t>
            </a:r>
          </a:p>
          <a:p>
            <a:pPr marL="169329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Apply solver to solve the problem </a:t>
            </a:r>
          </a:p>
          <a:p>
            <a:pPr marL="169329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329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18" y="3553386"/>
            <a:ext cx="3996989" cy="26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35"/>
          <p:cNvGrpSpPr/>
          <p:nvPr/>
        </p:nvGrpSpPr>
        <p:grpSpPr>
          <a:xfrm>
            <a:off x="5318628" y="1642742"/>
            <a:ext cx="1554744" cy="1801057"/>
            <a:chOff x="3335286" y="601670"/>
            <a:chExt cx="804678" cy="932160"/>
          </a:xfrm>
        </p:grpSpPr>
        <p:sp>
          <p:nvSpPr>
            <p:cNvPr id="3428" name="Google Shape;3428;p35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7" name="Google Shape;3437;p35"/>
          <p:cNvSpPr txBox="1">
            <a:spLocks noGrp="1"/>
          </p:cNvSpPr>
          <p:nvPr>
            <p:ph type="title"/>
          </p:nvPr>
        </p:nvSpPr>
        <p:spPr>
          <a:xfrm>
            <a:off x="2717600" y="3622425"/>
            <a:ext cx="675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8" name="Google Shape;3438;p35"/>
          <p:cNvSpPr txBox="1">
            <a:spLocks noGrp="1"/>
          </p:cNvSpPr>
          <p:nvPr>
            <p:ph type="title" idx="2"/>
          </p:nvPr>
        </p:nvSpPr>
        <p:spPr>
          <a:xfrm>
            <a:off x="5318600" y="1982071"/>
            <a:ext cx="1554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04</a:t>
            </a:r>
            <a:endParaRPr dirty="0"/>
          </a:p>
        </p:txBody>
      </p:sp>
      <p:sp>
        <p:nvSpPr>
          <p:cNvPr id="3439" name="Google Shape;3439;p35"/>
          <p:cNvSpPr txBox="1">
            <a:spLocks noGrp="1"/>
          </p:cNvSpPr>
          <p:nvPr>
            <p:ph type="subTitle" idx="1"/>
          </p:nvPr>
        </p:nvSpPr>
        <p:spPr>
          <a:xfrm>
            <a:off x="2717600" y="4727659"/>
            <a:ext cx="67568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experimental result and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4" name="Google Shape;5264;p52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265" name="Google Shape;5265;p5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6" name="Google Shape;5266;p5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7" name="Google Shape;5267;p5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8" name="Google Shape;5268;p5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9" name="Google Shape;5269;p5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270" name="Google Shape;5270;p5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271" name="Google Shape;5271;p52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KPI overview</a:t>
            </a:r>
            <a:endParaRPr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4" y="1634334"/>
            <a:ext cx="428281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0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4" name="Google Shape;5264;p52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265" name="Google Shape;5265;p52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6" name="Google Shape;5266;p52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7" name="Google Shape;5267;p52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8" name="Google Shape;5268;p52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9" name="Google Shape;5269;p52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270" name="Google Shape;5270;p52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271" name="Google Shape;5271;p52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KPI overview</a:t>
            </a:r>
            <a:endParaRPr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3" y="1537122"/>
            <a:ext cx="3775371" cy="485436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74" y="1537122"/>
            <a:ext cx="3775371" cy="48543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45" y="1537122"/>
            <a:ext cx="3775371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35"/>
          <p:cNvGrpSpPr/>
          <p:nvPr/>
        </p:nvGrpSpPr>
        <p:grpSpPr>
          <a:xfrm>
            <a:off x="5318628" y="1642742"/>
            <a:ext cx="1554744" cy="1801057"/>
            <a:chOff x="3335286" y="601670"/>
            <a:chExt cx="804678" cy="932160"/>
          </a:xfrm>
        </p:grpSpPr>
        <p:sp>
          <p:nvSpPr>
            <p:cNvPr id="3428" name="Google Shape;3428;p35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8" name="Google Shape;3438;p35"/>
          <p:cNvSpPr txBox="1">
            <a:spLocks noGrp="1"/>
          </p:cNvSpPr>
          <p:nvPr>
            <p:ph type="title" idx="2"/>
          </p:nvPr>
        </p:nvSpPr>
        <p:spPr>
          <a:xfrm>
            <a:off x="5318600" y="1982071"/>
            <a:ext cx="1554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05</a:t>
            </a:r>
            <a:endParaRPr dirty="0"/>
          </a:p>
        </p:txBody>
      </p:sp>
      <p:sp>
        <p:nvSpPr>
          <p:cNvPr id="16" name="Google Shape;3437;p35"/>
          <p:cNvSpPr txBox="1">
            <a:spLocks noGrp="1"/>
          </p:cNvSpPr>
          <p:nvPr>
            <p:ph type="title"/>
          </p:nvPr>
        </p:nvSpPr>
        <p:spPr>
          <a:xfrm>
            <a:off x="2717600" y="3622425"/>
            <a:ext cx="675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99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424570" y="1759740"/>
            <a:ext cx="7480883" cy="40494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*The problem is challenging since it is NP-hard problem.</a:t>
            </a:r>
          </a:p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*With small data set we should use Integer Linear Programming algorithm for the exact solution.</a:t>
            </a:r>
          </a:p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*With big data set we  should use Greedy algorithm for fast performance or Local search algorithm for better feasible solution</a:t>
            </a:r>
          </a:p>
          <a:p>
            <a:pPr marL="169329" indent="0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*There still have a lot of algorithm that can use to solve the problem and our offer algorithm still need </a:t>
            </a: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upgrade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better performance and better 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893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3" name="Google Shape;3363;p34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3364" name="Google Shape;3364;p34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p34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p34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p34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p34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3369" name="Google Shape;3369;p34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3370" name="Google Shape;3370;p34"/>
          <p:cNvGrpSpPr/>
          <p:nvPr/>
        </p:nvGrpSpPr>
        <p:grpSpPr>
          <a:xfrm>
            <a:off x="1612205" y="4330765"/>
            <a:ext cx="1072904" cy="1242880"/>
            <a:chOff x="3335286" y="601670"/>
            <a:chExt cx="804678" cy="932160"/>
          </a:xfrm>
        </p:grpSpPr>
        <p:sp>
          <p:nvSpPr>
            <p:cNvPr id="3371" name="Google Shape;3371;p34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80" name="Google Shape;3380;p34"/>
          <p:cNvGrpSpPr/>
          <p:nvPr/>
        </p:nvGrpSpPr>
        <p:grpSpPr>
          <a:xfrm>
            <a:off x="4375496" y="2095565"/>
            <a:ext cx="1072904" cy="1242880"/>
            <a:chOff x="3335286" y="601670"/>
            <a:chExt cx="804678" cy="932160"/>
          </a:xfrm>
        </p:grpSpPr>
        <p:sp>
          <p:nvSpPr>
            <p:cNvPr id="3381" name="Google Shape;3381;p34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0" name="Google Shape;3390;p34"/>
          <p:cNvGrpSpPr/>
          <p:nvPr/>
        </p:nvGrpSpPr>
        <p:grpSpPr>
          <a:xfrm>
            <a:off x="8297706" y="2079933"/>
            <a:ext cx="1072904" cy="1242880"/>
            <a:chOff x="3335286" y="601670"/>
            <a:chExt cx="804678" cy="932160"/>
          </a:xfrm>
        </p:grpSpPr>
        <p:sp>
          <p:nvSpPr>
            <p:cNvPr id="3391" name="Google Shape;3391;p34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9" name="Google Shape;3399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00" name="Google Shape;3400;p34"/>
          <p:cNvSpPr txBox="1">
            <a:spLocks noGrp="1"/>
          </p:cNvSpPr>
          <p:nvPr>
            <p:ph type="title" idx="15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1" name="Google Shape;3401;p34"/>
          <p:cNvSpPr txBox="1">
            <a:spLocks noGrp="1"/>
          </p:cNvSpPr>
          <p:nvPr>
            <p:ph type="subTitle" idx="5"/>
          </p:nvPr>
        </p:nvSpPr>
        <p:spPr>
          <a:xfrm>
            <a:off x="9504964" y="2662113"/>
            <a:ext cx="2603324" cy="73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some algorithms to solve the problem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2" name="Google Shape;3402;p34"/>
          <p:cNvSpPr txBox="1">
            <a:spLocks noGrp="1"/>
          </p:cNvSpPr>
          <p:nvPr>
            <p:ph type="title"/>
          </p:nvPr>
        </p:nvSpPr>
        <p:spPr>
          <a:xfrm>
            <a:off x="1536597" y="2112149"/>
            <a:ext cx="2723904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DISCRIPTION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3" name="Google Shape;3403;p34"/>
          <p:cNvSpPr txBox="1">
            <a:spLocks noGrp="1"/>
          </p:cNvSpPr>
          <p:nvPr>
            <p:ph type="subTitle" idx="1"/>
          </p:nvPr>
        </p:nvSpPr>
        <p:spPr>
          <a:xfrm>
            <a:off x="1536597" y="2660600"/>
            <a:ext cx="2321970" cy="73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details about idea of the problem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4" name="Google Shape;3404;p34"/>
          <p:cNvSpPr txBox="1">
            <a:spLocks noGrp="1"/>
          </p:cNvSpPr>
          <p:nvPr>
            <p:ph type="title" idx="2"/>
          </p:nvPr>
        </p:nvSpPr>
        <p:spPr>
          <a:xfrm>
            <a:off x="5521754" y="2112149"/>
            <a:ext cx="2717902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5" name="Google Shape;3405;p34"/>
          <p:cNvSpPr txBox="1">
            <a:spLocks noGrp="1"/>
          </p:cNvSpPr>
          <p:nvPr>
            <p:ph type="subTitle" idx="3"/>
          </p:nvPr>
        </p:nvSpPr>
        <p:spPr>
          <a:xfrm>
            <a:off x="5561946" y="2680696"/>
            <a:ext cx="2637516" cy="73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using variables, constraints and objective function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6" name="Google Shape;3406;p34"/>
          <p:cNvSpPr txBox="1">
            <a:spLocks noGrp="1"/>
          </p:cNvSpPr>
          <p:nvPr>
            <p:ph type="title" idx="4"/>
          </p:nvPr>
        </p:nvSpPr>
        <p:spPr>
          <a:xfrm>
            <a:off x="9504964" y="2099484"/>
            <a:ext cx="30740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7" name="Google Shape;3407;p34"/>
          <p:cNvSpPr txBox="1">
            <a:spLocks noGrp="1"/>
          </p:cNvSpPr>
          <p:nvPr>
            <p:ph type="title" idx="6"/>
          </p:nvPr>
        </p:nvSpPr>
        <p:spPr>
          <a:xfrm>
            <a:off x="2778559" y="4350316"/>
            <a:ext cx="30740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8" name="Google Shape;3408;p34"/>
          <p:cNvSpPr txBox="1">
            <a:spLocks noGrp="1"/>
          </p:cNvSpPr>
          <p:nvPr>
            <p:ph type="subTitle" idx="7"/>
          </p:nvPr>
        </p:nvSpPr>
        <p:spPr>
          <a:xfrm>
            <a:off x="2798655" y="4963185"/>
            <a:ext cx="2938966" cy="73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experimental result and analysis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9" name="Google Shape;3409;p34"/>
          <p:cNvSpPr txBox="1">
            <a:spLocks noGrp="1"/>
          </p:cNvSpPr>
          <p:nvPr>
            <p:ph type="title" idx="9"/>
          </p:nvPr>
        </p:nvSpPr>
        <p:spPr>
          <a:xfrm>
            <a:off x="8344358" y="2457588"/>
            <a:ext cx="9796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410" name="Google Shape;3410;p34"/>
          <p:cNvSpPr txBox="1">
            <a:spLocks noGrp="1"/>
          </p:cNvSpPr>
          <p:nvPr>
            <p:ph type="title" idx="14"/>
          </p:nvPr>
        </p:nvSpPr>
        <p:spPr>
          <a:xfrm>
            <a:off x="1658857" y="4708420"/>
            <a:ext cx="9796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3411" name="Google Shape;3411;p34"/>
          <p:cNvGrpSpPr/>
          <p:nvPr/>
        </p:nvGrpSpPr>
        <p:grpSpPr>
          <a:xfrm>
            <a:off x="329339" y="2095565"/>
            <a:ext cx="1072904" cy="1242880"/>
            <a:chOff x="3335286" y="601670"/>
            <a:chExt cx="804678" cy="932160"/>
          </a:xfrm>
        </p:grpSpPr>
        <p:sp>
          <p:nvSpPr>
            <p:cNvPr id="3412" name="Google Shape;3412;p34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3" name="Google Shape;3413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4" name="Google Shape;3414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21" name="Google Shape;3421;p34"/>
          <p:cNvSpPr txBox="1">
            <a:spLocks noGrp="1"/>
          </p:cNvSpPr>
          <p:nvPr>
            <p:ph type="title" idx="8"/>
          </p:nvPr>
        </p:nvSpPr>
        <p:spPr>
          <a:xfrm>
            <a:off x="375991" y="2473205"/>
            <a:ext cx="9796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422" name="Google Shape;3422;p34"/>
          <p:cNvSpPr txBox="1">
            <a:spLocks noGrp="1"/>
          </p:cNvSpPr>
          <p:nvPr>
            <p:ph type="title" idx="13"/>
          </p:nvPr>
        </p:nvSpPr>
        <p:spPr>
          <a:xfrm>
            <a:off x="4422148" y="2473205"/>
            <a:ext cx="9796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62" name="Google Shape;3370;p34"/>
          <p:cNvGrpSpPr/>
          <p:nvPr/>
        </p:nvGrpSpPr>
        <p:grpSpPr>
          <a:xfrm>
            <a:off x="6497380" y="4332438"/>
            <a:ext cx="1072904" cy="1242880"/>
            <a:chOff x="3335286" y="601670"/>
            <a:chExt cx="804678" cy="932160"/>
          </a:xfrm>
        </p:grpSpPr>
        <p:sp>
          <p:nvSpPr>
            <p:cNvPr id="63" name="Google Shape;3371;p34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3372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3373;p34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3374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3375;p34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3376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3377;p34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3378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3379;p34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Google Shape;3407;p34"/>
          <p:cNvSpPr txBox="1">
            <a:spLocks/>
          </p:cNvSpPr>
          <p:nvPr/>
        </p:nvSpPr>
        <p:spPr>
          <a:xfrm>
            <a:off x="7683830" y="4351989"/>
            <a:ext cx="3074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Cherry Cream Soda"/>
              <a:buNone/>
              <a:defRPr sz="2667" b="1" i="0" u="none" strike="noStrike" cap="non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3333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3408;p34"/>
          <p:cNvSpPr txBox="1">
            <a:spLocks/>
          </p:cNvSpPr>
          <p:nvPr/>
        </p:nvSpPr>
        <p:spPr>
          <a:xfrm>
            <a:off x="7683830" y="4884474"/>
            <a:ext cx="2927229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2133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 for the problem</a:t>
            </a:r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3410;p34"/>
          <p:cNvSpPr txBox="1">
            <a:spLocks/>
          </p:cNvSpPr>
          <p:nvPr/>
        </p:nvSpPr>
        <p:spPr>
          <a:xfrm>
            <a:off x="6544032" y="4710093"/>
            <a:ext cx="979600" cy="487600"/>
          </a:xfrm>
          <a:prstGeom prst="rect">
            <a:avLst/>
          </a:prstGeom>
          <a:noFill/>
          <a:ln>
            <a:noFill/>
          </a:ln>
          <a:effectLst>
            <a:outerShdw dist="47625" dir="42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erry Cream Soda"/>
              <a:buNone/>
              <a:defRPr sz="2667" b="1" i="0" u="none" strike="noStrike" cap="none">
                <a:solidFill>
                  <a:schemeClr val="accent3"/>
                </a:solidFill>
                <a:latin typeface="Cherry Cream Soda"/>
                <a:ea typeface="Cherry Cream Soda"/>
                <a:cs typeface="Cherry Cream Soda"/>
                <a:sym typeface="Cherry Cream Sod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4000" b="1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kern="0" dirty="0" smtClean="0"/>
              <a:t>05</a:t>
            </a:r>
            <a:endParaRPr lang="en" kern="0" dirty="0"/>
          </a:p>
        </p:txBody>
      </p:sp>
    </p:spTree>
    <p:extLst>
      <p:ext uri="{BB962C8B-B14F-4D97-AF65-F5344CB8AC3E}">
        <p14:creationId xmlns:p14="http://schemas.microsoft.com/office/powerpoint/2010/main" val="1065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35"/>
          <p:cNvGrpSpPr/>
          <p:nvPr/>
        </p:nvGrpSpPr>
        <p:grpSpPr>
          <a:xfrm>
            <a:off x="5318628" y="1642742"/>
            <a:ext cx="1554744" cy="1801057"/>
            <a:chOff x="3335286" y="601670"/>
            <a:chExt cx="804678" cy="932160"/>
          </a:xfrm>
        </p:grpSpPr>
        <p:sp>
          <p:nvSpPr>
            <p:cNvPr id="3428" name="Google Shape;3428;p35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7" name="Google Shape;3437;p35"/>
          <p:cNvSpPr txBox="1">
            <a:spLocks noGrp="1"/>
          </p:cNvSpPr>
          <p:nvPr>
            <p:ph type="title"/>
          </p:nvPr>
        </p:nvSpPr>
        <p:spPr>
          <a:xfrm>
            <a:off x="2717600" y="3622425"/>
            <a:ext cx="675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DISCRIPTION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8" name="Google Shape;3438;p35"/>
          <p:cNvSpPr txBox="1">
            <a:spLocks noGrp="1"/>
          </p:cNvSpPr>
          <p:nvPr>
            <p:ph type="title" idx="2"/>
          </p:nvPr>
        </p:nvSpPr>
        <p:spPr>
          <a:xfrm>
            <a:off x="5318600" y="1982071"/>
            <a:ext cx="1554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3439" name="Google Shape;3439;p35"/>
          <p:cNvSpPr txBox="1">
            <a:spLocks noGrp="1"/>
          </p:cNvSpPr>
          <p:nvPr>
            <p:ph type="subTitle" idx="1"/>
          </p:nvPr>
        </p:nvSpPr>
        <p:spPr>
          <a:xfrm>
            <a:off x="2717600" y="5039155"/>
            <a:ext cx="67568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idea of the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DISCRIPTION</a:t>
            </a:r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35" y="1877438"/>
            <a:ext cx="5359906" cy="35898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266972" y="2119593"/>
            <a:ext cx="2986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*N customers at N distinct locations (L(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646" y="2596719"/>
            <a:ext cx="31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*K employees at base (L(0))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2646" y="3170395"/>
            <a:ext cx="298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from base to customers then come back to base 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5467" y="3121651"/>
            <a:ext cx="2679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+Each customer serves by only one employee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6069" y="5609861"/>
            <a:ext cx="3472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*Goal : Minimize the longest working time of an employee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1844" y="4325971"/>
            <a:ext cx="2987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+Working time of an employee is sum of travelling time (t)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maintenance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(d)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35"/>
          <p:cNvGrpSpPr/>
          <p:nvPr/>
        </p:nvGrpSpPr>
        <p:grpSpPr>
          <a:xfrm>
            <a:off x="5318628" y="1642742"/>
            <a:ext cx="1554744" cy="1801057"/>
            <a:chOff x="3335286" y="601670"/>
            <a:chExt cx="804678" cy="932160"/>
          </a:xfrm>
        </p:grpSpPr>
        <p:sp>
          <p:nvSpPr>
            <p:cNvPr id="3428" name="Google Shape;3428;p35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7" name="Google Shape;3437;p35"/>
          <p:cNvSpPr txBox="1">
            <a:spLocks noGrp="1"/>
          </p:cNvSpPr>
          <p:nvPr>
            <p:ph type="title"/>
          </p:nvPr>
        </p:nvSpPr>
        <p:spPr>
          <a:xfrm>
            <a:off x="2717600" y="3622425"/>
            <a:ext cx="675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3438" name="Google Shape;3438;p35"/>
          <p:cNvSpPr txBox="1">
            <a:spLocks noGrp="1"/>
          </p:cNvSpPr>
          <p:nvPr>
            <p:ph type="title" idx="2"/>
          </p:nvPr>
        </p:nvSpPr>
        <p:spPr>
          <a:xfrm>
            <a:off x="5318600" y="1982071"/>
            <a:ext cx="1554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02</a:t>
            </a:r>
            <a:endParaRPr dirty="0"/>
          </a:p>
        </p:txBody>
      </p:sp>
      <p:sp>
        <p:nvSpPr>
          <p:cNvPr id="3439" name="Google Shape;3439;p35"/>
          <p:cNvSpPr txBox="1">
            <a:spLocks noGrp="1"/>
          </p:cNvSpPr>
          <p:nvPr>
            <p:ph type="subTitle" idx="1"/>
          </p:nvPr>
        </p:nvSpPr>
        <p:spPr>
          <a:xfrm>
            <a:off x="2717600" y="4727659"/>
            <a:ext cx="67568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Constraints and Objective function.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8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609200" y="2191633"/>
            <a:ext cx="6973600" cy="32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x[i,k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1,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customer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maintenance schedule of employee k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X[i,k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&lt;= i &lt;= N; 1 &lt;= k &lt;= </a:t>
            </a:r>
            <a:r>
              <a:rPr lang="vi-VN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y[i,j,k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1,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travelling from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j is 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schedule of employee 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Y[i,j,k] = 0,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&lt;= i,j &lt;= N ; 1 &lt;= k &lt;= </a:t>
            </a:r>
            <a:r>
              <a:rPr lang="vi-VN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c[k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time of employee k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1 &lt;= k &lt;= K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/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/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99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512570" y="1875289"/>
            <a:ext cx="7480883" cy="40494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 of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employees start from base:</a:t>
            </a:r>
          </a:p>
          <a:p>
            <a:pPr marL="169329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employees go back to base: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1 edge to node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1 edge from node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schedule: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customer serves by only one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</a:p>
          <a:p>
            <a:pPr marL="169329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Subtour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elimination constraint: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48" y="2239921"/>
            <a:ext cx="3261360" cy="359924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48" y="2926780"/>
            <a:ext cx="2316480" cy="365760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48" y="3535721"/>
            <a:ext cx="2339340" cy="364306"/>
          </a:xfrm>
          <a:prstGeom prst="rect">
            <a:avLst/>
          </a:prstGeom>
        </p:spPr>
      </p:pic>
      <p:pic>
        <p:nvPicPr>
          <p:cNvPr id="104" name="Picture 10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48" y="4211503"/>
            <a:ext cx="4061460" cy="361546"/>
          </a:xfrm>
          <a:prstGeom prst="rect">
            <a:avLst/>
          </a:prstGeom>
        </p:spPr>
      </p:pic>
      <p:pic>
        <p:nvPicPr>
          <p:cNvPr id="105" name="Picture 10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00" y="4891728"/>
            <a:ext cx="1844040" cy="345096"/>
          </a:xfrm>
          <a:prstGeom prst="rect">
            <a:avLst/>
          </a:prstGeom>
        </p:spPr>
      </p:pic>
      <p:pic>
        <p:nvPicPr>
          <p:cNvPr id="106" name="Picture 10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00" y="5575622"/>
            <a:ext cx="6045200" cy="3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8" name="Google Shape;5498;p55"/>
          <p:cNvGrpSpPr/>
          <p:nvPr/>
        </p:nvGrpSpPr>
        <p:grpSpPr>
          <a:xfrm>
            <a:off x="9120635" y="3832085"/>
            <a:ext cx="1312699" cy="2808163"/>
            <a:chOff x="-2306975" y="-1486200"/>
            <a:chExt cx="1429125" cy="3057225"/>
          </a:xfrm>
        </p:grpSpPr>
        <p:sp>
          <p:nvSpPr>
            <p:cNvPr id="5499" name="Google Shape;5499;p55"/>
            <p:cNvSpPr/>
            <p:nvPr/>
          </p:nvSpPr>
          <p:spPr>
            <a:xfrm>
              <a:off x="-1840526" y="1442325"/>
              <a:ext cx="804600" cy="1287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00" name="Google Shape;5500;p55"/>
            <p:cNvGrpSpPr/>
            <p:nvPr/>
          </p:nvGrpSpPr>
          <p:grpSpPr>
            <a:xfrm>
              <a:off x="-2306975" y="-1486200"/>
              <a:ext cx="1429125" cy="3004725"/>
              <a:chOff x="-2306975" y="-1486200"/>
              <a:chExt cx="1429125" cy="3004725"/>
            </a:xfrm>
          </p:grpSpPr>
          <p:sp>
            <p:nvSpPr>
              <p:cNvPr id="5501" name="Google Shape;5501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extrusionOk="0">
                    <a:moveTo>
                      <a:pt x="1" y="0"/>
                    </a:moveTo>
                    <a:lnTo>
                      <a:pt x="77" y="837"/>
                    </a:lnTo>
                    <a:lnTo>
                      <a:pt x="286" y="3045"/>
                    </a:lnTo>
                    <a:lnTo>
                      <a:pt x="438" y="4548"/>
                    </a:lnTo>
                    <a:lnTo>
                      <a:pt x="629" y="6261"/>
                    </a:lnTo>
                    <a:lnTo>
                      <a:pt x="838" y="8107"/>
                    </a:lnTo>
                    <a:lnTo>
                      <a:pt x="1104" y="10048"/>
                    </a:lnTo>
                    <a:lnTo>
                      <a:pt x="1371" y="12027"/>
                    </a:lnTo>
                    <a:lnTo>
                      <a:pt x="1694" y="14006"/>
                    </a:lnTo>
                    <a:lnTo>
                      <a:pt x="2037" y="15928"/>
                    </a:lnTo>
                    <a:lnTo>
                      <a:pt x="2227" y="16860"/>
                    </a:lnTo>
                    <a:lnTo>
                      <a:pt x="2417" y="17754"/>
                    </a:lnTo>
                    <a:lnTo>
                      <a:pt x="2608" y="18592"/>
                    </a:lnTo>
                    <a:lnTo>
                      <a:pt x="2817" y="19410"/>
                    </a:lnTo>
                    <a:lnTo>
                      <a:pt x="3026" y="20171"/>
                    </a:lnTo>
                    <a:lnTo>
                      <a:pt x="3236" y="20856"/>
                    </a:lnTo>
                    <a:lnTo>
                      <a:pt x="3464" y="21503"/>
                    </a:lnTo>
                    <a:lnTo>
                      <a:pt x="3692" y="22055"/>
                    </a:lnTo>
                    <a:lnTo>
                      <a:pt x="3940" y="22550"/>
                    </a:lnTo>
                    <a:lnTo>
                      <a:pt x="4054" y="22759"/>
                    </a:lnTo>
                    <a:lnTo>
                      <a:pt x="4187" y="22949"/>
                    </a:lnTo>
                    <a:lnTo>
                      <a:pt x="4454" y="23330"/>
                    </a:lnTo>
                    <a:lnTo>
                      <a:pt x="4777" y="23730"/>
                    </a:lnTo>
                    <a:lnTo>
                      <a:pt x="5120" y="24148"/>
                    </a:lnTo>
                    <a:lnTo>
                      <a:pt x="5500" y="24586"/>
                    </a:lnTo>
                    <a:lnTo>
                      <a:pt x="6376" y="25537"/>
                    </a:lnTo>
                    <a:lnTo>
                      <a:pt x="7346" y="26546"/>
                    </a:lnTo>
                    <a:lnTo>
                      <a:pt x="8393" y="27592"/>
                    </a:lnTo>
                    <a:lnTo>
                      <a:pt x="9477" y="28658"/>
                    </a:lnTo>
                    <a:lnTo>
                      <a:pt x="10600" y="29705"/>
                    </a:lnTo>
                    <a:lnTo>
                      <a:pt x="11723" y="30751"/>
                    </a:lnTo>
                    <a:lnTo>
                      <a:pt x="13816" y="32654"/>
                    </a:lnTo>
                    <a:lnTo>
                      <a:pt x="15586" y="34215"/>
                    </a:lnTo>
                    <a:lnTo>
                      <a:pt x="17241" y="35661"/>
                    </a:lnTo>
                    <a:lnTo>
                      <a:pt x="17317" y="35166"/>
                    </a:lnTo>
                    <a:lnTo>
                      <a:pt x="17374" y="34595"/>
                    </a:lnTo>
                    <a:lnTo>
                      <a:pt x="17432" y="33796"/>
                    </a:lnTo>
                    <a:lnTo>
                      <a:pt x="17489" y="32826"/>
                    </a:lnTo>
                    <a:lnTo>
                      <a:pt x="17527" y="31703"/>
                    </a:lnTo>
                    <a:lnTo>
                      <a:pt x="17527" y="30428"/>
                    </a:lnTo>
                    <a:lnTo>
                      <a:pt x="17508" y="29743"/>
                    </a:lnTo>
                    <a:lnTo>
                      <a:pt x="17489" y="29020"/>
                    </a:lnTo>
                    <a:lnTo>
                      <a:pt x="17451" y="28278"/>
                    </a:lnTo>
                    <a:lnTo>
                      <a:pt x="17393" y="27516"/>
                    </a:lnTo>
                    <a:lnTo>
                      <a:pt x="17336" y="26736"/>
                    </a:lnTo>
                    <a:lnTo>
                      <a:pt x="17241" y="25937"/>
                    </a:lnTo>
                    <a:lnTo>
                      <a:pt x="17127" y="25119"/>
                    </a:lnTo>
                    <a:lnTo>
                      <a:pt x="17013" y="24281"/>
                    </a:lnTo>
                    <a:lnTo>
                      <a:pt x="16861" y="23425"/>
                    </a:lnTo>
                    <a:lnTo>
                      <a:pt x="16689" y="22569"/>
                    </a:lnTo>
                    <a:lnTo>
                      <a:pt x="16480" y="21712"/>
                    </a:lnTo>
                    <a:lnTo>
                      <a:pt x="16252" y="20856"/>
                    </a:lnTo>
                    <a:lnTo>
                      <a:pt x="16004" y="19981"/>
                    </a:lnTo>
                    <a:lnTo>
                      <a:pt x="15719" y="19124"/>
                    </a:lnTo>
                    <a:lnTo>
                      <a:pt x="15414" y="18249"/>
                    </a:lnTo>
                    <a:lnTo>
                      <a:pt x="15053" y="17393"/>
                    </a:lnTo>
                    <a:lnTo>
                      <a:pt x="14672" y="16556"/>
                    </a:lnTo>
                    <a:lnTo>
                      <a:pt x="14273" y="15718"/>
                    </a:lnTo>
                    <a:lnTo>
                      <a:pt x="13816" y="14881"/>
                    </a:lnTo>
                    <a:lnTo>
                      <a:pt x="13340" y="14063"/>
                    </a:lnTo>
                    <a:lnTo>
                      <a:pt x="12845" y="13263"/>
                    </a:lnTo>
                    <a:lnTo>
                      <a:pt x="12332" y="12483"/>
                    </a:lnTo>
                    <a:lnTo>
                      <a:pt x="11780" y="11722"/>
                    </a:lnTo>
                    <a:lnTo>
                      <a:pt x="11228" y="10961"/>
                    </a:lnTo>
                    <a:lnTo>
                      <a:pt x="10657" y="10219"/>
                    </a:lnTo>
                    <a:lnTo>
                      <a:pt x="10086" y="9515"/>
                    </a:lnTo>
                    <a:lnTo>
                      <a:pt x="9496" y="8811"/>
                    </a:lnTo>
                    <a:lnTo>
                      <a:pt x="8906" y="8126"/>
                    </a:lnTo>
                    <a:lnTo>
                      <a:pt x="8317" y="7479"/>
                    </a:lnTo>
                    <a:lnTo>
                      <a:pt x="7727" y="6832"/>
                    </a:lnTo>
                    <a:lnTo>
                      <a:pt x="7137" y="6223"/>
                    </a:lnTo>
                    <a:lnTo>
                      <a:pt x="6547" y="5633"/>
                    </a:lnTo>
                    <a:lnTo>
                      <a:pt x="5405" y="4529"/>
                    </a:lnTo>
                    <a:lnTo>
                      <a:pt x="4320" y="3520"/>
                    </a:lnTo>
                    <a:lnTo>
                      <a:pt x="3293" y="2626"/>
                    </a:lnTo>
                    <a:lnTo>
                      <a:pt x="2379" y="1865"/>
                    </a:lnTo>
                    <a:lnTo>
                      <a:pt x="1580" y="1218"/>
                    </a:lnTo>
                    <a:lnTo>
                      <a:pt x="914" y="685"/>
                    </a:lnTo>
                    <a:lnTo>
                      <a:pt x="419" y="3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2" name="Google Shape;5502;p55"/>
              <p:cNvSpPr/>
              <p:nvPr/>
            </p:nvSpPr>
            <p:spPr>
              <a:xfrm>
                <a:off x="-1896425" y="-216000"/>
                <a:ext cx="43817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35661" fill="none" extrusionOk="0">
                    <a:moveTo>
                      <a:pt x="17241" y="35661"/>
                    </a:moveTo>
                    <a:lnTo>
                      <a:pt x="17241" y="35661"/>
                    </a:lnTo>
                    <a:lnTo>
                      <a:pt x="15586" y="34215"/>
                    </a:lnTo>
                    <a:lnTo>
                      <a:pt x="13816" y="32654"/>
                    </a:lnTo>
                    <a:lnTo>
                      <a:pt x="11723" y="30751"/>
                    </a:lnTo>
                    <a:lnTo>
                      <a:pt x="10600" y="29705"/>
                    </a:lnTo>
                    <a:lnTo>
                      <a:pt x="9477" y="28658"/>
                    </a:lnTo>
                    <a:lnTo>
                      <a:pt x="8393" y="27592"/>
                    </a:lnTo>
                    <a:lnTo>
                      <a:pt x="7346" y="26546"/>
                    </a:lnTo>
                    <a:lnTo>
                      <a:pt x="6376" y="25537"/>
                    </a:lnTo>
                    <a:lnTo>
                      <a:pt x="5500" y="24586"/>
                    </a:lnTo>
                    <a:lnTo>
                      <a:pt x="5120" y="24148"/>
                    </a:lnTo>
                    <a:lnTo>
                      <a:pt x="4777" y="23730"/>
                    </a:lnTo>
                    <a:lnTo>
                      <a:pt x="4454" y="23330"/>
                    </a:lnTo>
                    <a:lnTo>
                      <a:pt x="4187" y="22949"/>
                    </a:lnTo>
                    <a:lnTo>
                      <a:pt x="4187" y="22949"/>
                    </a:lnTo>
                    <a:lnTo>
                      <a:pt x="4054" y="22759"/>
                    </a:lnTo>
                    <a:lnTo>
                      <a:pt x="3940" y="22550"/>
                    </a:lnTo>
                    <a:lnTo>
                      <a:pt x="3692" y="22055"/>
                    </a:lnTo>
                    <a:lnTo>
                      <a:pt x="3464" y="21503"/>
                    </a:lnTo>
                    <a:lnTo>
                      <a:pt x="3236" y="20856"/>
                    </a:lnTo>
                    <a:lnTo>
                      <a:pt x="3026" y="20171"/>
                    </a:lnTo>
                    <a:lnTo>
                      <a:pt x="2817" y="19410"/>
                    </a:lnTo>
                    <a:lnTo>
                      <a:pt x="2608" y="18592"/>
                    </a:lnTo>
                    <a:lnTo>
                      <a:pt x="2417" y="17754"/>
                    </a:lnTo>
                    <a:lnTo>
                      <a:pt x="2227" y="16860"/>
                    </a:lnTo>
                    <a:lnTo>
                      <a:pt x="2037" y="15928"/>
                    </a:lnTo>
                    <a:lnTo>
                      <a:pt x="1694" y="14006"/>
                    </a:lnTo>
                    <a:lnTo>
                      <a:pt x="1371" y="12027"/>
                    </a:lnTo>
                    <a:lnTo>
                      <a:pt x="1104" y="10048"/>
                    </a:lnTo>
                    <a:lnTo>
                      <a:pt x="838" y="8107"/>
                    </a:lnTo>
                    <a:lnTo>
                      <a:pt x="629" y="6261"/>
                    </a:lnTo>
                    <a:lnTo>
                      <a:pt x="438" y="4548"/>
                    </a:lnTo>
                    <a:lnTo>
                      <a:pt x="286" y="3045"/>
                    </a:lnTo>
                    <a:lnTo>
                      <a:pt x="77" y="83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419" y="324"/>
                    </a:lnTo>
                    <a:lnTo>
                      <a:pt x="914" y="685"/>
                    </a:lnTo>
                    <a:lnTo>
                      <a:pt x="1580" y="1218"/>
                    </a:lnTo>
                    <a:lnTo>
                      <a:pt x="2379" y="1865"/>
                    </a:lnTo>
                    <a:lnTo>
                      <a:pt x="3293" y="2626"/>
                    </a:lnTo>
                    <a:lnTo>
                      <a:pt x="4320" y="3520"/>
                    </a:lnTo>
                    <a:lnTo>
                      <a:pt x="5405" y="4529"/>
                    </a:lnTo>
                    <a:lnTo>
                      <a:pt x="6547" y="5633"/>
                    </a:lnTo>
                    <a:lnTo>
                      <a:pt x="7137" y="6223"/>
                    </a:lnTo>
                    <a:lnTo>
                      <a:pt x="7727" y="6832"/>
                    </a:lnTo>
                    <a:lnTo>
                      <a:pt x="8317" y="7479"/>
                    </a:lnTo>
                    <a:lnTo>
                      <a:pt x="8906" y="8126"/>
                    </a:lnTo>
                    <a:lnTo>
                      <a:pt x="9496" y="8811"/>
                    </a:lnTo>
                    <a:lnTo>
                      <a:pt x="10086" y="9515"/>
                    </a:lnTo>
                    <a:lnTo>
                      <a:pt x="10657" y="10219"/>
                    </a:lnTo>
                    <a:lnTo>
                      <a:pt x="11228" y="10961"/>
                    </a:lnTo>
                    <a:lnTo>
                      <a:pt x="11780" y="11722"/>
                    </a:lnTo>
                    <a:lnTo>
                      <a:pt x="12332" y="12483"/>
                    </a:lnTo>
                    <a:lnTo>
                      <a:pt x="12845" y="13263"/>
                    </a:lnTo>
                    <a:lnTo>
                      <a:pt x="13340" y="14063"/>
                    </a:lnTo>
                    <a:lnTo>
                      <a:pt x="13816" y="14881"/>
                    </a:lnTo>
                    <a:lnTo>
                      <a:pt x="14273" y="15718"/>
                    </a:lnTo>
                    <a:lnTo>
                      <a:pt x="14273" y="15718"/>
                    </a:lnTo>
                    <a:lnTo>
                      <a:pt x="14672" y="16556"/>
                    </a:lnTo>
                    <a:lnTo>
                      <a:pt x="15053" y="17393"/>
                    </a:lnTo>
                    <a:lnTo>
                      <a:pt x="15414" y="18249"/>
                    </a:lnTo>
                    <a:lnTo>
                      <a:pt x="15719" y="19124"/>
                    </a:lnTo>
                    <a:lnTo>
                      <a:pt x="16004" y="19981"/>
                    </a:lnTo>
                    <a:lnTo>
                      <a:pt x="16252" y="20856"/>
                    </a:lnTo>
                    <a:lnTo>
                      <a:pt x="16480" y="21712"/>
                    </a:lnTo>
                    <a:lnTo>
                      <a:pt x="16689" y="22569"/>
                    </a:lnTo>
                    <a:lnTo>
                      <a:pt x="16861" y="23425"/>
                    </a:lnTo>
                    <a:lnTo>
                      <a:pt x="17013" y="24281"/>
                    </a:lnTo>
                    <a:lnTo>
                      <a:pt x="17127" y="25119"/>
                    </a:lnTo>
                    <a:lnTo>
                      <a:pt x="17241" y="25937"/>
                    </a:lnTo>
                    <a:lnTo>
                      <a:pt x="17336" y="26736"/>
                    </a:lnTo>
                    <a:lnTo>
                      <a:pt x="17393" y="27516"/>
                    </a:lnTo>
                    <a:lnTo>
                      <a:pt x="17451" y="28278"/>
                    </a:lnTo>
                    <a:lnTo>
                      <a:pt x="17489" y="29020"/>
                    </a:lnTo>
                    <a:lnTo>
                      <a:pt x="17508" y="29743"/>
                    </a:lnTo>
                    <a:lnTo>
                      <a:pt x="17527" y="30428"/>
                    </a:lnTo>
                    <a:lnTo>
                      <a:pt x="17527" y="31703"/>
                    </a:lnTo>
                    <a:lnTo>
                      <a:pt x="17489" y="32826"/>
                    </a:lnTo>
                    <a:lnTo>
                      <a:pt x="17432" y="33796"/>
                    </a:lnTo>
                    <a:lnTo>
                      <a:pt x="17374" y="34595"/>
                    </a:lnTo>
                    <a:lnTo>
                      <a:pt x="17317" y="35166"/>
                    </a:lnTo>
                    <a:lnTo>
                      <a:pt x="17241" y="3566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3" name="Google Shape;5503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extrusionOk="0">
                    <a:moveTo>
                      <a:pt x="1" y="0"/>
                    </a:move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4" name="Google Shape;5504;p55"/>
              <p:cNvSpPr/>
              <p:nvPr/>
            </p:nvSpPr>
            <p:spPr>
              <a:xfrm>
                <a:off x="-1896425" y="-216000"/>
                <a:ext cx="435325" cy="8915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3566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23" y="2265"/>
                    </a:lnTo>
                    <a:lnTo>
                      <a:pt x="3141" y="4681"/>
                    </a:lnTo>
                    <a:lnTo>
                      <a:pt x="5024" y="7574"/>
                    </a:lnTo>
                    <a:lnTo>
                      <a:pt x="6014" y="9096"/>
                    </a:lnTo>
                    <a:lnTo>
                      <a:pt x="7004" y="10656"/>
                    </a:lnTo>
                    <a:lnTo>
                      <a:pt x="7955" y="12198"/>
                    </a:lnTo>
                    <a:lnTo>
                      <a:pt x="8868" y="13682"/>
                    </a:lnTo>
                    <a:lnTo>
                      <a:pt x="9687" y="15071"/>
                    </a:lnTo>
                    <a:lnTo>
                      <a:pt x="10410" y="16346"/>
                    </a:lnTo>
                    <a:lnTo>
                      <a:pt x="10714" y="16917"/>
                    </a:lnTo>
                    <a:lnTo>
                      <a:pt x="10981" y="17450"/>
                    </a:lnTo>
                    <a:lnTo>
                      <a:pt x="11228" y="17945"/>
                    </a:lnTo>
                    <a:lnTo>
                      <a:pt x="11418" y="18363"/>
                    </a:lnTo>
                    <a:lnTo>
                      <a:pt x="11418" y="18363"/>
                    </a:lnTo>
                    <a:lnTo>
                      <a:pt x="11780" y="19277"/>
                    </a:lnTo>
                    <a:lnTo>
                      <a:pt x="12198" y="20361"/>
                    </a:lnTo>
                    <a:lnTo>
                      <a:pt x="12636" y="21579"/>
                    </a:lnTo>
                    <a:lnTo>
                      <a:pt x="13093" y="22892"/>
                    </a:lnTo>
                    <a:lnTo>
                      <a:pt x="14063" y="25747"/>
                    </a:lnTo>
                    <a:lnTo>
                      <a:pt x="15015" y="28639"/>
                    </a:lnTo>
                    <a:lnTo>
                      <a:pt x="15890" y="31341"/>
                    </a:lnTo>
                    <a:lnTo>
                      <a:pt x="16594" y="33568"/>
                    </a:lnTo>
                    <a:lnTo>
                      <a:pt x="17241" y="35661"/>
                    </a:lnTo>
                    <a:lnTo>
                      <a:pt x="17241" y="35661"/>
                    </a:lnTo>
                    <a:lnTo>
                      <a:pt x="17298" y="35185"/>
                    </a:lnTo>
                    <a:lnTo>
                      <a:pt x="17336" y="34595"/>
                    </a:lnTo>
                    <a:lnTo>
                      <a:pt x="17374" y="33815"/>
                    </a:lnTo>
                    <a:lnTo>
                      <a:pt x="17412" y="32864"/>
                    </a:lnTo>
                    <a:lnTo>
                      <a:pt x="17412" y="31760"/>
                    </a:lnTo>
                    <a:lnTo>
                      <a:pt x="17412" y="30504"/>
                    </a:lnTo>
                    <a:lnTo>
                      <a:pt x="17355" y="29134"/>
                    </a:lnTo>
                    <a:lnTo>
                      <a:pt x="17317" y="28411"/>
                    </a:lnTo>
                    <a:lnTo>
                      <a:pt x="17260" y="27669"/>
                    </a:lnTo>
                    <a:lnTo>
                      <a:pt x="17203" y="26907"/>
                    </a:lnTo>
                    <a:lnTo>
                      <a:pt x="17127" y="26127"/>
                    </a:lnTo>
                    <a:lnTo>
                      <a:pt x="17032" y="25347"/>
                    </a:lnTo>
                    <a:lnTo>
                      <a:pt x="16918" y="24529"/>
                    </a:lnTo>
                    <a:lnTo>
                      <a:pt x="16785" y="23711"/>
                    </a:lnTo>
                    <a:lnTo>
                      <a:pt x="16632" y="22892"/>
                    </a:lnTo>
                    <a:lnTo>
                      <a:pt x="16461" y="22074"/>
                    </a:lnTo>
                    <a:lnTo>
                      <a:pt x="16271" y="21237"/>
                    </a:lnTo>
                    <a:lnTo>
                      <a:pt x="16042" y="20418"/>
                    </a:lnTo>
                    <a:lnTo>
                      <a:pt x="15814" y="19581"/>
                    </a:lnTo>
                    <a:lnTo>
                      <a:pt x="15548" y="18763"/>
                    </a:lnTo>
                    <a:lnTo>
                      <a:pt x="15262" y="17964"/>
                    </a:lnTo>
                    <a:lnTo>
                      <a:pt x="14939" y="17164"/>
                    </a:lnTo>
                    <a:lnTo>
                      <a:pt x="14596" y="16365"/>
                    </a:lnTo>
                    <a:lnTo>
                      <a:pt x="14596" y="16365"/>
                    </a:lnTo>
                    <a:lnTo>
                      <a:pt x="14216" y="15604"/>
                    </a:lnTo>
                    <a:lnTo>
                      <a:pt x="13797" y="14824"/>
                    </a:lnTo>
                    <a:lnTo>
                      <a:pt x="13340" y="14044"/>
                    </a:lnTo>
                    <a:lnTo>
                      <a:pt x="12865" y="13282"/>
                    </a:lnTo>
                    <a:lnTo>
                      <a:pt x="12351" y="12521"/>
                    </a:lnTo>
                    <a:lnTo>
                      <a:pt x="11818" y="11779"/>
                    </a:lnTo>
                    <a:lnTo>
                      <a:pt x="11266" y="11037"/>
                    </a:lnTo>
                    <a:lnTo>
                      <a:pt x="10695" y="10314"/>
                    </a:lnTo>
                    <a:lnTo>
                      <a:pt x="10105" y="9591"/>
                    </a:lnTo>
                    <a:lnTo>
                      <a:pt x="9515" y="8887"/>
                    </a:lnTo>
                    <a:lnTo>
                      <a:pt x="8906" y="8202"/>
                    </a:lnTo>
                    <a:lnTo>
                      <a:pt x="8297" y="7536"/>
                    </a:lnTo>
                    <a:lnTo>
                      <a:pt x="7670" y="6889"/>
                    </a:lnTo>
                    <a:lnTo>
                      <a:pt x="7061" y="6261"/>
                    </a:lnTo>
                    <a:lnTo>
                      <a:pt x="5862" y="5081"/>
                    </a:lnTo>
                    <a:lnTo>
                      <a:pt x="4701" y="3977"/>
                    </a:lnTo>
                    <a:lnTo>
                      <a:pt x="3597" y="2988"/>
                    </a:lnTo>
                    <a:lnTo>
                      <a:pt x="2608" y="2131"/>
                    </a:lnTo>
                    <a:lnTo>
                      <a:pt x="1751" y="1389"/>
                    </a:lnTo>
                    <a:lnTo>
                      <a:pt x="1028" y="799"/>
                    </a:lnTo>
                    <a:lnTo>
                      <a:pt x="477" y="36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5" name="Google Shape;5505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extrusionOk="0">
                    <a:moveTo>
                      <a:pt x="743" y="0"/>
                    </a:moveTo>
                    <a:lnTo>
                      <a:pt x="666" y="952"/>
                    </a:lnTo>
                    <a:lnTo>
                      <a:pt x="495" y="3464"/>
                    </a:lnTo>
                    <a:lnTo>
                      <a:pt x="400" y="5176"/>
                    </a:lnTo>
                    <a:lnTo>
                      <a:pt x="305" y="7117"/>
                    </a:lnTo>
                    <a:lnTo>
                      <a:pt x="210" y="9230"/>
                    </a:lnTo>
                    <a:lnTo>
                      <a:pt x="115" y="11456"/>
                    </a:lnTo>
                    <a:lnTo>
                      <a:pt x="38" y="13721"/>
                    </a:lnTo>
                    <a:lnTo>
                      <a:pt x="0" y="16004"/>
                    </a:lnTo>
                    <a:lnTo>
                      <a:pt x="0" y="18211"/>
                    </a:lnTo>
                    <a:lnTo>
                      <a:pt x="19" y="19277"/>
                    </a:lnTo>
                    <a:lnTo>
                      <a:pt x="38" y="20305"/>
                    </a:lnTo>
                    <a:lnTo>
                      <a:pt x="77" y="21294"/>
                    </a:lnTo>
                    <a:lnTo>
                      <a:pt x="115" y="22246"/>
                    </a:lnTo>
                    <a:lnTo>
                      <a:pt x="191" y="23121"/>
                    </a:lnTo>
                    <a:lnTo>
                      <a:pt x="267" y="23939"/>
                    </a:lnTo>
                    <a:lnTo>
                      <a:pt x="362" y="24681"/>
                    </a:lnTo>
                    <a:lnTo>
                      <a:pt x="457" y="25347"/>
                    </a:lnTo>
                    <a:lnTo>
                      <a:pt x="590" y="25937"/>
                    </a:lnTo>
                    <a:lnTo>
                      <a:pt x="666" y="26185"/>
                    </a:lnTo>
                    <a:lnTo>
                      <a:pt x="743" y="26413"/>
                    </a:lnTo>
                    <a:lnTo>
                      <a:pt x="1085" y="27384"/>
                    </a:lnTo>
                    <a:lnTo>
                      <a:pt x="1504" y="28506"/>
                    </a:lnTo>
                    <a:lnTo>
                      <a:pt x="2512" y="31075"/>
                    </a:lnTo>
                    <a:lnTo>
                      <a:pt x="3635" y="33892"/>
                    </a:lnTo>
                    <a:lnTo>
                      <a:pt x="4796" y="36727"/>
                    </a:lnTo>
                    <a:lnTo>
                      <a:pt x="6756" y="41522"/>
                    </a:lnTo>
                    <a:lnTo>
                      <a:pt x="7612" y="43539"/>
                    </a:lnTo>
                    <a:lnTo>
                      <a:pt x="7650" y="43007"/>
                    </a:lnTo>
                    <a:lnTo>
                      <a:pt x="7783" y="41560"/>
                    </a:lnTo>
                    <a:lnTo>
                      <a:pt x="7936" y="39391"/>
                    </a:lnTo>
                    <a:lnTo>
                      <a:pt x="8012" y="38078"/>
                    </a:lnTo>
                    <a:lnTo>
                      <a:pt x="8069" y="36651"/>
                    </a:lnTo>
                    <a:lnTo>
                      <a:pt x="8126" y="35147"/>
                    </a:lnTo>
                    <a:lnTo>
                      <a:pt x="8164" y="33568"/>
                    </a:lnTo>
                    <a:lnTo>
                      <a:pt x="8164" y="31951"/>
                    </a:lnTo>
                    <a:lnTo>
                      <a:pt x="8145" y="30295"/>
                    </a:lnTo>
                    <a:lnTo>
                      <a:pt x="8107" y="28659"/>
                    </a:lnTo>
                    <a:lnTo>
                      <a:pt x="8050" y="27840"/>
                    </a:lnTo>
                    <a:lnTo>
                      <a:pt x="8012" y="27041"/>
                    </a:lnTo>
                    <a:lnTo>
                      <a:pt x="7936" y="26261"/>
                    </a:lnTo>
                    <a:lnTo>
                      <a:pt x="7859" y="25481"/>
                    </a:lnTo>
                    <a:lnTo>
                      <a:pt x="7783" y="24719"/>
                    </a:lnTo>
                    <a:lnTo>
                      <a:pt x="7669" y="23996"/>
                    </a:lnTo>
                    <a:lnTo>
                      <a:pt x="7555" y="23235"/>
                    </a:lnTo>
                    <a:lnTo>
                      <a:pt x="7403" y="22455"/>
                    </a:lnTo>
                    <a:lnTo>
                      <a:pt x="7231" y="21618"/>
                    </a:lnTo>
                    <a:lnTo>
                      <a:pt x="7041" y="20742"/>
                    </a:lnTo>
                    <a:lnTo>
                      <a:pt x="6604" y="18916"/>
                    </a:lnTo>
                    <a:lnTo>
                      <a:pt x="6109" y="16994"/>
                    </a:lnTo>
                    <a:lnTo>
                      <a:pt x="5557" y="15015"/>
                    </a:lnTo>
                    <a:lnTo>
                      <a:pt x="4967" y="13016"/>
                    </a:lnTo>
                    <a:lnTo>
                      <a:pt x="4377" y="11037"/>
                    </a:lnTo>
                    <a:lnTo>
                      <a:pt x="3768" y="9096"/>
                    </a:lnTo>
                    <a:lnTo>
                      <a:pt x="3178" y="7270"/>
                    </a:lnTo>
                    <a:lnTo>
                      <a:pt x="2626" y="5557"/>
                    </a:lnTo>
                    <a:lnTo>
                      <a:pt x="1656" y="2665"/>
                    </a:lnTo>
                    <a:lnTo>
                      <a:pt x="990" y="72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6" name="Google Shape;5506;p55"/>
              <p:cNvSpPr/>
              <p:nvPr/>
            </p:nvSpPr>
            <p:spPr>
              <a:xfrm>
                <a:off x="-1641900" y="-876325"/>
                <a:ext cx="20410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8164" h="43540" fill="none" extrusionOk="0">
                    <a:moveTo>
                      <a:pt x="7612" y="43539"/>
                    </a:moveTo>
                    <a:lnTo>
                      <a:pt x="7612" y="43539"/>
                    </a:lnTo>
                    <a:lnTo>
                      <a:pt x="6756" y="41522"/>
                    </a:lnTo>
                    <a:lnTo>
                      <a:pt x="4796" y="36727"/>
                    </a:lnTo>
                    <a:lnTo>
                      <a:pt x="3635" y="33892"/>
                    </a:lnTo>
                    <a:lnTo>
                      <a:pt x="2512" y="31075"/>
                    </a:lnTo>
                    <a:lnTo>
                      <a:pt x="1504" y="28506"/>
                    </a:lnTo>
                    <a:lnTo>
                      <a:pt x="1085" y="27384"/>
                    </a:lnTo>
                    <a:lnTo>
                      <a:pt x="743" y="26413"/>
                    </a:lnTo>
                    <a:lnTo>
                      <a:pt x="743" y="26413"/>
                    </a:lnTo>
                    <a:lnTo>
                      <a:pt x="666" y="26185"/>
                    </a:lnTo>
                    <a:lnTo>
                      <a:pt x="590" y="25937"/>
                    </a:lnTo>
                    <a:lnTo>
                      <a:pt x="457" y="25347"/>
                    </a:lnTo>
                    <a:lnTo>
                      <a:pt x="362" y="24681"/>
                    </a:lnTo>
                    <a:lnTo>
                      <a:pt x="267" y="23939"/>
                    </a:lnTo>
                    <a:lnTo>
                      <a:pt x="191" y="23121"/>
                    </a:lnTo>
                    <a:lnTo>
                      <a:pt x="115" y="22246"/>
                    </a:lnTo>
                    <a:lnTo>
                      <a:pt x="77" y="21294"/>
                    </a:lnTo>
                    <a:lnTo>
                      <a:pt x="38" y="20305"/>
                    </a:lnTo>
                    <a:lnTo>
                      <a:pt x="19" y="19277"/>
                    </a:lnTo>
                    <a:lnTo>
                      <a:pt x="0" y="18211"/>
                    </a:lnTo>
                    <a:lnTo>
                      <a:pt x="0" y="16004"/>
                    </a:lnTo>
                    <a:lnTo>
                      <a:pt x="38" y="13721"/>
                    </a:lnTo>
                    <a:lnTo>
                      <a:pt x="115" y="11456"/>
                    </a:lnTo>
                    <a:lnTo>
                      <a:pt x="210" y="9230"/>
                    </a:lnTo>
                    <a:lnTo>
                      <a:pt x="305" y="7117"/>
                    </a:lnTo>
                    <a:lnTo>
                      <a:pt x="400" y="5176"/>
                    </a:lnTo>
                    <a:lnTo>
                      <a:pt x="495" y="3464"/>
                    </a:lnTo>
                    <a:lnTo>
                      <a:pt x="666" y="952"/>
                    </a:lnTo>
                    <a:lnTo>
                      <a:pt x="743" y="0"/>
                    </a:lnTo>
                    <a:lnTo>
                      <a:pt x="743" y="0"/>
                    </a:lnTo>
                    <a:lnTo>
                      <a:pt x="990" y="724"/>
                    </a:lnTo>
                    <a:lnTo>
                      <a:pt x="1656" y="2665"/>
                    </a:lnTo>
                    <a:lnTo>
                      <a:pt x="2626" y="5557"/>
                    </a:lnTo>
                    <a:lnTo>
                      <a:pt x="3178" y="7270"/>
                    </a:lnTo>
                    <a:lnTo>
                      <a:pt x="3768" y="9096"/>
                    </a:lnTo>
                    <a:lnTo>
                      <a:pt x="4377" y="11037"/>
                    </a:lnTo>
                    <a:lnTo>
                      <a:pt x="4967" y="13016"/>
                    </a:lnTo>
                    <a:lnTo>
                      <a:pt x="5557" y="15015"/>
                    </a:lnTo>
                    <a:lnTo>
                      <a:pt x="6109" y="16994"/>
                    </a:lnTo>
                    <a:lnTo>
                      <a:pt x="6604" y="18916"/>
                    </a:lnTo>
                    <a:lnTo>
                      <a:pt x="7041" y="20742"/>
                    </a:lnTo>
                    <a:lnTo>
                      <a:pt x="7231" y="21618"/>
                    </a:lnTo>
                    <a:lnTo>
                      <a:pt x="7403" y="22455"/>
                    </a:lnTo>
                    <a:lnTo>
                      <a:pt x="7555" y="23235"/>
                    </a:lnTo>
                    <a:lnTo>
                      <a:pt x="7669" y="23996"/>
                    </a:lnTo>
                    <a:lnTo>
                      <a:pt x="7669" y="23996"/>
                    </a:lnTo>
                    <a:lnTo>
                      <a:pt x="7783" y="24719"/>
                    </a:lnTo>
                    <a:lnTo>
                      <a:pt x="7859" y="25481"/>
                    </a:lnTo>
                    <a:lnTo>
                      <a:pt x="7936" y="26261"/>
                    </a:lnTo>
                    <a:lnTo>
                      <a:pt x="8012" y="27041"/>
                    </a:lnTo>
                    <a:lnTo>
                      <a:pt x="8050" y="27840"/>
                    </a:lnTo>
                    <a:lnTo>
                      <a:pt x="8107" y="28659"/>
                    </a:lnTo>
                    <a:lnTo>
                      <a:pt x="8145" y="30295"/>
                    </a:lnTo>
                    <a:lnTo>
                      <a:pt x="8164" y="31951"/>
                    </a:lnTo>
                    <a:lnTo>
                      <a:pt x="8164" y="33568"/>
                    </a:lnTo>
                    <a:lnTo>
                      <a:pt x="8126" y="35147"/>
                    </a:lnTo>
                    <a:lnTo>
                      <a:pt x="8069" y="36651"/>
                    </a:lnTo>
                    <a:lnTo>
                      <a:pt x="8012" y="38078"/>
                    </a:lnTo>
                    <a:lnTo>
                      <a:pt x="7936" y="39391"/>
                    </a:lnTo>
                    <a:lnTo>
                      <a:pt x="7783" y="41560"/>
                    </a:lnTo>
                    <a:lnTo>
                      <a:pt x="7650" y="43007"/>
                    </a:lnTo>
                    <a:lnTo>
                      <a:pt x="7612" y="4353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7" name="Google Shape;5507;p55"/>
              <p:cNvSpPr/>
              <p:nvPr/>
            </p:nvSpPr>
            <p:spPr>
              <a:xfrm>
                <a:off x="-1623350" y="-876325"/>
                <a:ext cx="183650" cy="108850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3540" extrusionOk="0">
                    <a:moveTo>
                      <a:pt x="1" y="0"/>
                    </a:moveTo>
                    <a:lnTo>
                      <a:pt x="1884" y="11361"/>
                    </a:lnTo>
                    <a:lnTo>
                      <a:pt x="3293" y="19924"/>
                    </a:lnTo>
                    <a:lnTo>
                      <a:pt x="3825" y="23273"/>
                    </a:lnTo>
                    <a:lnTo>
                      <a:pt x="4149" y="25385"/>
                    </a:lnTo>
                    <a:lnTo>
                      <a:pt x="4777" y="29724"/>
                    </a:lnTo>
                    <a:lnTo>
                      <a:pt x="5690" y="35794"/>
                    </a:lnTo>
                    <a:lnTo>
                      <a:pt x="6870" y="43539"/>
                    </a:lnTo>
                    <a:lnTo>
                      <a:pt x="6908" y="43045"/>
                    </a:lnTo>
                    <a:lnTo>
                      <a:pt x="7022" y="41655"/>
                    </a:lnTo>
                    <a:lnTo>
                      <a:pt x="7155" y="39600"/>
                    </a:lnTo>
                    <a:lnTo>
                      <a:pt x="7213" y="38363"/>
                    </a:lnTo>
                    <a:lnTo>
                      <a:pt x="7270" y="37012"/>
                    </a:lnTo>
                    <a:lnTo>
                      <a:pt x="7308" y="35585"/>
                    </a:lnTo>
                    <a:lnTo>
                      <a:pt x="7346" y="34120"/>
                    </a:lnTo>
                    <a:lnTo>
                      <a:pt x="7346" y="32598"/>
                    </a:lnTo>
                    <a:lnTo>
                      <a:pt x="7327" y="31056"/>
                    </a:lnTo>
                    <a:lnTo>
                      <a:pt x="7270" y="29534"/>
                    </a:lnTo>
                    <a:lnTo>
                      <a:pt x="7175" y="28050"/>
                    </a:lnTo>
                    <a:lnTo>
                      <a:pt x="7117" y="27307"/>
                    </a:lnTo>
                    <a:lnTo>
                      <a:pt x="7041" y="26603"/>
                    </a:lnTo>
                    <a:lnTo>
                      <a:pt x="6965" y="25918"/>
                    </a:lnTo>
                    <a:lnTo>
                      <a:pt x="6870" y="25252"/>
                    </a:lnTo>
                    <a:lnTo>
                      <a:pt x="6737" y="24548"/>
                    </a:lnTo>
                    <a:lnTo>
                      <a:pt x="6604" y="23806"/>
                    </a:lnTo>
                    <a:lnTo>
                      <a:pt x="6242" y="22151"/>
                    </a:lnTo>
                    <a:lnTo>
                      <a:pt x="5823" y="20324"/>
                    </a:lnTo>
                    <a:lnTo>
                      <a:pt x="5329" y="18345"/>
                    </a:lnTo>
                    <a:lnTo>
                      <a:pt x="4777" y="16290"/>
                    </a:lnTo>
                    <a:lnTo>
                      <a:pt x="4206" y="14177"/>
                    </a:lnTo>
                    <a:lnTo>
                      <a:pt x="3616" y="12065"/>
                    </a:lnTo>
                    <a:lnTo>
                      <a:pt x="3007" y="9991"/>
                    </a:lnTo>
                    <a:lnTo>
                      <a:pt x="1884" y="6147"/>
                    </a:lnTo>
                    <a:lnTo>
                      <a:pt x="914" y="29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8" name="Google Shape;5508;p55"/>
              <p:cNvSpPr/>
              <p:nvPr/>
            </p:nvSpPr>
            <p:spPr>
              <a:xfrm>
                <a:off x="-1761775" y="740200"/>
                <a:ext cx="626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5062" h="31133" extrusionOk="0">
                    <a:moveTo>
                      <a:pt x="0" y="1"/>
                    </a:moveTo>
                    <a:lnTo>
                      <a:pt x="1922" y="31133"/>
                    </a:lnTo>
                    <a:lnTo>
                      <a:pt x="23082" y="31133"/>
                    </a:lnTo>
                    <a:lnTo>
                      <a:pt x="25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09" name="Google Shape;5509;p55"/>
              <p:cNvSpPr/>
              <p:nvPr/>
            </p:nvSpPr>
            <p:spPr>
              <a:xfrm>
                <a:off x="-1295100" y="789200"/>
                <a:ext cx="3285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590" extrusionOk="0">
                    <a:moveTo>
                      <a:pt x="743" y="1"/>
                    </a:moveTo>
                    <a:lnTo>
                      <a:pt x="667" y="267"/>
                    </a:lnTo>
                    <a:lnTo>
                      <a:pt x="495" y="1028"/>
                    </a:lnTo>
                    <a:lnTo>
                      <a:pt x="400" y="1580"/>
                    </a:lnTo>
                    <a:lnTo>
                      <a:pt x="286" y="2208"/>
                    </a:lnTo>
                    <a:lnTo>
                      <a:pt x="191" y="2931"/>
                    </a:lnTo>
                    <a:lnTo>
                      <a:pt x="115" y="3731"/>
                    </a:lnTo>
                    <a:lnTo>
                      <a:pt x="39" y="4587"/>
                    </a:lnTo>
                    <a:lnTo>
                      <a:pt x="1" y="5500"/>
                    </a:lnTo>
                    <a:lnTo>
                      <a:pt x="1" y="6452"/>
                    </a:lnTo>
                    <a:lnTo>
                      <a:pt x="1" y="6947"/>
                    </a:lnTo>
                    <a:lnTo>
                      <a:pt x="20" y="7441"/>
                    </a:lnTo>
                    <a:lnTo>
                      <a:pt x="58" y="7955"/>
                    </a:lnTo>
                    <a:lnTo>
                      <a:pt x="115" y="8469"/>
                    </a:lnTo>
                    <a:lnTo>
                      <a:pt x="172" y="8983"/>
                    </a:lnTo>
                    <a:lnTo>
                      <a:pt x="248" y="9496"/>
                    </a:lnTo>
                    <a:lnTo>
                      <a:pt x="343" y="10029"/>
                    </a:lnTo>
                    <a:lnTo>
                      <a:pt x="457" y="10543"/>
                    </a:lnTo>
                    <a:lnTo>
                      <a:pt x="591" y="11076"/>
                    </a:lnTo>
                    <a:lnTo>
                      <a:pt x="743" y="11590"/>
                    </a:lnTo>
                    <a:lnTo>
                      <a:pt x="800" y="11342"/>
                    </a:lnTo>
                    <a:lnTo>
                      <a:pt x="914" y="10638"/>
                    </a:lnTo>
                    <a:lnTo>
                      <a:pt x="990" y="10143"/>
                    </a:lnTo>
                    <a:lnTo>
                      <a:pt x="1085" y="9554"/>
                    </a:lnTo>
                    <a:lnTo>
                      <a:pt x="1161" y="8868"/>
                    </a:lnTo>
                    <a:lnTo>
                      <a:pt x="1219" y="8107"/>
                    </a:lnTo>
                    <a:lnTo>
                      <a:pt x="1276" y="7270"/>
                    </a:lnTo>
                    <a:lnTo>
                      <a:pt x="1314" y="6376"/>
                    </a:lnTo>
                    <a:lnTo>
                      <a:pt x="1314" y="5405"/>
                    </a:lnTo>
                    <a:lnTo>
                      <a:pt x="1295" y="4397"/>
                    </a:lnTo>
                    <a:lnTo>
                      <a:pt x="1219" y="3350"/>
                    </a:lnTo>
                    <a:lnTo>
                      <a:pt x="1104" y="2265"/>
                    </a:lnTo>
                    <a:lnTo>
                      <a:pt x="1047" y="1713"/>
                    </a:lnTo>
                    <a:lnTo>
                      <a:pt x="952" y="1143"/>
                    </a:lnTo>
                    <a:lnTo>
                      <a:pt x="857" y="57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0" name="Google Shape;5510;p55"/>
              <p:cNvSpPr/>
              <p:nvPr/>
            </p:nvSpPr>
            <p:spPr>
              <a:xfrm>
                <a:off x="-1708500" y="1023750"/>
                <a:ext cx="17625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1590" extrusionOk="0">
                    <a:moveTo>
                      <a:pt x="210" y="0"/>
                    </a:moveTo>
                    <a:lnTo>
                      <a:pt x="191" y="267"/>
                    </a:lnTo>
                    <a:lnTo>
                      <a:pt x="134" y="1028"/>
                    </a:lnTo>
                    <a:lnTo>
                      <a:pt x="57" y="2208"/>
                    </a:lnTo>
                    <a:lnTo>
                      <a:pt x="19" y="2931"/>
                    </a:lnTo>
                    <a:lnTo>
                      <a:pt x="0" y="3730"/>
                    </a:lnTo>
                    <a:lnTo>
                      <a:pt x="0" y="4586"/>
                    </a:lnTo>
                    <a:lnTo>
                      <a:pt x="0" y="5500"/>
                    </a:lnTo>
                    <a:lnTo>
                      <a:pt x="19" y="6451"/>
                    </a:lnTo>
                    <a:lnTo>
                      <a:pt x="76" y="7460"/>
                    </a:lnTo>
                    <a:lnTo>
                      <a:pt x="153" y="8468"/>
                    </a:lnTo>
                    <a:lnTo>
                      <a:pt x="248" y="9515"/>
                    </a:lnTo>
                    <a:lnTo>
                      <a:pt x="381" y="10542"/>
                    </a:lnTo>
                    <a:lnTo>
                      <a:pt x="552" y="11589"/>
                    </a:lnTo>
                    <a:lnTo>
                      <a:pt x="571" y="11342"/>
                    </a:lnTo>
                    <a:lnTo>
                      <a:pt x="628" y="10638"/>
                    </a:lnTo>
                    <a:lnTo>
                      <a:pt x="666" y="9534"/>
                    </a:lnTo>
                    <a:lnTo>
                      <a:pt x="704" y="8088"/>
                    </a:lnTo>
                    <a:lnTo>
                      <a:pt x="704" y="7250"/>
                    </a:lnTo>
                    <a:lnTo>
                      <a:pt x="685" y="6356"/>
                    </a:lnTo>
                    <a:lnTo>
                      <a:pt x="666" y="5405"/>
                    </a:lnTo>
                    <a:lnTo>
                      <a:pt x="628" y="4396"/>
                    </a:lnTo>
                    <a:lnTo>
                      <a:pt x="552" y="3349"/>
                    </a:lnTo>
                    <a:lnTo>
                      <a:pt x="476" y="2246"/>
                    </a:lnTo>
                    <a:lnTo>
                      <a:pt x="362" y="114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1" name="Google Shape;5511;p55"/>
              <p:cNvSpPr/>
              <p:nvPr/>
            </p:nvSpPr>
            <p:spPr>
              <a:xfrm>
                <a:off x="-1284150" y="1117475"/>
                <a:ext cx="12875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54" extrusionOk="0">
                    <a:moveTo>
                      <a:pt x="210" y="0"/>
                    </a:moveTo>
                    <a:lnTo>
                      <a:pt x="153" y="419"/>
                    </a:lnTo>
                    <a:lnTo>
                      <a:pt x="76" y="856"/>
                    </a:lnTo>
                    <a:lnTo>
                      <a:pt x="19" y="1408"/>
                    </a:lnTo>
                    <a:lnTo>
                      <a:pt x="0" y="2055"/>
                    </a:lnTo>
                    <a:lnTo>
                      <a:pt x="0" y="2398"/>
                    </a:lnTo>
                    <a:lnTo>
                      <a:pt x="0" y="2721"/>
                    </a:lnTo>
                    <a:lnTo>
                      <a:pt x="19" y="3064"/>
                    </a:lnTo>
                    <a:lnTo>
                      <a:pt x="76" y="3406"/>
                    </a:lnTo>
                    <a:lnTo>
                      <a:pt x="134" y="3730"/>
                    </a:lnTo>
                    <a:lnTo>
                      <a:pt x="210" y="4053"/>
                    </a:lnTo>
                    <a:lnTo>
                      <a:pt x="248" y="3977"/>
                    </a:lnTo>
                    <a:lnTo>
                      <a:pt x="305" y="3730"/>
                    </a:lnTo>
                    <a:lnTo>
                      <a:pt x="400" y="3368"/>
                    </a:lnTo>
                    <a:lnTo>
                      <a:pt x="476" y="2854"/>
                    </a:lnTo>
                    <a:lnTo>
                      <a:pt x="495" y="2569"/>
                    </a:lnTo>
                    <a:lnTo>
                      <a:pt x="514" y="2265"/>
                    </a:lnTo>
                    <a:lnTo>
                      <a:pt x="514" y="1922"/>
                    </a:lnTo>
                    <a:lnTo>
                      <a:pt x="514" y="1579"/>
                    </a:lnTo>
                    <a:lnTo>
                      <a:pt x="476" y="1199"/>
                    </a:lnTo>
                    <a:lnTo>
                      <a:pt x="419" y="818"/>
                    </a:lnTo>
                    <a:lnTo>
                      <a:pt x="324" y="41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2" name="Google Shape;5512;p55"/>
              <p:cNvSpPr/>
              <p:nvPr/>
            </p:nvSpPr>
            <p:spPr>
              <a:xfrm>
                <a:off x="-1690900" y="730700"/>
                <a:ext cx="4976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19905" h="914" extrusionOk="0">
                    <a:moveTo>
                      <a:pt x="9896" y="0"/>
                    </a:moveTo>
                    <a:lnTo>
                      <a:pt x="8145" y="19"/>
                    </a:lnTo>
                    <a:lnTo>
                      <a:pt x="6261" y="57"/>
                    </a:lnTo>
                    <a:lnTo>
                      <a:pt x="4282" y="133"/>
                    </a:lnTo>
                    <a:lnTo>
                      <a:pt x="2189" y="248"/>
                    </a:lnTo>
                    <a:lnTo>
                      <a:pt x="0" y="381"/>
                    </a:lnTo>
                    <a:lnTo>
                      <a:pt x="552" y="419"/>
                    </a:lnTo>
                    <a:lnTo>
                      <a:pt x="2075" y="552"/>
                    </a:lnTo>
                    <a:lnTo>
                      <a:pt x="4339" y="704"/>
                    </a:lnTo>
                    <a:lnTo>
                      <a:pt x="5709" y="761"/>
                    </a:lnTo>
                    <a:lnTo>
                      <a:pt x="7174" y="838"/>
                    </a:lnTo>
                    <a:lnTo>
                      <a:pt x="8735" y="876"/>
                    </a:lnTo>
                    <a:lnTo>
                      <a:pt x="10352" y="914"/>
                    </a:lnTo>
                    <a:lnTo>
                      <a:pt x="12008" y="914"/>
                    </a:lnTo>
                    <a:lnTo>
                      <a:pt x="13682" y="895"/>
                    </a:lnTo>
                    <a:lnTo>
                      <a:pt x="15319" y="819"/>
                    </a:lnTo>
                    <a:lnTo>
                      <a:pt x="16137" y="780"/>
                    </a:lnTo>
                    <a:lnTo>
                      <a:pt x="16917" y="723"/>
                    </a:lnTo>
                    <a:lnTo>
                      <a:pt x="17698" y="647"/>
                    </a:lnTo>
                    <a:lnTo>
                      <a:pt x="18459" y="571"/>
                    </a:lnTo>
                    <a:lnTo>
                      <a:pt x="19201" y="476"/>
                    </a:lnTo>
                    <a:lnTo>
                      <a:pt x="19905" y="381"/>
                    </a:lnTo>
                    <a:lnTo>
                      <a:pt x="19543" y="343"/>
                    </a:lnTo>
                    <a:lnTo>
                      <a:pt x="18478" y="248"/>
                    </a:lnTo>
                    <a:lnTo>
                      <a:pt x="16746" y="153"/>
                    </a:lnTo>
                    <a:lnTo>
                      <a:pt x="15661" y="95"/>
                    </a:lnTo>
                    <a:lnTo>
                      <a:pt x="14425" y="57"/>
                    </a:lnTo>
                    <a:lnTo>
                      <a:pt x="13054" y="19"/>
                    </a:lnTo>
                    <a:lnTo>
                      <a:pt x="115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3" name="Google Shape;5513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extrusionOk="0">
                    <a:moveTo>
                      <a:pt x="1923" y="0"/>
                    </a:moveTo>
                    <a:lnTo>
                      <a:pt x="172" y="4358"/>
                    </a:lnTo>
                    <a:lnTo>
                      <a:pt x="382" y="15909"/>
                    </a:lnTo>
                    <a:lnTo>
                      <a:pt x="458" y="16708"/>
                    </a:lnTo>
                    <a:lnTo>
                      <a:pt x="515" y="17450"/>
                    </a:lnTo>
                    <a:lnTo>
                      <a:pt x="553" y="18154"/>
                    </a:lnTo>
                    <a:lnTo>
                      <a:pt x="553" y="18801"/>
                    </a:lnTo>
                    <a:lnTo>
                      <a:pt x="534" y="19391"/>
                    </a:lnTo>
                    <a:lnTo>
                      <a:pt x="496" y="19943"/>
                    </a:lnTo>
                    <a:lnTo>
                      <a:pt x="458" y="20438"/>
                    </a:lnTo>
                    <a:lnTo>
                      <a:pt x="401" y="20875"/>
                    </a:lnTo>
                    <a:lnTo>
                      <a:pt x="324" y="21275"/>
                    </a:lnTo>
                    <a:lnTo>
                      <a:pt x="267" y="21617"/>
                    </a:lnTo>
                    <a:lnTo>
                      <a:pt x="134" y="22131"/>
                    </a:lnTo>
                    <a:lnTo>
                      <a:pt x="39" y="22455"/>
                    </a:lnTo>
                    <a:lnTo>
                      <a:pt x="1" y="22550"/>
                    </a:lnTo>
                    <a:lnTo>
                      <a:pt x="762" y="56251"/>
                    </a:lnTo>
                    <a:lnTo>
                      <a:pt x="2722" y="56270"/>
                    </a:lnTo>
                    <a:lnTo>
                      <a:pt x="1371" y="29343"/>
                    </a:lnTo>
                    <a:lnTo>
                      <a:pt x="1314" y="28068"/>
                    </a:lnTo>
                    <a:lnTo>
                      <a:pt x="1257" y="26641"/>
                    </a:lnTo>
                    <a:lnTo>
                      <a:pt x="1219" y="24852"/>
                    </a:lnTo>
                    <a:lnTo>
                      <a:pt x="1200" y="22816"/>
                    </a:lnTo>
                    <a:lnTo>
                      <a:pt x="1200" y="20628"/>
                    </a:lnTo>
                    <a:lnTo>
                      <a:pt x="1219" y="19524"/>
                    </a:lnTo>
                    <a:lnTo>
                      <a:pt x="1257" y="18440"/>
                    </a:lnTo>
                    <a:lnTo>
                      <a:pt x="1295" y="17355"/>
                    </a:lnTo>
                    <a:lnTo>
                      <a:pt x="1371" y="16327"/>
                    </a:lnTo>
                    <a:lnTo>
                      <a:pt x="1504" y="14063"/>
                    </a:lnTo>
                    <a:lnTo>
                      <a:pt x="1618" y="11494"/>
                    </a:lnTo>
                    <a:lnTo>
                      <a:pt x="1714" y="8773"/>
                    </a:lnTo>
                    <a:lnTo>
                      <a:pt x="1790" y="6128"/>
                    </a:lnTo>
                    <a:lnTo>
                      <a:pt x="1885" y="1789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4" name="Google Shape;5514;p55"/>
              <p:cNvSpPr/>
              <p:nvPr/>
            </p:nvSpPr>
            <p:spPr>
              <a:xfrm>
                <a:off x="-1485875" y="-653200"/>
                <a:ext cx="68075" cy="1406750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56270" fill="none" extrusionOk="0">
                    <a:moveTo>
                      <a:pt x="762" y="56251"/>
                    </a:moveTo>
                    <a:lnTo>
                      <a:pt x="1" y="22550"/>
                    </a:lnTo>
                    <a:lnTo>
                      <a:pt x="1" y="22550"/>
                    </a:lnTo>
                    <a:lnTo>
                      <a:pt x="39" y="22455"/>
                    </a:lnTo>
                    <a:lnTo>
                      <a:pt x="134" y="22131"/>
                    </a:lnTo>
                    <a:lnTo>
                      <a:pt x="267" y="21617"/>
                    </a:lnTo>
                    <a:lnTo>
                      <a:pt x="324" y="21275"/>
                    </a:lnTo>
                    <a:lnTo>
                      <a:pt x="401" y="20875"/>
                    </a:lnTo>
                    <a:lnTo>
                      <a:pt x="458" y="20438"/>
                    </a:lnTo>
                    <a:lnTo>
                      <a:pt x="496" y="19943"/>
                    </a:lnTo>
                    <a:lnTo>
                      <a:pt x="534" y="19391"/>
                    </a:lnTo>
                    <a:lnTo>
                      <a:pt x="553" y="18801"/>
                    </a:lnTo>
                    <a:lnTo>
                      <a:pt x="553" y="18154"/>
                    </a:lnTo>
                    <a:lnTo>
                      <a:pt x="515" y="17450"/>
                    </a:lnTo>
                    <a:lnTo>
                      <a:pt x="458" y="16708"/>
                    </a:lnTo>
                    <a:lnTo>
                      <a:pt x="382" y="15909"/>
                    </a:lnTo>
                    <a:lnTo>
                      <a:pt x="172" y="4358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85" y="1789"/>
                    </a:lnTo>
                    <a:lnTo>
                      <a:pt x="1790" y="6128"/>
                    </a:lnTo>
                    <a:lnTo>
                      <a:pt x="1714" y="8773"/>
                    </a:lnTo>
                    <a:lnTo>
                      <a:pt x="1618" y="11494"/>
                    </a:lnTo>
                    <a:lnTo>
                      <a:pt x="1504" y="14063"/>
                    </a:lnTo>
                    <a:lnTo>
                      <a:pt x="1371" y="16327"/>
                    </a:lnTo>
                    <a:lnTo>
                      <a:pt x="1371" y="16327"/>
                    </a:lnTo>
                    <a:lnTo>
                      <a:pt x="1295" y="17355"/>
                    </a:lnTo>
                    <a:lnTo>
                      <a:pt x="1257" y="18440"/>
                    </a:lnTo>
                    <a:lnTo>
                      <a:pt x="1219" y="19524"/>
                    </a:lnTo>
                    <a:lnTo>
                      <a:pt x="1200" y="20628"/>
                    </a:lnTo>
                    <a:lnTo>
                      <a:pt x="1200" y="22816"/>
                    </a:lnTo>
                    <a:lnTo>
                      <a:pt x="1219" y="24852"/>
                    </a:lnTo>
                    <a:lnTo>
                      <a:pt x="1257" y="26641"/>
                    </a:lnTo>
                    <a:lnTo>
                      <a:pt x="1314" y="28068"/>
                    </a:lnTo>
                    <a:lnTo>
                      <a:pt x="1371" y="29343"/>
                    </a:lnTo>
                    <a:lnTo>
                      <a:pt x="2722" y="56270"/>
                    </a:lnTo>
                    <a:lnTo>
                      <a:pt x="762" y="562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5" name="Google Shape;5515;p55"/>
              <p:cNvSpPr/>
              <p:nvPr/>
            </p:nvSpPr>
            <p:spPr>
              <a:xfrm>
                <a:off x="-1434000" y="-124675"/>
                <a:ext cx="80900" cy="6732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6928" extrusionOk="0">
                    <a:moveTo>
                      <a:pt x="2683" y="1"/>
                    </a:moveTo>
                    <a:lnTo>
                      <a:pt x="2588" y="438"/>
                    </a:lnTo>
                    <a:lnTo>
                      <a:pt x="2322" y="1713"/>
                    </a:lnTo>
                    <a:lnTo>
                      <a:pt x="2131" y="2646"/>
                    </a:lnTo>
                    <a:lnTo>
                      <a:pt x="1941" y="3749"/>
                    </a:lnTo>
                    <a:lnTo>
                      <a:pt x="1713" y="5024"/>
                    </a:lnTo>
                    <a:lnTo>
                      <a:pt x="1484" y="6452"/>
                    </a:lnTo>
                    <a:lnTo>
                      <a:pt x="1237" y="8031"/>
                    </a:lnTo>
                    <a:lnTo>
                      <a:pt x="1009" y="9744"/>
                    </a:lnTo>
                    <a:lnTo>
                      <a:pt x="780" y="11609"/>
                    </a:lnTo>
                    <a:lnTo>
                      <a:pt x="571" y="13569"/>
                    </a:lnTo>
                    <a:lnTo>
                      <a:pt x="381" y="15643"/>
                    </a:lnTo>
                    <a:lnTo>
                      <a:pt x="228" y="17831"/>
                    </a:lnTo>
                    <a:lnTo>
                      <a:pt x="95" y="20096"/>
                    </a:lnTo>
                    <a:lnTo>
                      <a:pt x="38" y="21256"/>
                    </a:lnTo>
                    <a:lnTo>
                      <a:pt x="0" y="22436"/>
                    </a:lnTo>
                    <a:lnTo>
                      <a:pt x="228" y="26927"/>
                    </a:lnTo>
                    <a:lnTo>
                      <a:pt x="228" y="26261"/>
                    </a:lnTo>
                    <a:lnTo>
                      <a:pt x="267" y="24396"/>
                    </a:lnTo>
                    <a:lnTo>
                      <a:pt x="286" y="23083"/>
                    </a:lnTo>
                    <a:lnTo>
                      <a:pt x="343" y="21561"/>
                    </a:lnTo>
                    <a:lnTo>
                      <a:pt x="438" y="19829"/>
                    </a:lnTo>
                    <a:lnTo>
                      <a:pt x="552" y="17945"/>
                    </a:lnTo>
                    <a:lnTo>
                      <a:pt x="704" y="15928"/>
                    </a:lnTo>
                    <a:lnTo>
                      <a:pt x="895" y="13797"/>
                    </a:lnTo>
                    <a:lnTo>
                      <a:pt x="1142" y="11609"/>
                    </a:lnTo>
                    <a:lnTo>
                      <a:pt x="1275" y="10467"/>
                    </a:lnTo>
                    <a:lnTo>
                      <a:pt x="1427" y="9344"/>
                    </a:lnTo>
                    <a:lnTo>
                      <a:pt x="1599" y="8202"/>
                    </a:lnTo>
                    <a:lnTo>
                      <a:pt x="1789" y="7061"/>
                    </a:lnTo>
                    <a:lnTo>
                      <a:pt x="1979" y="5919"/>
                    </a:lnTo>
                    <a:lnTo>
                      <a:pt x="2188" y="4777"/>
                    </a:lnTo>
                    <a:lnTo>
                      <a:pt x="2417" y="3635"/>
                    </a:lnTo>
                    <a:lnTo>
                      <a:pt x="2683" y="2513"/>
                    </a:lnTo>
                    <a:lnTo>
                      <a:pt x="2950" y="1409"/>
                    </a:lnTo>
                    <a:lnTo>
                      <a:pt x="3235" y="30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6" name="Google Shape;5516;p55"/>
              <p:cNvSpPr/>
              <p:nvPr/>
            </p:nvSpPr>
            <p:spPr>
              <a:xfrm>
                <a:off x="-1393575" y="-448175"/>
                <a:ext cx="515725" cy="463400"/>
              </a:xfrm>
              <a:custGeom>
                <a:avLst/>
                <a:gdLst/>
                <a:ahLst/>
                <a:cxnLst/>
                <a:rect l="l" t="t" r="r" b="b"/>
                <a:pathLst>
                  <a:path w="20629" h="18536" extrusionOk="0">
                    <a:moveTo>
                      <a:pt x="15566" y="1"/>
                    </a:moveTo>
                    <a:lnTo>
                      <a:pt x="14292" y="20"/>
                    </a:lnTo>
                    <a:lnTo>
                      <a:pt x="12979" y="58"/>
                    </a:lnTo>
                    <a:lnTo>
                      <a:pt x="11646" y="96"/>
                    </a:lnTo>
                    <a:lnTo>
                      <a:pt x="10314" y="191"/>
                    </a:lnTo>
                    <a:lnTo>
                      <a:pt x="9001" y="286"/>
                    </a:lnTo>
                    <a:lnTo>
                      <a:pt x="7745" y="419"/>
                    </a:lnTo>
                    <a:lnTo>
                      <a:pt x="7156" y="515"/>
                    </a:lnTo>
                    <a:lnTo>
                      <a:pt x="6585" y="591"/>
                    </a:lnTo>
                    <a:lnTo>
                      <a:pt x="6033" y="705"/>
                    </a:lnTo>
                    <a:lnTo>
                      <a:pt x="5519" y="800"/>
                    </a:lnTo>
                    <a:lnTo>
                      <a:pt x="5043" y="933"/>
                    </a:lnTo>
                    <a:lnTo>
                      <a:pt x="4606" y="1047"/>
                    </a:lnTo>
                    <a:lnTo>
                      <a:pt x="4396" y="1124"/>
                    </a:lnTo>
                    <a:lnTo>
                      <a:pt x="4206" y="1238"/>
                    </a:lnTo>
                    <a:lnTo>
                      <a:pt x="3997" y="1352"/>
                    </a:lnTo>
                    <a:lnTo>
                      <a:pt x="3806" y="1485"/>
                    </a:lnTo>
                    <a:lnTo>
                      <a:pt x="3635" y="1637"/>
                    </a:lnTo>
                    <a:lnTo>
                      <a:pt x="3445" y="1828"/>
                    </a:lnTo>
                    <a:lnTo>
                      <a:pt x="3293" y="2018"/>
                    </a:lnTo>
                    <a:lnTo>
                      <a:pt x="3121" y="2227"/>
                    </a:lnTo>
                    <a:lnTo>
                      <a:pt x="2950" y="2437"/>
                    </a:lnTo>
                    <a:lnTo>
                      <a:pt x="2798" y="2684"/>
                    </a:lnTo>
                    <a:lnTo>
                      <a:pt x="2665" y="2931"/>
                    </a:lnTo>
                    <a:lnTo>
                      <a:pt x="2512" y="3198"/>
                    </a:lnTo>
                    <a:lnTo>
                      <a:pt x="2246" y="3769"/>
                    </a:lnTo>
                    <a:lnTo>
                      <a:pt x="1999" y="4397"/>
                    </a:lnTo>
                    <a:lnTo>
                      <a:pt x="1751" y="5044"/>
                    </a:lnTo>
                    <a:lnTo>
                      <a:pt x="1542" y="5748"/>
                    </a:lnTo>
                    <a:lnTo>
                      <a:pt x="1352" y="6471"/>
                    </a:lnTo>
                    <a:lnTo>
                      <a:pt x="1180" y="7213"/>
                    </a:lnTo>
                    <a:lnTo>
                      <a:pt x="1009" y="7974"/>
                    </a:lnTo>
                    <a:lnTo>
                      <a:pt x="876" y="8754"/>
                    </a:lnTo>
                    <a:lnTo>
                      <a:pt x="743" y="9553"/>
                    </a:lnTo>
                    <a:lnTo>
                      <a:pt x="629" y="10334"/>
                    </a:lnTo>
                    <a:lnTo>
                      <a:pt x="514" y="11114"/>
                    </a:lnTo>
                    <a:lnTo>
                      <a:pt x="419" y="11894"/>
                    </a:lnTo>
                    <a:lnTo>
                      <a:pt x="267" y="13378"/>
                    </a:lnTo>
                    <a:lnTo>
                      <a:pt x="172" y="14767"/>
                    </a:lnTo>
                    <a:lnTo>
                      <a:pt x="96" y="16004"/>
                    </a:lnTo>
                    <a:lnTo>
                      <a:pt x="39" y="17032"/>
                    </a:lnTo>
                    <a:lnTo>
                      <a:pt x="20" y="17831"/>
                    </a:lnTo>
                    <a:lnTo>
                      <a:pt x="1" y="18535"/>
                    </a:lnTo>
                    <a:lnTo>
                      <a:pt x="362" y="18002"/>
                    </a:lnTo>
                    <a:lnTo>
                      <a:pt x="1333" y="16613"/>
                    </a:lnTo>
                    <a:lnTo>
                      <a:pt x="2760" y="14596"/>
                    </a:lnTo>
                    <a:lnTo>
                      <a:pt x="3597" y="13435"/>
                    </a:lnTo>
                    <a:lnTo>
                      <a:pt x="4511" y="12218"/>
                    </a:lnTo>
                    <a:lnTo>
                      <a:pt x="5462" y="10962"/>
                    </a:lnTo>
                    <a:lnTo>
                      <a:pt x="6432" y="9725"/>
                    </a:lnTo>
                    <a:lnTo>
                      <a:pt x="7403" y="8526"/>
                    </a:lnTo>
                    <a:lnTo>
                      <a:pt x="8373" y="7403"/>
                    </a:lnTo>
                    <a:lnTo>
                      <a:pt x="8849" y="6870"/>
                    </a:lnTo>
                    <a:lnTo>
                      <a:pt x="9306" y="6376"/>
                    </a:lnTo>
                    <a:lnTo>
                      <a:pt x="9763" y="5919"/>
                    </a:lnTo>
                    <a:lnTo>
                      <a:pt x="10200" y="5500"/>
                    </a:lnTo>
                    <a:lnTo>
                      <a:pt x="10619" y="5101"/>
                    </a:lnTo>
                    <a:lnTo>
                      <a:pt x="11019" y="4777"/>
                    </a:lnTo>
                    <a:lnTo>
                      <a:pt x="11399" y="4492"/>
                    </a:lnTo>
                    <a:lnTo>
                      <a:pt x="11761" y="4244"/>
                    </a:lnTo>
                    <a:lnTo>
                      <a:pt x="12465" y="3845"/>
                    </a:lnTo>
                    <a:lnTo>
                      <a:pt x="13188" y="3445"/>
                    </a:lnTo>
                    <a:lnTo>
                      <a:pt x="13930" y="3045"/>
                    </a:lnTo>
                    <a:lnTo>
                      <a:pt x="14691" y="2665"/>
                    </a:lnTo>
                    <a:lnTo>
                      <a:pt x="16175" y="1961"/>
                    </a:lnTo>
                    <a:lnTo>
                      <a:pt x="17565" y="1333"/>
                    </a:lnTo>
                    <a:lnTo>
                      <a:pt x="18782" y="800"/>
                    </a:lnTo>
                    <a:lnTo>
                      <a:pt x="19753" y="400"/>
                    </a:lnTo>
                    <a:lnTo>
                      <a:pt x="20628" y="58"/>
                    </a:lnTo>
                    <a:lnTo>
                      <a:pt x="20114" y="39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7" name="Google Shape;5517;p55"/>
              <p:cNvSpPr/>
              <p:nvPr/>
            </p:nvSpPr>
            <p:spPr>
              <a:xfrm>
                <a:off x="-1231350" y="-446750"/>
                <a:ext cx="3535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4854" extrusionOk="0">
                    <a:moveTo>
                      <a:pt x="14139" y="1"/>
                    </a:moveTo>
                    <a:lnTo>
                      <a:pt x="13606" y="134"/>
                    </a:lnTo>
                    <a:lnTo>
                      <a:pt x="12179" y="496"/>
                    </a:lnTo>
                    <a:lnTo>
                      <a:pt x="10143" y="1048"/>
                    </a:lnTo>
                    <a:lnTo>
                      <a:pt x="8963" y="1390"/>
                    </a:lnTo>
                    <a:lnTo>
                      <a:pt x="7745" y="1733"/>
                    </a:lnTo>
                    <a:lnTo>
                      <a:pt x="6509" y="2113"/>
                    </a:lnTo>
                    <a:lnTo>
                      <a:pt x="5272" y="2513"/>
                    </a:lnTo>
                    <a:lnTo>
                      <a:pt x="4092" y="2912"/>
                    </a:lnTo>
                    <a:lnTo>
                      <a:pt x="2969" y="3331"/>
                    </a:lnTo>
                    <a:lnTo>
                      <a:pt x="1980" y="3731"/>
                    </a:lnTo>
                    <a:lnTo>
                      <a:pt x="1542" y="3921"/>
                    </a:lnTo>
                    <a:lnTo>
                      <a:pt x="1123" y="4111"/>
                    </a:lnTo>
                    <a:lnTo>
                      <a:pt x="762" y="4302"/>
                    </a:lnTo>
                    <a:lnTo>
                      <a:pt x="457" y="4492"/>
                    </a:lnTo>
                    <a:lnTo>
                      <a:pt x="210" y="4682"/>
                    </a:lnTo>
                    <a:lnTo>
                      <a:pt x="1" y="4853"/>
                    </a:lnTo>
                    <a:lnTo>
                      <a:pt x="4054" y="4853"/>
                    </a:lnTo>
                    <a:lnTo>
                      <a:pt x="4301" y="4682"/>
                    </a:lnTo>
                    <a:lnTo>
                      <a:pt x="4986" y="4244"/>
                    </a:lnTo>
                    <a:lnTo>
                      <a:pt x="6071" y="3616"/>
                    </a:lnTo>
                    <a:lnTo>
                      <a:pt x="6699" y="3236"/>
                    </a:lnTo>
                    <a:lnTo>
                      <a:pt x="7422" y="2855"/>
                    </a:lnTo>
                    <a:lnTo>
                      <a:pt x="8183" y="2437"/>
                    </a:lnTo>
                    <a:lnTo>
                      <a:pt x="8982" y="2037"/>
                    </a:lnTo>
                    <a:lnTo>
                      <a:pt x="9820" y="1618"/>
                    </a:lnTo>
                    <a:lnTo>
                      <a:pt x="10676" y="1238"/>
                    </a:lnTo>
                    <a:lnTo>
                      <a:pt x="11551" y="876"/>
                    </a:lnTo>
                    <a:lnTo>
                      <a:pt x="12427" y="534"/>
                    </a:lnTo>
                    <a:lnTo>
                      <a:pt x="13283" y="248"/>
                    </a:lnTo>
                    <a:lnTo>
                      <a:pt x="13721" y="115"/>
                    </a:lnTo>
                    <a:lnTo>
                      <a:pt x="14139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8" name="Google Shape;5518;p55"/>
              <p:cNvSpPr/>
              <p:nvPr/>
            </p:nvSpPr>
            <p:spPr>
              <a:xfrm>
                <a:off x="-2306975" y="-332575"/>
                <a:ext cx="6836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4806" extrusionOk="0">
                    <a:moveTo>
                      <a:pt x="3197" y="1"/>
                    </a:moveTo>
                    <a:lnTo>
                      <a:pt x="2398" y="20"/>
                    </a:lnTo>
                    <a:lnTo>
                      <a:pt x="1694" y="58"/>
                    </a:lnTo>
                    <a:lnTo>
                      <a:pt x="1104" y="115"/>
                    </a:lnTo>
                    <a:lnTo>
                      <a:pt x="629" y="172"/>
                    </a:lnTo>
                    <a:lnTo>
                      <a:pt x="286" y="229"/>
                    </a:lnTo>
                    <a:lnTo>
                      <a:pt x="1" y="286"/>
                    </a:lnTo>
                    <a:lnTo>
                      <a:pt x="514" y="381"/>
                    </a:lnTo>
                    <a:lnTo>
                      <a:pt x="1028" y="515"/>
                    </a:lnTo>
                    <a:lnTo>
                      <a:pt x="2094" y="800"/>
                    </a:lnTo>
                    <a:lnTo>
                      <a:pt x="3159" y="1124"/>
                    </a:lnTo>
                    <a:lnTo>
                      <a:pt x="4263" y="1504"/>
                    </a:lnTo>
                    <a:lnTo>
                      <a:pt x="5386" y="1942"/>
                    </a:lnTo>
                    <a:lnTo>
                      <a:pt x="6528" y="2399"/>
                    </a:lnTo>
                    <a:lnTo>
                      <a:pt x="7669" y="2912"/>
                    </a:lnTo>
                    <a:lnTo>
                      <a:pt x="8811" y="3445"/>
                    </a:lnTo>
                    <a:lnTo>
                      <a:pt x="9953" y="3997"/>
                    </a:lnTo>
                    <a:lnTo>
                      <a:pt x="11114" y="4587"/>
                    </a:lnTo>
                    <a:lnTo>
                      <a:pt x="12255" y="5177"/>
                    </a:lnTo>
                    <a:lnTo>
                      <a:pt x="13378" y="5805"/>
                    </a:lnTo>
                    <a:lnTo>
                      <a:pt x="14501" y="6433"/>
                    </a:lnTo>
                    <a:lnTo>
                      <a:pt x="15585" y="7061"/>
                    </a:lnTo>
                    <a:lnTo>
                      <a:pt x="16651" y="7689"/>
                    </a:lnTo>
                    <a:lnTo>
                      <a:pt x="17698" y="8336"/>
                    </a:lnTo>
                    <a:lnTo>
                      <a:pt x="19696" y="9573"/>
                    </a:lnTo>
                    <a:lnTo>
                      <a:pt x="21523" y="10771"/>
                    </a:lnTo>
                    <a:lnTo>
                      <a:pt x="23159" y="11856"/>
                    </a:lnTo>
                    <a:lnTo>
                      <a:pt x="24586" y="12827"/>
                    </a:lnTo>
                    <a:lnTo>
                      <a:pt x="25747" y="13645"/>
                    </a:lnTo>
                    <a:lnTo>
                      <a:pt x="26603" y="14273"/>
                    </a:lnTo>
                    <a:lnTo>
                      <a:pt x="27346" y="14806"/>
                    </a:lnTo>
                    <a:lnTo>
                      <a:pt x="27079" y="14406"/>
                    </a:lnTo>
                    <a:lnTo>
                      <a:pt x="26775" y="13949"/>
                    </a:lnTo>
                    <a:lnTo>
                      <a:pt x="26337" y="13340"/>
                    </a:lnTo>
                    <a:lnTo>
                      <a:pt x="25785" y="12617"/>
                    </a:lnTo>
                    <a:lnTo>
                      <a:pt x="25138" y="11780"/>
                    </a:lnTo>
                    <a:lnTo>
                      <a:pt x="24396" y="10867"/>
                    </a:lnTo>
                    <a:lnTo>
                      <a:pt x="23559" y="9877"/>
                    </a:lnTo>
                    <a:lnTo>
                      <a:pt x="23102" y="9363"/>
                    </a:lnTo>
                    <a:lnTo>
                      <a:pt x="22607" y="8850"/>
                    </a:lnTo>
                    <a:lnTo>
                      <a:pt x="22113" y="8336"/>
                    </a:lnTo>
                    <a:lnTo>
                      <a:pt x="21599" y="7822"/>
                    </a:lnTo>
                    <a:lnTo>
                      <a:pt x="21047" y="7289"/>
                    </a:lnTo>
                    <a:lnTo>
                      <a:pt x="20495" y="6775"/>
                    </a:lnTo>
                    <a:lnTo>
                      <a:pt x="19905" y="6262"/>
                    </a:lnTo>
                    <a:lnTo>
                      <a:pt x="19315" y="5767"/>
                    </a:lnTo>
                    <a:lnTo>
                      <a:pt x="18706" y="5272"/>
                    </a:lnTo>
                    <a:lnTo>
                      <a:pt x="18078" y="4777"/>
                    </a:lnTo>
                    <a:lnTo>
                      <a:pt x="17431" y="4321"/>
                    </a:lnTo>
                    <a:lnTo>
                      <a:pt x="16765" y="3883"/>
                    </a:lnTo>
                    <a:lnTo>
                      <a:pt x="16080" y="3445"/>
                    </a:lnTo>
                    <a:lnTo>
                      <a:pt x="15395" y="3065"/>
                    </a:lnTo>
                    <a:lnTo>
                      <a:pt x="14691" y="2684"/>
                    </a:lnTo>
                    <a:lnTo>
                      <a:pt x="13968" y="2342"/>
                    </a:lnTo>
                    <a:lnTo>
                      <a:pt x="13264" y="2037"/>
                    </a:lnTo>
                    <a:lnTo>
                      <a:pt x="12541" y="1752"/>
                    </a:lnTo>
                    <a:lnTo>
                      <a:pt x="11856" y="1485"/>
                    </a:lnTo>
                    <a:lnTo>
                      <a:pt x="11171" y="1257"/>
                    </a:lnTo>
                    <a:lnTo>
                      <a:pt x="10486" y="1048"/>
                    </a:lnTo>
                    <a:lnTo>
                      <a:pt x="9820" y="857"/>
                    </a:lnTo>
                    <a:lnTo>
                      <a:pt x="9173" y="686"/>
                    </a:lnTo>
                    <a:lnTo>
                      <a:pt x="8545" y="553"/>
                    </a:lnTo>
                    <a:lnTo>
                      <a:pt x="7917" y="420"/>
                    </a:lnTo>
                    <a:lnTo>
                      <a:pt x="7327" y="324"/>
                    </a:lnTo>
                    <a:lnTo>
                      <a:pt x="6737" y="229"/>
                    </a:lnTo>
                    <a:lnTo>
                      <a:pt x="6166" y="153"/>
                    </a:lnTo>
                    <a:lnTo>
                      <a:pt x="5614" y="96"/>
                    </a:lnTo>
                    <a:lnTo>
                      <a:pt x="5100" y="58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19" name="Google Shape;5519;p55"/>
              <p:cNvSpPr/>
              <p:nvPr/>
            </p:nvSpPr>
            <p:spPr>
              <a:xfrm>
                <a:off x="-2306975" y="-325425"/>
                <a:ext cx="821125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24777" extrusionOk="0">
                    <a:moveTo>
                      <a:pt x="1" y="0"/>
                    </a:moveTo>
                    <a:lnTo>
                      <a:pt x="800" y="343"/>
                    </a:lnTo>
                    <a:lnTo>
                      <a:pt x="2931" y="1332"/>
                    </a:lnTo>
                    <a:lnTo>
                      <a:pt x="6014" y="2779"/>
                    </a:lnTo>
                    <a:lnTo>
                      <a:pt x="7822" y="3635"/>
                    </a:lnTo>
                    <a:lnTo>
                      <a:pt x="9725" y="4548"/>
                    </a:lnTo>
                    <a:lnTo>
                      <a:pt x="11665" y="5519"/>
                    </a:lnTo>
                    <a:lnTo>
                      <a:pt x="13645" y="6508"/>
                    </a:lnTo>
                    <a:lnTo>
                      <a:pt x="15585" y="7517"/>
                    </a:lnTo>
                    <a:lnTo>
                      <a:pt x="17431" y="8506"/>
                    </a:lnTo>
                    <a:lnTo>
                      <a:pt x="19163" y="9496"/>
                    </a:lnTo>
                    <a:lnTo>
                      <a:pt x="19962" y="9953"/>
                    </a:lnTo>
                    <a:lnTo>
                      <a:pt x="20704" y="10409"/>
                    </a:lnTo>
                    <a:lnTo>
                      <a:pt x="21408" y="10866"/>
                    </a:lnTo>
                    <a:lnTo>
                      <a:pt x="22055" y="11285"/>
                    </a:lnTo>
                    <a:lnTo>
                      <a:pt x="22626" y="11684"/>
                    </a:lnTo>
                    <a:lnTo>
                      <a:pt x="23121" y="12065"/>
                    </a:lnTo>
                    <a:lnTo>
                      <a:pt x="23578" y="12465"/>
                    </a:lnTo>
                    <a:lnTo>
                      <a:pt x="24034" y="12864"/>
                    </a:lnTo>
                    <a:lnTo>
                      <a:pt x="24491" y="13302"/>
                    </a:lnTo>
                    <a:lnTo>
                      <a:pt x="24948" y="13758"/>
                    </a:lnTo>
                    <a:lnTo>
                      <a:pt x="25405" y="14234"/>
                    </a:lnTo>
                    <a:lnTo>
                      <a:pt x="25842" y="14710"/>
                    </a:lnTo>
                    <a:lnTo>
                      <a:pt x="26280" y="15224"/>
                    </a:lnTo>
                    <a:lnTo>
                      <a:pt x="26718" y="15719"/>
                    </a:lnTo>
                    <a:lnTo>
                      <a:pt x="27555" y="16765"/>
                    </a:lnTo>
                    <a:lnTo>
                      <a:pt x="28354" y="17831"/>
                    </a:lnTo>
                    <a:lnTo>
                      <a:pt x="29115" y="18877"/>
                    </a:lnTo>
                    <a:lnTo>
                      <a:pt x="29819" y="19905"/>
                    </a:lnTo>
                    <a:lnTo>
                      <a:pt x="30485" y="20894"/>
                    </a:lnTo>
                    <a:lnTo>
                      <a:pt x="31056" y="21808"/>
                    </a:lnTo>
                    <a:lnTo>
                      <a:pt x="31570" y="22626"/>
                    </a:lnTo>
                    <a:lnTo>
                      <a:pt x="32008" y="23349"/>
                    </a:lnTo>
                    <a:lnTo>
                      <a:pt x="32617" y="24396"/>
                    </a:lnTo>
                    <a:lnTo>
                      <a:pt x="32845" y="24776"/>
                    </a:lnTo>
                    <a:lnTo>
                      <a:pt x="32636" y="24053"/>
                    </a:lnTo>
                    <a:lnTo>
                      <a:pt x="32388" y="23216"/>
                    </a:lnTo>
                    <a:lnTo>
                      <a:pt x="32046" y="22131"/>
                    </a:lnTo>
                    <a:lnTo>
                      <a:pt x="31608" y="20818"/>
                    </a:lnTo>
                    <a:lnTo>
                      <a:pt x="31113" y="19334"/>
                    </a:lnTo>
                    <a:lnTo>
                      <a:pt x="30542" y="17736"/>
                    </a:lnTo>
                    <a:lnTo>
                      <a:pt x="29895" y="16061"/>
                    </a:lnTo>
                    <a:lnTo>
                      <a:pt x="29553" y="15205"/>
                    </a:lnTo>
                    <a:lnTo>
                      <a:pt x="29191" y="14329"/>
                    </a:lnTo>
                    <a:lnTo>
                      <a:pt x="28830" y="13473"/>
                    </a:lnTo>
                    <a:lnTo>
                      <a:pt x="28430" y="12636"/>
                    </a:lnTo>
                    <a:lnTo>
                      <a:pt x="28050" y="11798"/>
                    </a:lnTo>
                    <a:lnTo>
                      <a:pt x="27631" y="10980"/>
                    </a:lnTo>
                    <a:lnTo>
                      <a:pt x="27212" y="10200"/>
                    </a:lnTo>
                    <a:lnTo>
                      <a:pt x="26794" y="9439"/>
                    </a:lnTo>
                    <a:lnTo>
                      <a:pt x="26356" y="8716"/>
                    </a:lnTo>
                    <a:lnTo>
                      <a:pt x="25899" y="8031"/>
                    </a:lnTo>
                    <a:lnTo>
                      <a:pt x="25443" y="7384"/>
                    </a:lnTo>
                    <a:lnTo>
                      <a:pt x="24986" y="6813"/>
                    </a:lnTo>
                    <a:lnTo>
                      <a:pt x="24529" y="6280"/>
                    </a:lnTo>
                    <a:lnTo>
                      <a:pt x="24301" y="6052"/>
                    </a:lnTo>
                    <a:lnTo>
                      <a:pt x="24053" y="5823"/>
                    </a:lnTo>
                    <a:lnTo>
                      <a:pt x="23825" y="5614"/>
                    </a:lnTo>
                    <a:lnTo>
                      <a:pt x="23578" y="5443"/>
                    </a:lnTo>
                    <a:lnTo>
                      <a:pt x="23349" y="5271"/>
                    </a:lnTo>
                    <a:lnTo>
                      <a:pt x="23102" y="5119"/>
                    </a:lnTo>
                    <a:lnTo>
                      <a:pt x="22455" y="4777"/>
                    </a:lnTo>
                    <a:lnTo>
                      <a:pt x="21732" y="4434"/>
                    </a:lnTo>
                    <a:lnTo>
                      <a:pt x="20990" y="4111"/>
                    </a:lnTo>
                    <a:lnTo>
                      <a:pt x="20191" y="3806"/>
                    </a:lnTo>
                    <a:lnTo>
                      <a:pt x="19353" y="3502"/>
                    </a:lnTo>
                    <a:lnTo>
                      <a:pt x="18497" y="3235"/>
                    </a:lnTo>
                    <a:lnTo>
                      <a:pt x="17603" y="2969"/>
                    </a:lnTo>
                    <a:lnTo>
                      <a:pt x="16670" y="2703"/>
                    </a:lnTo>
                    <a:lnTo>
                      <a:pt x="15738" y="2474"/>
                    </a:lnTo>
                    <a:lnTo>
                      <a:pt x="14786" y="2246"/>
                    </a:lnTo>
                    <a:lnTo>
                      <a:pt x="13835" y="2017"/>
                    </a:lnTo>
                    <a:lnTo>
                      <a:pt x="12864" y="1827"/>
                    </a:lnTo>
                    <a:lnTo>
                      <a:pt x="10942" y="1447"/>
                    </a:lnTo>
                    <a:lnTo>
                      <a:pt x="9058" y="1123"/>
                    </a:lnTo>
                    <a:lnTo>
                      <a:pt x="7251" y="838"/>
                    </a:lnTo>
                    <a:lnTo>
                      <a:pt x="5557" y="609"/>
                    </a:lnTo>
                    <a:lnTo>
                      <a:pt x="4016" y="419"/>
                    </a:lnTo>
                    <a:lnTo>
                      <a:pt x="2684" y="267"/>
                    </a:lnTo>
                    <a:lnTo>
                      <a:pt x="724" y="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0" name="Google Shape;5520;p55"/>
              <p:cNvSpPr/>
              <p:nvPr/>
            </p:nvSpPr>
            <p:spPr>
              <a:xfrm>
                <a:off x="-1501075" y="255925"/>
                <a:ext cx="509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585" extrusionOk="0">
                    <a:moveTo>
                      <a:pt x="152" y="0"/>
                    </a:moveTo>
                    <a:lnTo>
                      <a:pt x="0" y="457"/>
                    </a:lnTo>
                    <a:lnTo>
                      <a:pt x="1066" y="6584"/>
                    </a:lnTo>
                    <a:lnTo>
                      <a:pt x="1256" y="6451"/>
                    </a:lnTo>
                    <a:lnTo>
                      <a:pt x="1446" y="6299"/>
                    </a:lnTo>
                    <a:lnTo>
                      <a:pt x="1637" y="6108"/>
                    </a:lnTo>
                    <a:lnTo>
                      <a:pt x="1827" y="5880"/>
                    </a:lnTo>
                    <a:lnTo>
                      <a:pt x="1903" y="5766"/>
                    </a:lnTo>
                    <a:lnTo>
                      <a:pt x="1979" y="5652"/>
                    </a:lnTo>
                    <a:lnTo>
                      <a:pt x="2017" y="5538"/>
                    </a:lnTo>
                    <a:lnTo>
                      <a:pt x="2036" y="5423"/>
                    </a:lnTo>
                    <a:lnTo>
                      <a:pt x="2017" y="5309"/>
                    </a:lnTo>
                    <a:lnTo>
                      <a:pt x="1979" y="5195"/>
                    </a:lnTo>
                    <a:lnTo>
                      <a:pt x="1884" y="5043"/>
                    </a:lnTo>
                    <a:lnTo>
                      <a:pt x="1789" y="4795"/>
                    </a:lnTo>
                    <a:lnTo>
                      <a:pt x="1541" y="4129"/>
                    </a:lnTo>
                    <a:lnTo>
                      <a:pt x="1256" y="3292"/>
                    </a:lnTo>
                    <a:lnTo>
                      <a:pt x="932" y="2379"/>
                    </a:lnTo>
                    <a:lnTo>
                      <a:pt x="400" y="72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1" name="Google Shape;5521;p55"/>
              <p:cNvSpPr/>
              <p:nvPr/>
            </p:nvSpPr>
            <p:spPr>
              <a:xfrm>
                <a:off x="-1534875" y="-592325"/>
                <a:ext cx="61875" cy="502875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0115" extrusionOk="0">
                    <a:moveTo>
                      <a:pt x="1" y="1"/>
                    </a:moveTo>
                    <a:lnTo>
                      <a:pt x="1961" y="20115"/>
                    </a:lnTo>
                    <a:lnTo>
                      <a:pt x="2075" y="19982"/>
                    </a:lnTo>
                    <a:lnTo>
                      <a:pt x="2189" y="19810"/>
                    </a:lnTo>
                    <a:lnTo>
                      <a:pt x="2265" y="19639"/>
                    </a:lnTo>
                    <a:lnTo>
                      <a:pt x="2342" y="19449"/>
                    </a:lnTo>
                    <a:lnTo>
                      <a:pt x="2399" y="19259"/>
                    </a:lnTo>
                    <a:lnTo>
                      <a:pt x="2437" y="19068"/>
                    </a:lnTo>
                    <a:lnTo>
                      <a:pt x="2475" y="18688"/>
                    </a:lnTo>
                    <a:lnTo>
                      <a:pt x="2475" y="18345"/>
                    </a:lnTo>
                    <a:lnTo>
                      <a:pt x="2475" y="18060"/>
                    </a:lnTo>
                    <a:lnTo>
                      <a:pt x="2437" y="17793"/>
                    </a:lnTo>
                    <a:lnTo>
                      <a:pt x="2380" y="17717"/>
                    </a:lnTo>
                    <a:lnTo>
                      <a:pt x="2342" y="17622"/>
                    </a:lnTo>
                    <a:lnTo>
                      <a:pt x="2227" y="17394"/>
                    </a:lnTo>
                    <a:lnTo>
                      <a:pt x="2132" y="17070"/>
                    </a:lnTo>
                    <a:lnTo>
                      <a:pt x="2037" y="16671"/>
                    </a:lnTo>
                    <a:lnTo>
                      <a:pt x="1942" y="16214"/>
                    </a:lnTo>
                    <a:lnTo>
                      <a:pt x="1847" y="15700"/>
                    </a:lnTo>
                    <a:lnTo>
                      <a:pt x="1676" y="14501"/>
                    </a:lnTo>
                    <a:lnTo>
                      <a:pt x="1504" y="13112"/>
                    </a:lnTo>
                    <a:lnTo>
                      <a:pt x="1352" y="11628"/>
                    </a:lnTo>
                    <a:lnTo>
                      <a:pt x="1219" y="10048"/>
                    </a:lnTo>
                    <a:lnTo>
                      <a:pt x="1086" y="8431"/>
                    </a:lnTo>
                    <a:lnTo>
                      <a:pt x="857" y="5310"/>
                    </a:lnTo>
                    <a:lnTo>
                      <a:pt x="686" y="2608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2" name="Google Shape;5522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extrusionOk="0">
                    <a:moveTo>
                      <a:pt x="2265" y="1"/>
                    </a:move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935E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3" name="Google Shape;5523;p55"/>
              <p:cNvSpPr/>
              <p:nvPr/>
            </p:nvSpPr>
            <p:spPr>
              <a:xfrm>
                <a:off x="-1450175" y="-743125"/>
                <a:ext cx="56625" cy="46672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8669" fill="none" extrusionOk="0">
                    <a:moveTo>
                      <a:pt x="0" y="18668"/>
                    </a:moveTo>
                    <a:lnTo>
                      <a:pt x="2265" y="1"/>
                    </a:lnTo>
                    <a:lnTo>
                      <a:pt x="1846" y="419"/>
                    </a:lnTo>
                    <a:lnTo>
                      <a:pt x="1846" y="419"/>
                    </a:lnTo>
                    <a:lnTo>
                      <a:pt x="1637" y="2627"/>
                    </a:lnTo>
                    <a:lnTo>
                      <a:pt x="1408" y="4910"/>
                    </a:lnTo>
                    <a:lnTo>
                      <a:pt x="1142" y="7555"/>
                    </a:lnTo>
                    <a:lnTo>
                      <a:pt x="837" y="10238"/>
                    </a:lnTo>
                    <a:lnTo>
                      <a:pt x="685" y="11513"/>
                    </a:lnTo>
                    <a:lnTo>
                      <a:pt x="533" y="12674"/>
                    </a:lnTo>
                    <a:lnTo>
                      <a:pt x="400" y="13702"/>
                    </a:lnTo>
                    <a:lnTo>
                      <a:pt x="248" y="14539"/>
                    </a:lnTo>
                    <a:lnTo>
                      <a:pt x="114" y="15148"/>
                    </a:lnTo>
                    <a:lnTo>
                      <a:pt x="57" y="15376"/>
                    </a:lnTo>
                    <a:lnTo>
                      <a:pt x="0" y="15510"/>
                    </a:lnTo>
                    <a:lnTo>
                      <a:pt x="0" y="186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4" name="Google Shape;5524;p55"/>
              <p:cNvSpPr/>
              <p:nvPr/>
            </p:nvSpPr>
            <p:spPr>
              <a:xfrm>
                <a:off x="-1450650" y="-1486200"/>
                <a:ext cx="195075" cy="893900"/>
              </a:xfrm>
              <a:custGeom>
                <a:avLst/>
                <a:gdLst/>
                <a:ahLst/>
                <a:cxnLst/>
                <a:rect l="l" t="t" r="r" b="b"/>
                <a:pathLst>
                  <a:path w="7803" h="35756" extrusionOk="0">
                    <a:moveTo>
                      <a:pt x="6089" y="0"/>
                    </a:moveTo>
                    <a:lnTo>
                      <a:pt x="5842" y="723"/>
                    </a:lnTo>
                    <a:lnTo>
                      <a:pt x="5176" y="2645"/>
                    </a:lnTo>
                    <a:lnTo>
                      <a:pt x="4225" y="5461"/>
                    </a:lnTo>
                    <a:lnTo>
                      <a:pt x="3692" y="7098"/>
                    </a:lnTo>
                    <a:lnTo>
                      <a:pt x="3140" y="8849"/>
                    </a:lnTo>
                    <a:lnTo>
                      <a:pt x="2588" y="10656"/>
                    </a:lnTo>
                    <a:lnTo>
                      <a:pt x="2036" y="12483"/>
                    </a:lnTo>
                    <a:lnTo>
                      <a:pt x="1522" y="14310"/>
                    </a:lnTo>
                    <a:lnTo>
                      <a:pt x="1066" y="16080"/>
                    </a:lnTo>
                    <a:lnTo>
                      <a:pt x="856" y="16917"/>
                    </a:lnTo>
                    <a:lnTo>
                      <a:pt x="666" y="17735"/>
                    </a:lnTo>
                    <a:lnTo>
                      <a:pt x="495" y="18534"/>
                    </a:lnTo>
                    <a:lnTo>
                      <a:pt x="343" y="19277"/>
                    </a:lnTo>
                    <a:lnTo>
                      <a:pt x="228" y="19981"/>
                    </a:lnTo>
                    <a:lnTo>
                      <a:pt x="133" y="20647"/>
                    </a:lnTo>
                    <a:lnTo>
                      <a:pt x="57" y="21237"/>
                    </a:lnTo>
                    <a:lnTo>
                      <a:pt x="19" y="21788"/>
                    </a:lnTo>
                    <a:lnTo>
                      <a:pt x="0" y="22854"/>
                    </a:lnTo>
                    <a:lnTo>
                      <a:pt x="38" y="23958"/>
                    </a:lnTo>
                    <a:lnTo>
                      <a:pt x="95" y="25119"/>
                    </a:lnTo>
                    <a:lnTo>
                      <a:pt x="171" y="26279"/>
                    </a:lnTo>
                    <a:lnTo>
                      <a:pt x="286" y="27459"/>
                    </a:lnTo>
                    <a:lnTo>
                      <a:pt x="419" y="28620"/>
                    </a:lnTo>
                    <a:lnTo>
                      <a:pt x="571" y="29743"/>
                    </a:lnTo>
                    <a:lnTo>
                      <a:pt x="704" y="30827"/>
                    </a:lnTo>
                    <a:lnTo>
                      <a:pt x="1009" y="32787"/>
                    </a:lnTo>
                    <a:lnTo>
                      <a:pt x="1294" y="34348"/>
                    </a:lnTo>
                    <a:lnTo>
                      <a:pt x="1484" y="35375"/>
                    </a:lnTo>
                    <a:lnTo>
                      <a:pt x="1561" y="35756"/>
                    </a:lnTo>
                    <a:lnTo>
                      <a:pt x="2341" y="34424"/>
                    </a:lnTo>
                    <a:lnTo>
                      <a:pt x="3159" y="32978"/>
                    </a:lnTo>
                    <a:lnTo>
                      <a:pt x="4148" y="31246"/>
                    </a:lnTo>
                    <a:lnTo>
                      <a:pt x="5176" y="29362"/>
                    </a:lnTo>
                    <a:lnTo>
                      <a:pt x="5671" y="28411"/>
                    </a:lnTo>
                    <a:lnTo>
                      <a:pt x="6147" y="27478"/>
                    </a:lnTo>
                    <a:lnTo>
                      <a:pt x="6584" y="26603"/>
                    </a:lnTo>
                    <a:lnTo>
                      <a:pt x="6965" y="25766"/>
                    </a:lnTo>
                    <a:lnTo>
                      <a:pt x="7288" y="25042"/>
                    </a:lnTo>
                    <a:lnTo>
                      <a:pt x="7536" y="24395"/>
                    </a:lnTo>
                    <a:lnTo>
                      <a:pt x="7593" y="24243"/>
                    </a:lnTo>
                    <a:lnTo>
                      <a:pt x="7631" y="24053"/>
                    </a:lnTo>
                    <a:lnTo>
                      <a:pt x="7688" y="23615"/>
                    </a:lnTo>
                    <a:lnTo>
                      <a:pt x="7745" y="23082"/>
                    </a:lnTo>
                    <a:lnTo>
                      <a:pt x="7783" y="22455"/>
                    </a:lnTo>
                    <a:lnTo>
                      <a:pt x="7802" y="21750"/>
                    </a:lnTo>
                    <a:lnTo>
                      <a:pt x="7802" y="20989"/>
                    </a:lnTo>
                    <a:lnTo>
                      <a:pt x="7783" y="20171"/>
                    </a:lnTo>
                    <a:lnTo>
                      <a:pt x="7764" y="19277"/>
                    </a:lnTo>
                    <a:lnTo>
                      <a:pt x="7669" y="17355"/>
                    </a:lnTo>
                    <a:lnTo>
                      <a:pt x="7555" y="15319"/>
                    </a:lnTo>
                    <a:lnTo>
                      <a:pt x="7402" y="13187"/>
                    </a:lnTo>
                    <a:lnTo>
                      <a:pt x="7212" y="11037"/>
                    </a:lnTo>
                    <a:lnTo>
                      <a:pt x="7022" y="8925"/>
                    </a:lnTo>
                    <a:lnTo>
                      <a:pt x="6832" y="6908"/>
                    </a:lnTo>
                    <a:lnTo>
                      <a:pt x="6470" y="3387"/>
                    </a:lnTo>
                    <a:lnTo>
                      <a:pt x="6204" y="932"/>
                    </a:lnTo>
                    <a:lnTo>
                      <a:pt x="6089" y="0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5" name="Google Shape;5525;p55"/>
              <p:cNvSpPr/>
              <p:nvPr/>
            </p:nvSpPr>
            <p:spPr>
              <a:xfrm>
                <a:off x="-1411650" y="-1471475"/>
                <a:ext cx="115150" cy="87917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5167" extrusionOk="0">
                    <a:moveTo>
                      <a:pt x="4606" y="1"/>
                    </a:moveTo>
                    <a:lnTo>
                      <a:pt x="4054" y="3540"/>
                    </a:lnTo>
                    <a:lnTo>
                      <a:pt x="3464" y="7441"/>
                    </a:lnTo>
                    <a:lnTo>
                      <a:pt x="2760" y="12351"/>
                    </a:lnTo>
                    <a:lnTo>
                      <a:pt x="1999" y="17907"/>
                    </a:lnTo>
                    <a:lnTo>
                      <a:pt x="1618" y="20819"/>
                    </a:lnTo>
                    <a:lnTo>
                      <a:pt x="1237" y="23768"/>
                    </a:lnTo>
                    <a:lnTo>
                      <a:pt x="876" y="26737"/>
                    </a:lnTo>
                    <a:lnTo>
                      <a:pt x="552" y="29648"/>
                    </a:lnTo>
                    <a:lnTo>
                      <a:pt x="248" y="32465"/>
                    </a:lnTo>
                    <a:lnTo>
                      <a:pt x="1" y="35167"/>
                    </a:lnTo>
                    <a:lnTo>
                      <a:pt x="46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6" name="Google Shape;5526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267"/>
                    </a:lnTo>
                    <a:lnTo>
                      <a:pt x="17621" y="572"/>
                    </a:lnTo>
                    <a:lnTo>
                      <a:pt x="16841" y="1009"/>
                    </a:lnTo>
                    <a:lnTo>
                      <a:pt x="15890" y="1561"/>
                    </a:lnTo>
                    <a:lnTo>
                      <a:pt x="14824" y="2208"/>
                    </a:lnTo>
                    <a:lnTo>
                      <a:pt x="13625" y="2969"/>
                    </a:lnTo>
                    <a:lnTo>
                      <a:pt x="12350" y="3826"/>
                    </a:lnTo>
                    <a:lnTo>
                      <a:pt x="11684" y="4282"/>
                    </a:lnTo>
                    <a:lnTo>
                      <a:pt x="10999" y="4777"/>
                    </a:lnTo>
                    <a:lnTo>
                      <a:pt x="10314" y="5291"/>
                    </a:lnTo>
                    <a:lnTo>
                      <a:pt x="9629" y="5824"/>
                    </a:lnTo>
                    <a:lnTo>
                      <a:pt x="8944" y="6395"/>
                    </a:lnTo>
                    <a:lnTo>
                      <a:pt x="8240" y="6966"/>
                    </a:lnTo>
                    <a:lnTo>
                      <a:pt x="7555" y="7574"/>
                    </a:lnTo>
                    <a:lnTo>
                      <a:pt x="6889" y="8183"/>
                    </a:lnTo>
                    <a:lnTo>
                      <a:pt x="6223" y="8830"/>
                    </a:lnTo>
                    <a:lnTo>
                      <a:pt x="5576" y="9477"/>
                    </a:lnTo>
                    <a:lnTo>
                      <a:pt x="4929" y="10162"/>
                    </a:lnTo>
                    <a:lnTo>
                      <a:pt x="4320" y="10867"/>
                    </a:lnTo>
                    <a:lnTo>
                      <a:pt x="3730" y="11571"/>
                    </a:lnTo>
                    <a:lnTo>
                      <a:pt x="3178" y="12294"/>
                    </a:lnTo>
                    <a:lnTo>
                      <a:pt x="2645" y="13055"/>
                    </a:lnTo>
                    <a:lnTo>
                      <a:pt x="2151" y="13816"/>
                    </a:lnTo>
                    <a:lnTo>
                      <a:pt x="1941" y="14197"/>
                    </a:lnTo>
                    <a:lnTo>
                      <a:pt x="1732" y="14634"/>
                    </a:lnTo>
                    <a:lnTo>
                      <a:pt x="1561" y="15129"/>
                    </a:lnTo>
                    <a:lnTo>
                      <a:pt x="1389" y="15662"/>
                    </a:lnTo>
                    <a:lnTo>
                      <a:pt x="1237" y="16252"/>
                    </a:lnTo>
                    <a:lnTo>
                      <a:pt x="1085" y="16880"/>
                    </a:lnTo>
                    <a:lnTo>
                      <a:pt x="952" y="17546"/>
                    </a:lnTo>
                    <a:lnTo>
                      <a:pt x="837" y="18231"/>
                    </a:lnTo>
                    <a:lnTo>
                      <a:pt x="723" y="18954"/>
                    </a:lnTo>
                    <a:lnTo>
                      <a:pt x="628" y="19696"/>
                    </a:lnTo>
                    <a:lnTo>
                      <a:pt x="457" y="21218"/>
                    </a:lnTo>
                    <a:lnTo>
                      <a:pt x="324" y="22760"/>
                    </a:lnTo>
                    <a:lnTo>
                      <a:pt x="210" y="24320"/>
                    </a:lnTo>
                    <a:lnTo>
                      <a:pt x="133" y="25824"/>
                    </a:lnTo>
                    <a:lnTo>
                      <a:pt x="76" y="27251"/>
                    </a:lnTo>
                    <a:lnTo>
                      <a:pt x="38" y="28545"/>
                    </a:lnTo>
                    <a:lnTo>
                      <a:pt x="19" y="29705"/>
                    </a:lnTo>
                    <a:lnTo>
                      <a:pt x="0" y="31399"/>
                    </a:lnTo>
                    <a:lnTo>
                      <a:pt x="0" y="32027"/>
                    </a:lnTo>
                    <a:lnTo>
                      <a:pt x="780" y="30942"/>
                    </a:lnTo>
                    <a:lnTo>
                      <a:pt x="1618" y="29725"/>
                    </a:lnTo>
                    <a:lnTo>
                      <a:pt x="2683" y="28202"/>
                    </a:lnTo>
                    <a:lnTo>
                      <a:pt x="3863" y="26451"/>
                    </a:lnTo>
                    <a:lnTo>
                      <a:pt x="5100" y="24587"/>
                    </a:lnTo>
                    <a:lnTo>
                      <a:pt x="6337" y="22665"/>
                    </a:lnTo>
                    <a:lnTo>
                      <a:pt x="6908" y="21732"/>
                    </a:lnTo>
                    <a:lnTo>
                      <a:pt x="7460" y="20819"/>
                    </a:lnTo>
                    <a:lnTo>
                      <a:pt x="8050" y="19791"/>
                    </a:lnTo>
                    <a:lnTo>
                      <a:pt x="8754" y="18554"/>
                    </a:lnTo>
                    <a:lnTo>
                      <a:pt x="10409" y="15548"/>
                    </a:lnTo>
                    <a:lnTo>
                      <a:pt x="12274" y="12142"/>
                    </a:lnTo>
                    <a:lnTo>
                      <a:pt x="14158" y="8621"/>
                    </a:lnTo>
                    <a:lnTo>
                      <a:pt x="17355" y="2589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ACBB2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7" name="Google Shape;5527;p55"/>
              <p:cNvSpPr/>
              <p:nvPr/>
            </p:nvSpPr>
            <p:spPr>
              <a:xfrm>
                <a:off x="-1465400" y="-89475"/>
                <a:ext cx="467650" cy="800700"/>
              </a:xfrm>
              <a:custGeom>
                <a:avLst/>
                <a:gdLst/>
                <a:ahLst/>
                <a:cxnLst/>
                <a:rect l="l" t="t" r="r" b="b"/>
                <a:pathLst>
                  <a:path w="18706" h="32028" extrusionOk="0">
                    <a:moveTo>
                      <a:pt x="18706" y="1"/>
                    </a:moveTo>
                    <a:lnTo>
                      <a:pt x="18211" y="743"/>
                    </a:lnTo>
                    <a:lnTo>
                      <a:pt x="17678" y="1561"/>
                    </a:lnTo>
                    <a:lnTo>
                      <a:pt x="16460" y="3464"/>
                    </a:lnTo>
                    <a:lnTo>
                      <a:pt x="15109" y="5653"/>
                    </a:lnTo>
                    <a:lnTo>
                      <a:pt x="13663" y="8069"/>
                    </a:lnTo>
                    <a:lnTo>
                      <a:pt x="12141" y="10638"/>
                    </a:lnTo>
                    <a:lnTo>
                      <a:pt x="10580" y="13321"/>
                    </a:lnTo>
                    <a:lnTo>
                      <a:pt x="9001" y="16023"/>
                    </a:lnTo>
                    <a:lnTo>
                      <a:pt x="7460" y="18726"/>
                    </a:lnTo>
                    <a:lnTo>
                      <a:pt x="4586" y="23806"/>
                    </a:lnTo>
                    <a:lnTo>
                      <a:pt x="2227" y="28031"/>
                    </a:lnTo>
                    <a:lnTo>
                      <a:pt x="0" y="32027"/>
                    </a:lnTo>
                    <a:lnTo>
                      <a:pt x="18706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8" name="Google Shape;5528;p55"/>
              <p:cNvSpPr/>
              <p:nvPr/>
            </p:nvSpPr>
            <p:spPr>
              <a:xfrm>
                <a:off x="-1481575" y="-653200"/>
                <a:ext cx="43775" cy="1089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4358" extrusionOk="0">
                    <a:moveTo>
                      <a:pt x="1751" y="0"/>
                    </a:moveTo>
                    <a:lnTo>
                      <a:pt x="1504" y="305"/>
                    </a:lnTo>
                    <a:lnTo>
                      <a:pt x="1275" y="647"/>
                    </a:lnTo>
                    <a:lnTo>
                      <a:pt x="1066" y="990"/>
                    </a:lnTo>
                    <a:lnTo>
                      <a:pt x="876" y="1351"/>
                    </a:lnTo>
                    <a:lnTo>
                      <a:pt x="723" y="1713"/>
                    </a:lnTo>
                    <a:lnTo>
                      <a:pt x="571" y="2074"/>
                    </a:lnTo>
                    <a:lnTo>
                      <a:pt x="457" y="2436"/>
                    </a:lnTo>
                    <a:lnTo>
                      <a:pt x="343" y="2778"/>
                    </a:lnTo>
                    <a:lnTo>
                      <a:pt x="191" y="3387"/>
                    </a:lnTo>
                    <a:lnTo>
                      <a:pt x="76" y="3901"/>
                    </a:lnTo>
                    <a:lnTo>
                      <a:pt x="0" y="4358"/>
                    </a:lnTo>
                    <a:lnTo>
                      <a:pt x="0" y="4358"/>
                    </a:lnTo>
                    <a:lnTo>
                      <a:pt x="133" y="4320"/>
                    </a:lnTo>
                    <a:lnTo>
                      <a:pt x="267" y="4263"/>
                    </a:lnTo>
                    <a:lnTo>
                      <a:pt x="400" y="4206"/>
                    </a:lnTo>
                    <a:lnTo>
                      <a:pt x="514" y="4111"/>
                    </a:lnTo>
                    <a:lnTo>
                      <a:pt x="609" y="3996"/>
                    </a:lnTo>
                    <a:lnTo>
                      <a:pt x="723" y="3882"/>
                    </a:lnTo>
                    <a:lnTo>
                      <a:pt x="818" y="3749"/>
                    </a:lnTo>
                    <a:lnTo>
                      <a:pt x="895" y="3597"/>
                    </a:lnTo>
                    <a:lnTo>
                      <a:pt x="1066" y="3254"/>
                    </a:lnTo>
                    <a:lnTo>
                      <a:pt x="1218" y="2893"/>
                    </a:lnTo>
                    <a:lnTo>
                      <a:pt x="1332" y="2512"/>
                    </a:lnTo>
                    <a:lnTo>
                      <a:pt x="1427" y="2112"/>
                    </a:lnTo>
                    <a:lnTo>
                      <a:pt x="1523" y="1713"/>
                    </a:lnTo>
                    <a:lnTo>
                      <a:pt x="1599" y="1332"/>
                    </a:lnTo>
                    <a:lnTo>
                      <a:pt x="1694" y="647"/>
                    </a:lnTo>
                    <a:lnTo>
                      <a:pt x="1751" y="171"/>
                    </a:lnTo>
                    <a:lnTo>
                      <a:pt x="1751" y="0"/>
                    </a:lnTo>
                    <a:close/>
                  </a:path>
                </a:pathLst>
              </a:custGeom>
              <a:solidFill>
                <a:srgbClr val="6D43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29" name="Google Shape;5529;p55"/>
              <p:cNvSpPr/>
              <p:nvPr/>
            </p:nvSpPr>
            <p:spPr>
              <a:xfrm>
                <a:off x="-1478250" y="-332575"/>
                <a:ext cx="181750" cy="370150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4806" extrusionOk="0">
                    <a:moveTo>
                      <a:pt x="7270" y="1"/>
                    </a:moveTo>
                    <a:lnTo>
                      <a:pt x="4815" y="1542"/>
                    </a:lnTo>
                    <a:lnTo>
                      <a:pt x="685" y="1542"/>
                    </a:lnTo>
                    <a:lnTo>
                      <a:pt x="628" y="1942"/>
                    </a:lnTo>
                    <a:lnTo>
                      <a:pt x="457" y="3027"/>
                    </a:lnTo>
                    <a:lnTo>
                      <a:pt x="362" y="3769"/>
                    </a:lnTo>
                    <a:lnTo>
                      <a:pt x="248" y="4625"/>
                    </a:lnTo>
                    <a:lnTo>
                      <a:pt x="153" y="5557"/>
                    </a:lnTo>
                    <a:lnTo>
                      <a:pt x="77" y="6585"/>
                    </a:lnTo>
                    <a:lnTo>
                      <a:pt x="19" y="7632"/>
                    </a:lnTo>
                    <a:lnTo>
                      <a:pt x="0" y="8735"/>
                    </a:lnTo>
                    <a:lnTo>
                      <a:pt x="19" y="9839"/>
                    </a:lnTo>
                    <a:lnTo>
                      <a:pt x="58" y="10391"/>
                    </a:lnTo>
                    <a:lnTo>
                      <a:pt x="96" y="10943"/>
                    </a:lnTo>
                    <a:lnTo>
                      <a:pt x="134" y="11476"/>
                    </a:lnTo>
                    <a:lnTo>
                      <a:pt x="210" y="11989"/>
                    </a:lnTo>
                    <a:lnTo>
                      <a:pt x="286" y="12503"/>
                    </a:lnTo>
                    <a:lnTo>
                      <a:pt x="400" y="13017"/>
                    </a:lnTo>
                    <a:lnTo>
                      <a:pt x="514" y="13493"/>
                    </a:lnTo>
                    <a:lnTo>
                      <a:pt x="647" y="13949"/>
                    </a:lnTo>
                    <a:lnTo>
                      <a:pt x="800" y="14387"/>
                    </a:lnTo>
                    <a:lnTo>
                      <a:pt x="990" y="14806"/>
                    </a:lnTo>
                    <a:lnTo>
                      <a:pt x="1637" y="13055"/>
                    </a:lnTo>
                    <a:lnTo>
                      <a:pt x="2341" y="11171"/>
                    </a:lnTo>
                    <a:lnTo>
                      <a:pt x="3235" y="8888"/>
                    </a:lnTo>
                    <a:lnTo>
                      <a:pt x="3711" y="7670"/>
                    </a:lnTo>
                    <a:lnTo>
                      <a:pt x="4225" y="6433"/>
                    </a:lnTo>
                    <a:lnTo>
                      <a:pt x="4758" y="5196"/>
                    </a:lnTo>
                    <a:lnTo>
                      <a:pt x="5272" y="3978"/>
                    </a:lnTo>
                    <a:lnTo>
                      <a:pt x="5804" y="2836"/>
                    </a:lnTo>
                    <a:lnTo>
                      <a:pt x="6318" y="1771"/>
                    </a:lnTo>
                    <a:lnTo>
                      <a:pt x="6813" y="819"/>
                    </a:lnTo>
                    <a:lnTo>
                      <a:pt x="7041" y="381"/>
                    </a:lnTo>
                    <a:lnTo>
                      <a:pt x="7270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0" name="Google Shape;5530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extrusionOk="0">
                    <a:moveTo>
                      <a:pt x="0" y="0"/>
                    </a:move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2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1" name="Google Shape;5531;p55"/>
              <p:cNvSpPr/>
              <p:nvPr/>
            </p:nvSpPr>
            <p:spPr>
              <a:xfrm>
                <a:off x="-1755600" y="-2875"/>
                <a:ext cx="254550" cy="564225"/>
              </a:xfrm>
              <a:custGeom>
                <a:avLst/>
                <a:gdLst/>
                <a:ahLst/>
                <a:cxnLst/>
                <a:rect l="l" t="t" r="r" b="b"/>
                <a:pathLst>
                  <a:path w="10182" h="2256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552" y="933"/>
                    </a:lnTo>
                    <a:lnTo>
                      <a:pt x="1161" y="1979"/>
                    </a:lnTo>
                    <a:lnTo>
                      <a:pt x="1903" y="3292"/>
                    </a:lnTo>
                    <a:lnTo>
                      <a:pt x="2722" y="4796"/>
                    </a:lnTo>
                    <a:lnTo>
                      <a:pt x="3559" y="6394"/>
                    </a:lnTo>
                    <a:lnTo>
                      <a:pt x="3978" y="7193"/>
                    </a:lnTo>
                    <a:lnTo>
                      <a:pt x="4377" y="8011"/>
                    </a:lnTo>
                    <a:lnTo>
                      <a:pt x="4758" y="8792"/>
                    </a:lnTo>
                    <a:lnTo>
                      <a:pt x="5100" y="9553"/>
                    </a:lnTo>
                    <a:lnTo>
                      <a:pt x="5100" y="9553"/>
                    </a:lnTo>
                    <a:lnTo>
                      <a:pt x="5823" y="11285"/>
                    </a:lnTo>
                    <a:lnTo>
                      <a:pt x="6642" y="13321"/>
                    </a:lnTo>
                    <a:lnTo>
                      <a:pt x="7498" y="15471"/>
                    </a:lnTo>
                    <a:lnTo>
                      <a:pt x="8297" y="17602"/>
                    </a:lnTo>
                    <a:lnTo>
                      <a:pt x="9629" y="21104"/>
                    </a:lnTo>
                    <a:lnTo>
                      <a:pt x="10181" y="22569"/>
                    </a:lnTo>
                    <a:lnTo>
                      <a:pt x="10181" y="22569"/>
                    </a:lnTo>
                    <a:lnTo>
                      <a:pt x="9610" y="20837"/>
                    </a:lnTo>
                    <a:lnTo>
                      <a:pt x="8259" y="16841"/>
                    </a:lnTo>
                    <a:lnTo>
                      <a:pt x="7479" y="14577"/>
                    </a:lnTo>
                    <a:lnTo>
                      <a:pt x="6737" y="12426"/>
                    </a:lnTo>
                    <a:lnTo>
                      <a:pt x="6071" y="10618"/>
                    </a:lnTo>
                    <a:lnTo>
                      <a:pt x="5804" y="9914"/>
                    </a:lnTo>
                    <a:lnTo>
                      <a:pt x="5576" y="9401"/>
                    </a:lnTo>
                    <a:lnTo>
                      <a:pt x="5576" y="9401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5462" y="9153"/>
                    </a:lnTo>
                    <a:lnTo>
                      <a:pt x="4986" y="8297"/>
                    </a:lnTo>
                    <a:lnTo>
                      <a:pt x="4263" y="7060"/>
                    </a:lnTo>
                    <a:lnTo>
                      <a:pt x="2417" y="39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2" name="Google Shape;5532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3" name="Google Shape;5533;p55"/>
              <p:cNvSpPr/>
              <p:nvPr/>
            </p:nvSpPr>
            <p:spPr>
              <a:xfrm>
                <a:off x="-1619075" y="225950"/>
                <a:ext cx="287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8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15" y="248"/>
                    </a:lnTo>
                    <a:lnTo>
                      <a:pt x="115" y="24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4" name="Google Shape;5534;p55"/>
              <p:cNvSpPr/>
              <p:nvPr/>
            </p:nvSpPr>
            <p:spPr>
              <a:xfrm>
                <a:off x="-1461125" y="-332575"/>
                <a:ext cx="337800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13512" h="8317" extrusionOk="0">
                    <a:moveTo>
                      <a:pt x="6585" y="1"/>
                    </a:moveTo>
                    <a:lnTo>
                      <a:pt x="4130" y="1542"/>
                    </a:lnTo>
                    <a:lnTo>
                      <a:pt x="0" y="1542"/>
                    </a:lnTo>
                    <a:lnTo>
                      <a:pt x="628" y="1752"/>
                    </a:lnTo>
                    <a:lnTo>
                      <a:pt x="1237" y="1961"/>
                    </a:lnTo>
                    <a:lnTo>
                      <a:pt x="1865" y="2170"/>
                    </a:lnTo>
                    <a:lnTo>
                      <a:pt x="2474" y="2418"/>
                    </a:lnTo>
                    <a:lnTo>
                      <a:pt x="3692" y="2912"/>
                    </a:lnTo>
                    <a:lnTo>
                      <a:pt x="4891" y="3445"/>
                    </a:lnTo>
                    <a:lnTo>
                      <a:pt x="6052" y="4016"/>
                    </a:lnTo>
                    <a:lnTo>
                      <a:pt x="7155" y="4568"/>
                    </a:lnTo>
                    <a:lnTo>
                      <a:pt x="8221" y="5139"/>
                    </a:lnTo>
                    <a:lnTo>
                      <a:pt x="9230" y="5691"/>
                    </a:lnTo>
                    <a:lnTo>
                      <a:pt x="10143" y="6204"/>
                    </a:lnTo>
                    <a:lnTo>
                      <a:pt x="10980" y="6699"/>
                    </a:lnTo>
                    <a:lnTo>
                      <a:pt x="12331" y="7536"/>
                    </a:lnTo>
                    <a:lnTo>
                      <a:pt x="13207" y="8107"/>
                    </a:lnTo>
                    <a:lnTo>
                      <a:pt x="13511" y="8317"/>
                    </a:lnTo>
                    <a:lnTo>
                      <a:pt x="13302" y="7765"/>
                    </a:lnTo>
                    <a:lnTo>
                      <a:pt x="13093" y="7251"/>
                    </a:lnTo>
                    <a:lnTo>
                      <a:pt x="12864" y="6737"/>
                    </a:lnTo>
                    <a:lnTo>
                      <a:pt x="12617" y="6243"/>
                    </a:lnTo>
                    <a:lnTo>
                      <a:pt x="12350" y="5786"/>
                    </a:lnTo>
                    <a:lnTo>
                      <a:pt x="12103" y="5348"/>
                    </a:lnTo>
                    <a:lnTo>
                      <a:pt x="11818" y="4910"/>
                    </a:lnTo>
                    <a:lnTo>
                      <a:pt x="11551" y="4511"/>
                    </a:lnTo>
                    <a:lnTo>
                      <a:pt x="11266" y="4111"/>
                    </a:lnTo>
                    <a:lnTo>
                      <a:pt x="10980" y="3750"/>
                    </a:lnTo>
                    <a:lnTo>
                      <a:pt x="10695" y="3407"/>
                    </a:lnTo>
                    <a:lnTo>
                      <a:pt x="10409" y="3065"/>
                    </a:lnTo>
                    <a:lnTo>
                      <a:pt x="9820" y="2456"/>
                    </a:lnTo>
                    <a:lnTo>
                      <a:pt x="9268" y="1923"/>
                    </a:lnTo>
                    <a:lnTo>
                      <a:pt x="8735" y="1466"/>
                    </a:lnTo>
                    <a:lnTo>
                      <a:pt x="8221" y="1067"/>
                    </a:lnTo>
                    <a:lnTo>
                      <a:pt x="7764" y="724"/>
                    </a:lnTo>
                    <a:lnTo>
                      <a:pt x="7365" y="458"/>
                    </a:lnTo>
                    <a:lnTo>
                      <a:pt x="7041" y="248"/>
                    </a:lnTo>
                    <a:lnTo>
                      <a:pt x="6794" y="115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5" name="Google Shape;5535;p55"/>
              <p:cNvSpPr/>
              <p:nvPr/>
            </p:nvSpPr>
            <p:spPr>
              <a:xfrm>
                <a:off x="-1357900" y="-332575"/>
                <a:ext cx="234575" cy="207925"/>
              </a:xfrm>
              <a:custGeom>
                <a:avLst/>
                <a:gdLst/>
                <a:ahLst/>
                <a:cxnLst/>
                <a:rect l="l" t="t" r="r" b="b"/>
                <a:pathLst>
                  <a:path w="9383" h="8317" extrusionOk="0">
                    <a:moveTo>
                      <a:pt x="2456" y="1"/>
                    </a:moveTo>
                    <a:lnTo>
                      <a:pt x="1" y="1542"/>
                    </a:lnTo>
                    <a:lnTo>
                      <a:pt x="286" y="1618"/>
                    </a:lnTo>
                    <a:lnTo>
                      <a:pt x="629" y="1714"/>
                    </a:lnTo>
                    <a:lnTo>
                      <a:pt x="1066" y="1847"/>
                    </a:lnTo>
                    <a:lnTo>
                      <a:pt x="1599" y="2018"/>
                    </a:lnTo>
                    <a:lnTo>
                      <a:pt x="2208" y="2246"/>
                    </a:lnTo>
                    <a:lnTo>
                      <a:pt x="2874" y="2551"/>
                    </a:lnTo>
                    <a:lnTo>
                      <a:pt x="3597" y="2893"/>
                    </a:lnTo>
                    <a:lnTo>
                      <a:pt x="3978" y="3084"/>
                    </a:lnTo>
                    <a:lnTo>
                      <a:pt x="4358" y="3312"/>
                    </a:lnTo>
                    <a:lnTo>
                      <a:pt x="4758" y="3540"/>
                    </a:lnTo>
                    <a:lnTo>
                      <a:pt x="5139" y="3788"/>
                    </a:lnTo>
                    <a:lnTo>
                      <a:pt x="5538" y="4054"/>
                    </a:lnTo>
                    <a:lnTo>
                      <a:pt x="5919" y="4340"/>
                    </a:lnTo>
                    <a:lnTo>
                      <a:pt x="6318" y="4644"/>
                    </a:lnTo>
                    <a:lnTo>
                      <a:pt x="6699" y="4968"/>
                    </a:lnTo>
                    <a:lnTo>
                      <a:pt x="7080" y="5310"/>
                    </a:lnTo>
                    <a:lnTo>
                      <a:pt x="7441" y="5672"/>
                    </a:lnTo>
                    <a:lnTo>
                      <a:pt x="7803" y="6052"/>
                    </a:lnTo>
                    <a:lnTo>
                      <a:pt x="8145" y="6471"/>
                    </a:lnTo>
                    <a:lnTo>
                      <a:pt x="8488" y="6889"/>
                    </a:lnTo>
                    <a:lnTo>
                      <a:pt x="8792" y="7346"/>
                    </a:lnTo>
                    <a:lnTo>
                      <a:pt x="9097" y="7822"/>
                    </a:lnTo>
                    <a:lnTo>
                      <a:pt x="9382" y="8317"/>
                    </a:lnTo>
                    <a:lnTo>
                      <a:pt x="9325" y="8088"/>
                    </a:lnTo>
                    <a:lnTo>
                      <a:pt x="9230" y="7822"/>
                    </a:lnTo>
                    <a:lnTo>
                      <a:pt x="9097" y="7460"/>
                    </a:lnTo>
                    <a:lnTo>
                      <a:pt x="8925" y="7023"/>
                    </a:lnTo>
                    <a:lnTo>
                      <a:pt x="8697" y="6528"/>
                    </a:lnTo>
                    <a:lnTo>
                      <a:pt x="8412" y="5957"/>
                    </a:lnTo>
                    <a:lnTo>
                      <a:pt x="8050" y="5348"/>
                    </a:lnTo>
                    <a:lnTo>
                      <a:pt x="7632" y="4701"/>
                    </a:lnTo>
                    <a:lnTo>
                      <a:pt x="7403" y="4378"/>
                    </a:lnTo>
                    <a:lnTo>
                      <a:pt x="7156" y="4035"/>
                    </a:lnTo>
                    <a:lnTo>
                      <a:pt x="6870" y="3693"/>
                    </a:lnTo>
                    <a:lnTo>
                      <a:pt x="6585" y="3331"/>
                    </a:lnTo>
                    <a:lnTo>
                      <a:pt x="6280" y="2989"/>
                    </a:lnTo>
                    <a:lnTo>
                      <a:pt x="5938" y="2646"/>
                    </a:lnTo>
                    <a:lnTo>
                      <a:pt x="5576" y="2284"/>
                    </a:lnTo>
                    <a:lnTo>
                      <a:pt x="5215" y="1942"/>
                    </a:lnTo>
                    <a:lnTo>
                      <a:pt x="4815" y="1599"/>
                    </a:lnTo>
                    <a:lnTo>
                      <a:pt x="4397" y="1276"/>
                    </a:lnTo>
                    <a:lnTo>
                      <a:pt x="3940" y="933"/>
                    </a:lnTo>
                    <a:lnTo>
                      <a:pt x="3464" y="610"/>
                    </a:lnTo>
                    <a:lnTo>
                      <a:pt x="2969" y="305"/>
                    </a:lnTo>
                    <a:lnTo>
                      <a:pt x="2456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6" name="Google Shape;5536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152" y="438"/>
                    </a:lnTo>
                    <a:lnTo>
                      <a:pt x="571" y="1618"/>
                    </a:lnTo>
                    <a:lnTo>
                      <a:pt x="875" y="2436"/>
                    </a:lnTo>
                    <a:lnTo>
                      <a:pt x="1218" y="3369"/>
                    </a:lnTo>
                    <a:lnTo>
                      <a:pt x="1637" y="4396"/>
                    </a:lnTo>
                    <a:lnTo>
                      <a:pt x="2074" y="5481"/>
                    </a:lnTo>
                    <a:lnTo>
                      <a:pt x="2569" y="6604"/>
                    </a:lnTo>
                    <a:lnTo>
                      <a:pt x="3102" y="7765"/>
                    </a:lnTo>
                    <a:lnTo>
                      <a:pt x="3654" y="8925"/>
                    </a:lnTo>
                    <a:lnTo>
                      <a:pt x="4263" y="10067"/>
                    </a:lnTo>
                    <a:lnTo>
                      <a:pt x="4567" y="10600"/>
                    </a:lnTo>
                    <a:lnTo>
                      <a:pt x="4872" y="11133"/>
                    </a:lnTo>
                    <a:lnTo>
                      <a:pt x="5195" y="11647"/>
                    </a:lnTo>
                    <a:lnTo>
                      <a:pt x="5499" y="12141"/>
                    </a:lnTo>
                    <a:lnTo>
                      <a:pt x="5823" y="12617"/>
                    </a:lnTo>
                    <a:lnTo>
                      <a:pt x="6166" y="13055"/>
                    </a:lnTo>
                    <a:lnTo>
                      <a:pt x="6489" y="13473"/>
                    </a:lnTo>
                    <a:lnTo>
                      <a:pt x="6832" y="13854"/>
                    </a:lnTo>
                    <a:lnTo>
                      <a:pt x="7498" y="14558"/>
                    </a:lnTo>
                    <a:lnTo>
                      <a:pt x="8164" y="15205"/>
                    </a:lnTo>
                    <a:lnTo>
                      <a:pt x="8811" y="15814"/>
                    </a:lnTo>
                    <a:lnTo>
                      <a:pt x="9439" y="16347"/>
                    </a:lnTo>
                    <a:lnTo>
                      <a:pt x="10066" y="16861"/>
                    </a:lnTo>
                    <a:lnTo>
                      <a:pt x="10656" y="17298"/>
                    </a:lnTo>
                    <a:lnTo>
                      <a:pt x="11208" y="17717"/>
                    </a:lnTo>
                    <a:lnTo>
                      <a:pt x="11722" y="18078"/>
                    </a:lnTo>
                    <a:lnTo>
                      <a:pt x="12217" y="18383"/>
                    </a:lnTo>
                    <a:lnTo>
                      <a:pt x="12635" y="18649"/>
                    </a:lnTo>
                    <a:lnTo>
                      <a:pt x="13340" y="19068"/>
                    </a:lnTo>
                    <a:lnTo>
                      <a:pt x="13796" y="19296"/>
                    </a:lnTo>
                    <a:lnTo>
                      <a:pt x="13948" y="19372"/>
                    </a:lnTo>
                    <a:lnTo>
                      <a:pt x="13435" y="17831"/>
                    </a:lnTo>
                    <a:lnTo>
                      <a:pt x="12845" y="16195"/>
                    </a:lnTo>
                    <a:lnTo>
                      <a:pt x="12141" y="14254"/>
                    </a:lnTo>
                    <a:lnTo>
                      <a:pt x="11741" y="13226"/>
                    </a:lnTo>
                    <a:lnTo>
                      <a:pt x="11322" y="12179"/>
                    </a:lnTo>
                    <a:lnTo>
                      <a:pt x="10904" y="11171"/>
                    </a:lnTo>
                    <a:lnTo>
                      <a:pt x="10466" y="10219"/>
                    </a:lnTo>
                    <a:lnTo>
                      <a:pt x="10028" y="9306"/>
                    </a:lnTo>
                    <a:lnTo>
                      <a:pt x="9610" y="8507"/>
                    </a:lnTo>
                    <a:lnTo>
                      <a:pt x="9400" y="8164"/>
                    </a:lnTo>
                    <a:lnTo>
                      <a:pt x="9210" y="7822"/>
                    </a:lnTo>
                    <a:lnTo>
                      <a:pt x="9020" y="7536"/>
                    </a:lnTo>
                    <a:lnTo>
                      <a:pt x="8830" y="7289"/>
                    </a:lnTo>
                    <a:lnTo>
                      <a:pt x="8392" y="6813"/>
                    </a:lnTo>
                    <a:lnTo>
                      <a:pt x="7878" y="6280"/>
                    </a:lnTo>
                    <a:lnTo>
                      <a:pt x="7269" y="5709"/>
                    </a:lnTo>
                    <a:lnTo>
                      <a:pt x="6603" y="5120"/>
                    </a:lnTo>
                    <a:lnTo>
                      <a:pt x="5899" y="4530"/>
                    </a:lnTo>
                    <a:lnTo>
                      <a:pt x="5157" y="3921"/>
                    </a:lnTo>
                    <a:lnTo>
                      <a:pt x="3673" y="2741"/>
                    </a:lnTo>
                    <a:lnTo>
                      <a:pt x="2265" y="1675"/>
                    </a:lnTo>
                    <a:lnTo>
                      <a:pt x="1104" y="800"/>
                    </a:lnTo>
                    <a:lnTo>
                      <a:pt x="0" y="1"/>
                    </a:lnTo>
                    <a:close/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948" y="19372"/>
                    </a:lnTo>
                    <a:close/>
                  </a:path>
                </a:pathLst>
              </a:custGeom>
              <a:solidFill>
                <a:srgbClr val="93A0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7" name="Google Shape;5537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13948" y="19372"/>
                    </a:moveTo>
                    <a:lnTo>
                      <a:pt x="13948" y="19372"/>
                    </a:lnTo>
                    <a:lnTo>
                      <a:pt x="13796" y="19296"/>
                    </a:lnTo>
                    <a:lnTo>
                      <a:pt x="13340" y="19068"/>
                    </a:lnTo>
                    <a:lnTo>
                      <a:pt x="12635" y="18649"/>
                    </a:lnTo>
                    <a:lnTo>
                      <a:pt x="12217" y="18383"/>
                    </a:lnTo>
                    <a:lnTo>
                      <a:pt x="11722" y="18078"/>
                    </a:lnTo>
                    <a:lnTo>
                      <a:pt x="11208" y="17717"/>
                    </a:lnTo>
                    <a:lnTo>
                      <a:pt x="10656" y="17298"/>
                    </a:lnTo>
                    <a:lnTo>
                      <a:pt x="10066" y="16861"/>
                    </a:lnTo>
                    <a:lnTo>
                      <a:pt x="9439" y="16347"/>
                    </a:lnTo>
                    <a:lnTo>
                      <a:pt x="8811" y="15814"/>
                    </a:lnTo>
                    <a:lnTo>
                      <a:pt x="8164" y="15205"/>
                    </a:lnTo>
                    <a:lnTo>
                      <a:pt x="7498" y="14558"/>
                    </a:lnTo>
                    <a:lnTo>
                      <a:pt x="6832" y="13854"/>
                    </a:lnTo>
                    <a:lnTo>
                      <a:pt x="6832" y="13854"/>
                    </a:lnTo>
                    <a:lnTo>
                      <a:pt x="6489" y="13473"/>
                    </a:lnTo>
                    <a:lnTo>
                      <a:pt x="6166" y="13055"/>
                    </a:lnTo>
                    <a:lnTo>
                      <a:pt x="5823" y="12617"/>
                    </a:lnTo>
                    <a:lnTo>
                      <a:pt x="5499" y="12141"/>
                    </a:lnTo>
                    <a:lnTo>
                      <a:pt x="5195" y="11647"/>
                    </a:lnTo>
                    <a:lnTo>
                      <a:pt x="4872" y="11133"/>
                    </a:lnTo>
                    <a:lnTo>
                      <a:pt x="4567" y="10600"/>
                    </a:lnTo>
                    <a:lnTo>
                      <a:pt x="4263" y="10067"/>
                    </a:lnTo>
                    <a:lnTo>
                      <a:pt x="3654" y="8925"/>
                    </a:lnTo>
                    <a:lnTo>
                      <a:pt x="3102" y="7765"/>
                    </a:lnTo>
                    <a:lnTo>
                      <a:pt x="2569" y="6604"/>
                    </a:lnTo>
                    <a:lnTo>
                      <a:pt x="2074" y="5481"/>
                    </a:lnTo>
                    <a:lnTo>
                      <a:pt x="1637" y="4396"/>
                    </a:lnTo>
                    <a:lnTo>
                      <a:pt x="1218" y="3369"/>
                    </a:lnTo>
                    <a:lnTo>
                      <a:pt x="875" y="2436"/>
                    </a:lnTo>
                    <a:lnTo>
                      <a:pt x="571" y="1618"/>
                    </a:lnTo>
                    <a:lnTo>
                      <a:pt x="152" y="438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104" y="800"/>
                    </a:lnTo>
                    <a:lnTo>
                      <a:pt x="2265" y="1675"/>
                    </a:lnTo>
                    <a:lnTo>
                      <a:pt x="3673" y="2741"/>
                    </a:lnTo>
                    <a:lnTo>
                      <a:pt x="5157" y="3921"/>
                    </a:lnTo>
                    <a:lnTo>
                      <a:pt x="5899" y="4530"/>
                    </a:lnTo>
                    <a:lnTo>
                      <a:pt x="6603" y="5120"/>
                    </a:lnTo>
                    <a:lnTo>
                      <a:pt x="7269" y="5709"/>
                    </a:lnTo>
                    <a:lnTo>
                      <a:pt x="7878" y="6280"/>
                    </a:lnTo>
                    <a:lnTo>
                      <a:pt x="8392" y="6813"/>
                    </a:lnTo>
                    <a:lnTo>
                      <a:pt x="8830" y="7289"/>
                    </a:lnTo>
                    <a:lnTo>
                      <a:pt x="8830" y="7289"/>
                    </a:lnTo>
                    <a:lnTo>
                      <a:pt x="9020" y="7536"/>
                    </a:lnTo>
                    <a:lnTo>
                      <a:pt x="9210" y="7822"/>
                    </a:lnTo>
                    <a:lnTo>
                      <a:pt x="9400" y="8164"/>
                    </a:lnTo>
                    <a:lnTo>
                      <a:pt x="9610" y="8507"/>
                    </a:lnTo>
                    <a:lnTo>
                      <a:pt x="10028" y="9306"/>
                    </a:lnTo>
                    <a:lnTo>
                      <a:pt x="10466" y="10219"/>
                    </a:lnTo>
                    <a:lnTo>
                      <a:pt x="10904" y="11171"/>
                    </a:lnTo>
                    <a:lnTo>
                      <a:pt x="11322" y="12179"/>
                    </a:lnTo>
                    <a:lnTo>
                      <a:pt x="11741" y="13226"/>
                    </a:lnTo>
                    <a:lnTo>
                      <a:pt x="12141" y="14254"/>
                    </a:lnTo>
                    <a:lnTo>
                      <a:pt x="12845" y="16195"/>
                    </a:lnTo>
                    <a:lnTo>
                      <a:pt x="13435" y="17831"/>
                    </a:lnTo>
                    <a:lnTo>
                      <a:pt x="13948" y="193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8" name="Google Shape;5538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extrusionOk="0">
                    <a:moveTo>
                      <a:pt x="0" y="1"/>
                    </a:move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BD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39" name="Google Shape;5539;p55"/>
              <p:cNvSpPr/>
              <p:nvPr/>
            </p:nvSpPr>
            <p:spPr>
              <a:xfrm>
                <a:off x="-1794125" y="-856350"/>
                <a:ext cx="348725" cy="484325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937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761" y="1447"/>
                    </a:lnTo>
                    <a:lnTo>
                      <a:pt x="1560" y="2988"/>
                    </a:lnTo>
                    <a:lnTo>
                      <a:pt x="2550" y="4834"/>
                    </a:lnTo>
                    <a:lnTo>
                      <a:pt x="3616" y="6794"/>
                    </a:lnTo>
                    <a:lnTo>
                      <a:pt x="4681" y="8697"/>
                    </a:lnTo>
                    <a:lnTo>
                      <a:pt x="5176" y="9553"/>
                    </a:lnTo>
                    <a:lnTo>
                      <a:pt x="5652" y="10334"/>
                    </a:lnTo>
                    <a:lnTo>
                      <a:pt x="6070" y="11019"/>
                    </a:lnTo>
                    <a:lnTo>
                      <a:pt x="6432" y="11551"/>
                    </a:lnTo>
                    <a:lnTo>
                      <a:pt x="6432" y="11551"/>
                    </a:lnTo>
                    <a:lnTo>
                      <a:pt x="6812" y="12065"/>
                    </a:lnTo>
                    <a:lnTo>
                      <a:pt x="7269" y="12617"/>
                    </a:lnTo>
                    <a:lnTo>
                      <a:pt x="7802" y="13226"/>
                    </a:lnTo>
                    <a:lnTo>
                      <a:pt x="8373" y="13854"/>
                    </a:lnTo>
                    <a:lnTo>
                      <a:pt x="8982" y="14482"/>
                    </a:lnTo>
                    <a:lnTo>
                      <a:pt x="9610" y="15148"/>
                    </a:lnTo>
                    <a:lnTo>
                      <a:pt x="10866" y="16423"/>
                    </a:lnTo>
                    <a:lnTo>
                      <a:pt x="12046" y="17565"/>
                    </a:lnTo>
                    <a:lnTo>
                      <a:pt x="13035" y="18516"/>
                    </a:lnTo>
                    <a:lnTo>
                      <a:pt x="13948" y="19372"/>
                    </a:lnTo>
                    <a:lnTo>
                      <a:pt x="13948" y="19372"/>
                    </a:lnTo>
                    <a:lnTo>
                      <a:pt x="12902" y="18364"/>
                    </a:lnTo>
                    <a:lnTo>
                      <a:pt x="11817" y="17298"/>
                    </a:lnTo>
                    <a:lnTo>
                      <a:pt x="10523" y="15985"/>
                    </a:lnTo>
                    <a:lnTo>
                      <a:pt x="10504" y="16042"/>
                    </a:lnTo>
                    <a:lnTo>
                      <a:pt x="10181" y="15624"/>
                    </a:lnTo>
                    <a:lnTo>
                      <a:pt x="10181" y="15624"/>
                    </a:lnTo>
                    <a:lnTo>
                      <a:pt x="9134" y="14520"/>
                    </a:lnTo>
                    <a:lnTo>
                      <a:pt x="8126" y="13416"/>
                    </a:lnTo>
                    <a:lnTo>
                      <a:pt x="7688" y="12884"/>
                    </a:lnTo>
                    <a:lnTo>
                      <a:pt x="7269" y="12389"/>
                    </a:lnTo>
                    <a:lnTo>
                      <a:pt x="6908" y="11913"/>
                    </a:lnTo>
                    <a:lnTo>
                      <a:pt x="6603" y="11475"/>
                    </a:lnTo>
                    <a:lnTo>
                      <a:pt x="6603" y="11475"/>
                    </a:lnTo>
                    <a:lnTo>
                      <a:pt x="6204" y="10866"/>
                    </a:lnTo>
                    <a:lnTo>
                      <a:pt x="5747" y="10143"/>
                    </a:lnTo>
                    <a:lnTo>
                      <a:pt x="4738" y="8450"/>
                    </a:lnTo>
                    <a:lnTo>
                      <a:pt x="3654" y="6566"/>
                    </a:lnTo>
                    <a:lnTo>
                      <a:pt x="2569" y="4644"/>
                    </a:lnTo>
                    <a:lnTo>
                      <a:pt x="761" y="1390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0" name="Google Shape;5540;p55"/>
              <p:cNvSpPr/>
              <p:nvPr/>
            </p:nvSpPr>
            <p:spPr>
              <a:xfrm>
                <a:off x="-1829825" y="-239800"/>
                <a:ext cx="108975" cy="2088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355" extrusionOk="0">
                    <a:moveTo>
                      <a:pt x="1" y="1"/>
                    </a:moveTo>
                    <a:lnTo>
                      <a:pt x="2075" y="7270"/>
                    </a:lnTo>
                    <a:lnTo>
                      <a:pt x="3654" y="8354"/>
                    </a:lnTo>
                    <a:lnTo>
                      <a:pt x="4359" y="1923"/>
                    </a:lnTo>
                    <a:lnTo>
                      <a:pt x="4054" y="1732"/>
                    </a:lnTo>
                    <a:lnTo>
                      <a:pt x="3673" y="1523"/>
                    </a:lnTo>
                    <a:lnTo>
                      <a:pt x="3160" y="1238"/>
                    </a:lnTo>
                    <a:lnTo>
                      <a:pt x="2532" y="952"/>
                    </a:lnTo>
                    <a:lnTo>
                      <a:pt x="1790" y="629"/>
                    </a:lnTo>
                    <a:lnTo>
                      <a:pt x="933" y="305"/>
                    </a:lnTo>
                    <a:lnTo>
                      <a:pt x="477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1" name="Google Shape;5541;p55"/>
              <p:cNvSpPr/>
              <p:nvPr/>
            </p:nvSpPr>
            <p:spPr>
              <a:xfrm>
                <a:off x="-1357900" y="151725"/>
                <a:ext cx="742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753" extrusionOk="0">
                    <a:moveTo>
                      <a:pt x="1105" y="1"/>
                    </a:moveTo>
                    <a:lnTo>
                      <a:pt x="1" y="1238"/>
                    </a:lnTo>
                    <a:lnTo>
                      <a:pt x="2208" y="10752"/>
                    </a:lnTo>
                    <a:lnTo>
                      <a:pt x="2969" y="9420"/>
                    </a:lnTo>
                    <a:lnTo>
                      <a:pt x="110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2" name="Google Shape;5542;p55"/>
              <p:cNvSpPr/>
              <p:nvPr/>
            </p:nvSpPr>
            <p:spPr>
              <a:xfrm>
                <a:off x="-1223725" y="44700"/>
                <a:ext cx="45200" cy="185075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403" extrusionOk="0">
                    <a:moveTo>
                      <a:pt x="571" y="0"/>
                    </a:moveTo>
                    <a:lnTo>
                      <a:pt x="0" y="438"/>
                    </a:lnTo>
                    <a:lnTo>
                      <a:pt x="1218" y="7402"/>
                    </a:lnTo>
                    <a:lnTo>
                      <a:pt x="1808" y="6394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3" name="Google Shape;5543;p55"/>
              <p:cNvSpPr/>
              <p:nvPr/>
            </p:nvSpPr>
            <p:spPr>
              <a:xfrm>
                <a:off x="-1382150" y="-1190775"/>
                <a:ext cx="126575" cy="3715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14862" extrusionOk="0">
                    <a:moveTo>
                      <a:pt x="4548" y="0"/>
                    </a:moveTo>
                    <a:lnTo>
                      <a:pt x="1732" y="1694"/>
                    </a:lnTo>
                    <a:lnTo>
                      <a:pt x="0" y="14862"/>
                    </a:lnTo>
                    <a:lnTo>
                      <a:pt x="5062" y="9971"/>
                    </a:lnTo>
                    <a:lnTo>
                      <a:pt x="5005" y="8792"/>
                    </a:lnTo>
                    <a:lnTo>
                      <a:pt x="4891" y="6013"/>
                    </a:lnTo>
                    <a:lnTo>
                      <a:pt x="4720" y="2702"/>
                    </a:lnTo>
                    <a:lnTo>
                      <a:pt x="4643" y="1218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4" name="Google Shape;5544;p55"/>
              <p:cNvSpPr/>
              <p:nvPr/>
            </p:nvSpPr>
            <p:spPr>
              <a:xfrm>
                <a:off x="-1716600" y="-791650"/>
                <a:ext cx="93275" cy="1993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7974" extrusionOk="0">
                    <a:moveTo>
                      <a:pt x="362" y="1"/>
                    </a:moveTo>
                    <a:lnTo>
                      <a:pt x="1" y="3007"/>
                    </a:lnTo>
                    <a:lnTo>
                      <a:pt x="324" y="3616"/>
                    </a:lnTo>
                    <a:lnTo>
                      <a:pt x="1124" y="5062"/>
                    </a:lnTo>
                    <a:lnTo>
                      <a:pt x="1580" y="5919"/>
                    </a:lnTo>
                    <a:lnTo>
                      <a:pt x="2075" y="6718"/>
                    </a:lnTo>
                    <a:lnTo>
                      <a:pt x="2532" y="7441"/>
                    </a:lnTo>
                    <a:lnTo>
                      <a:pt x="2722" y="7727"/>
                    </a:lnTo>
                    <a:lnTo>
                      <a:pt x="2912" y="7974"/>
                    </a:lnTo>
                    <a:lnTo>
                      <a:pt x="3731" y="2741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5" name="Google Shape;5545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9B97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6" name="Google Shape;5546;p55"/>
              <p:cNvSpPr/>
              <p:nvPr/>
            </p:nvSpPr>
            <p:spPr>
              <a:xfrm>
                <a:off x="-1539625" y="-549500"/>
                <a:ext cx="38575" cy="928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3712" fill="none" extrusionOk="0">
                    <a:moveTo>
                      <a:pt x="1180" y="1"/>
                    </a:moveTo>
                    <a:lnTo>
                      <a:pt x="1" y="3350"/>
                    </a:lnTo>
                    <a:lnTo>
                      <a:pt x="1" y="3350"/>
                    </a:lnTo>
                    <a:lnTo>
                      <a:pt x="1" y="3350"/>
                    </a:lnTo>
                    <a:lnTo>
                      <a:pt x="343" y="3711"/>
                    </a:lnTo>
                    <a:lnTo>
                      <a:pt x="1542" y="914"/>
                    </a:lnTo>
                    <a:lnTo>
                      <a:pt x="11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7" name="Google Shape;5547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8" name="Google Shape;5548;p55"/>
              <p:cNvSpPr/>
              <p:nvPr/>
            </p:nvSpPr>
            <p:spPr>
              <a:xfrm>
                <a:off x="-1539625" y="-465775"/>
                <a:ext cx="8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0" fill="none" extrusionOk="0">
                    <a:moveTo>
                      <a:pt x="1" y="1"/>
                    </a:moveTo>
                    <a:lnTo>
                      <a:pt x="324" y="419"/>
                    </a:lnTo>
                    <a:lnTo>
                      <a:pt x="343" y="362"/>
                    </a:lnTo>
                    <a:lnTo>
                      <a:pt x="343" y="362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49" name="Google Shape;5549;p55"/>
              <p:cNvSpPr/>
              <p:nvPr/>
            </p:nvSpPr>
            <p:spPr>
              <a:xfrm>
                <a:off x="-1839800" y="212150"/>
                <a:ext cx="282125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1285" h="7993" extrusionOk="0">
                    <a:moveTo>
                      <a:pt x="0" y="0"/>
                    </a:moveTo>
                    <a:lnTo>
                      <a:pt x="114" y="552"/>
                    </a:lnTo>
                    <a:lnTo>
                      <a:pt x="248" y="1161"/>
                    </a:lnTo>
                    <a:lnTo>
                      <a:pt x="457" y="1941"/>
                    </a:lnTo>
                    <a:lnTo>
                      <a:pt x="723" y="2855"/>
                    </a:lnTo>
                    <a:lnTo>
                      <a:pt x="876" y="3331"/>
                    </a:lnTo>
                    <a:lnTo>
                      <a:pt x="1047" y="3825"/>
                    </a:lnTo>
                    <a:lnTo>
                      <a:pt x="1237" y="4320"/>
                    </a:lnTo>
                    <a:lnTo>
                      <a:pt x="1446" y="4834"/>
                    </a:lnTo>
                    <a:lnTo>
                      <a:pt x="1675" y="5329"/>
                    </a:lnTo>
                    <a:lnTo>
                      <a:pt x="1922" y="5823"/>
                    </a:lnTo>
                    <a:lnTo>
                      <a:pt x="11285" y="7993"/>
                    </a:lnTo>
                    <a:lnTo>
                      <a:pt x="9705" y="39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50" name="Google Shape;5550;p55"/>
              <p:cNvSpPr/>
              <p:nvPr/>
            </p:nvSpPr>
            <p:spPr>
              <a:xfrm>
                <a:off x="-1861700" y="87025"/>
                <a:ext cx="213625" cy="106125"/>
              </a:xfrm>
              <a:custGeom>
                <a:avLst/>
                <a:gdLst/>
                <a:ahLst/>
                <a:cxnLst/>
                <a:rect l="l" t="t" r="r" b="b"/>
                <a:pathLst>
                  <a:path w="8545" h="4245" extrusionOk="0">
                    <a:moveTo>
                      <a:pt x="1" y="1"/>
                    </a:moveTo>
                    <a:lnTo>
                      <a:pt x="210" y="1314"/>
                    </a:lnTo>
                    <a:lnTo>
                      <a:pt x="8545" y="4244"/>
                    </a:lnTo>
                    <a:lnTo>
                      <a:pt x="8545" y="3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5551" name="Google Shape;5551;p55"/>
          <p:cNvGrpSpPr/>
          <p:nvPr/>
        </p:nvGrpSpPr>
        <p:grpSpPr>
          <a:xfrm>
            <a:off x="2353335" y="410164"/>
            <a:ext cx="7485331" cy="1037737"/>
            <a:chOff x="1828775" y="-454378"/>
            <a:chExt cx="5613998" cy="778303"/>
          </a:xfrm>
        </p:grpSpPr>
        <p:sp>
          <p:nvSpPr>
            <p:cNvPr id="5552" name="Google Shape;5552;p55"/>
            <p:cNvSpPr/>
            <p:nvPr/>
          </p:nvSpPr>
          <p:spPr>
            <a:xfrm>
              <a:off x="1896850" y="-363850"/>
              <a:ext cx="5476857" cy="605114"/>
            </a:xfrm>
            <a:custGeom>
              <a:avLst/>
              <a:gdLst/>
              <a:ahLst/>
              <a:cxnLst/>
              <a:rect l="l" t="t" r="r" b="b"/>
              <a:pathLst>
                <a:path w="277520" h="34573" extrusionOk="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3" name="Google Shape;5553;p55"/>
            <p:cNvSpPr/>
            <p:nvPr/>
          </p:nvSpPr>
          <p:spPr>
            <a:xfrm>
              <a:off x="1828775" y="-454375"/>
              <a:ext cx="5610701" cy="90545"/>
            </a:xfrm>
            <a:custGeom>
              <a:avLst/>
              <a:gdLst/>
              <a:ahLst/>
              <a:cxnLst/>
              <a:rect l="l" t="t" r="r" b="b"/>
              <a:pathLst>
                <a:path w="285750" h="5174" fill="none" extrusionOk="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4" name="Google Shape;5554;p55"/>
            <p:cNvSpPr/>
            <p:nvPr/>
          </p:nvSpPr>
          <p:spPr>
            <a:xfrm>
              <a:off x="1828796" y="-454378"/>
              <a:ext cx="78219" cy="773856"/>
            </a:xfrm>
            <a:custGeom>
              <a:avLst/>
              <a:gdLst/>
              <a:ahLst/>
              <a:cxnLst/>
              <a:rect l="l" t="t" r="r" b="b"/>
              <a:pathLst>
                <a:path w="4469" h="44214" extrusionOk="0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5" name="Google Shape;5555;p55"/>
            <p:cNvSpPr/>
            <p:nvPr/>
          </p:nvSpPr>
          <p:spPr>
            <a:xfrm>
              <a:off x="7373873" y="-454378"/>
              <a:ext cx="65862" cy="773856"/>
            </a:xfrm>
            <a:custGeom>
              <a:avLst/>
              <a:gdLst/>
              <a:ahLst/>
              <a:cxnLst/>
              <a:rect l="l" t="t" r="r" b="b"/>
              <a:pathLst>
                <a:path w="3763" h="44214" extrusionOk="0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382D4B"/>
            </a:solidFill>
            <a:ln>
              <a:noFill/>
            </a:ln>
            <a:effectLst>
              <a:outerShdw dist="57150" dir="2460000" algn="bl" rotWithShape="0">
                <a:srgbClr val="000000">
                  <a:alpha val="39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6" name="Google Shape;5556;p55"/>
            <p:cNvSpPr/>
            <p:nvPr/>
          </p:nvSpPr>
          <p:spPr>
            <a:xfrm>
              <a:off x="1828775" y="242225"/>
              <a:ext cx="5613998" cy="81700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47625" dir="2280000" algn="bl" rotWithShape="0">
                <a:srgbClr val="000000">
                  <a:alpha val="39000"/>
                </a:srgbClr>
              </a:outerShdw>
            </a:effectLst>
          </p:spPr>
        </p:sp>
        <p:sp>
          <p:nvSpPr>
            <p:cNvPr id="5557" name="Google Shape;5557;p55"/>
            <p:cNvSpPr/>
            <p:nvPr/>
          </p:nvSpPr>
          <p:spPr>
            <a:xfrm rot="10800000" flipH="1">
              <a:off x="1828775" y="-454377"/>
              <a:ext cx="5613998" cy="96578"/>
            </a:xfrm>
            <a:custGeom>
              <a:avLst/>
              <a:gdLst/>
              <a:ahLst/>
              <a:cxnLst/>
              <a:rect l="l" t="t" r="r" b="b"/>
              <a:pathLst>
                <a:path w="224515" h="3268" extrusionOk="0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559" name="Google Shape;5559;p55"/>
          <p:cNvSpPr txBox="1">
            <a:spLocks noGrp="1"/>
          </p:cNvSpPr>
          <p:nvPr>
            <p:ph type="title"/>
          </p:nvPr>
        </p:nvSpPr>
        <p:spPr>
          <a:xfrm>
            <a:off x="960000" y="609600"/>
            <a:ext cx="102720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/>
          </a:p>
        </p:txBody>
      </p:sp>
      <p:grpSp>
        <p:nvGrpSpPr>
          <p:cNvPr id="5560" name="Google Shape;5560;p55"/>
          <p:cNvGrpSpPr/>
          <p:nvPr/>
        </p:nvGrpSpPr>
        <p:grpSpPr>
          <a:xfrm>
            <a:off x="10134801" y="4817500"/>
            <a:ext cx="2188033" cy="1746533"/>
            <a:chOff x="8060675" y="3682775"/>
            <a:chExt cx="1641025" cy="1309900"/>
          </a:xfrm>
        </p:grpSpPr>
        <p:sp>
          <p:nvSpPr>
            <p:cNvPr id="5561" name="Google Shape;5561;p55"/>
            <p:cNvSpPr/>
            <p:nvPr/>
          </p:nvSpPr>
          <p:spPr>
            <a:xfrm>
              <a:off x="8060675" y="4816275"/>
              <a:ext cx="1641000" cy="176400"/>
            </a:xfrm>
            <a:prstGeom prst="ellipse">
              <a:avLst/>
            </a:pr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562" name="Google Shape;5562;p55"/>
            <p:cNvGrpSpPr/>
            <p:nvPr/>
          </p:nvGrpSpPr>
          <p:grpSpPr>
            <a:xfrm flipH="1">
              <a:off x="8215400" y="3682775"/>
              <a:ext cx="1486300" cy="1222600"/>
              <a:chOff x="756775" y="2990550"/>
              <a:chExt cx="1486300" cy="1222600"/>
            </a:xfrm>
          </p:grpSpPr>
          <p:sp>
            <p:nvSpPr>
              <p:cNvPr id="5563" name="Google Shape;5563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4" name="Google Shape;5564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extrusionOk="0">
                    <a:moveTo>
                      <a:pt x="533" y="0"/>
                    </a:move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5" name="Google Shape;5565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extrusionOk="0">
                    <a:moveTo>
                      <a:pt x="1705" y="0"/>
                    </a:moveTo>
                    <a:lnTo>
                      <a:pt x="1" y="4369"/>
                    </a:lnTo>
                    <a:lnTo>
                      <a:pt x="20351" y="4369"/>
                    </a:lnTo>
                    <a:lnTo>
                      <a:pt x="22375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6" name="Google Shape;5566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extrusionOk="0">
                    <a:moveTo>
                      <a:pt x="40914" y="0"/>
                    </a:moveTo>
                    <a:lnTo>
                      <a:pt x="1" y="533"/>
                    </a:lnTo>
                    <a:lnTo>
                      <a:pt x="3517" y="48904"/>
                    </a:lnTo>
                    <a:lnTo>
                      <a:pt x="5861" y="48904"/>
                    </a:lnTo>
                    <a:lnTo>
                      <a:pt x="7565" y="44535"/>
                    </a:lnTo>
                    <a:lnTo>
                      <a:pt x="36758" y="44535"/>
                    </a:lnTo>
                    <a:lnTo>
                      <a:pt x="38037" y="48904"/>
                    </a:lnTo>
                    <a:lnTo>
                      <a:pt x="40061" y="48904"/>
                    </a:lnTo>
                    <a:lnTo>
                      <a:pt x="409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7" name="Google Shape;5567;p55"/>
              <p:cNvSpPr/>
              <p:nvPr/>
            </p:nvSpPr>
            <p:spPr>
              <a:xfrm flipH="1">
                <a:off x="1188275" y="2990550"/>
                <a:ext cx="1022850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40914" h="48904" fill="none" extrusionOk="0">
                    <a:moveTo>
                      <a:pt x="3517" y="48904"/>
                    </a:moveTo>
                    <a:lnTo>
                      <a:pt x="1" y="533"/>
                    </a:lnTo>
                    <a:lnTo>
                      <a:pt x="40914" y="0"/>
                    </a:lnTo>
                    <a:lnTo>
                      <a:pt x="40061" y="48904"/>
                    </a:lnTo>
                    <a:lnTo>
                      <a:pt x="38037" y="48904"/>
                    </a:lnTo>
                    <a:lnTo>
                      <a:pt x="36758" y="44535"/>
                    </a:lnTo>
                    <a:lnTo>
                      <a:pt x="7565" y="44535"/>
                    </a:lnTo>
                    <a:lnTo>
                      <a:pt x="5861" y="48904"/>
                    </a:lnTo>
                    <a:lnTo>
                      <a:pt x="3517" y="489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8" name="Google Shape;5568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69" name="Google Shape;5569;p55"/>
              <p:cNvSpPr/>
              <p:nvPr/>
            </p:nvSpPr>
            <p:spPr>
              <a:xfrm flipH="1">
                <a:off x="1505250" y="4103925"/>
                <a:ext cx="5593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2375" h="4369" fill="none" extrusionOk="0">
                    <a:moveTo>
                      <a:pt x="1" y="4369"/>
                    </a:moveTo>
                    <a:lnTo>
                      <a:pt x="20351" y="4369"/>
                    </a:lnTo>
                    <a:lnTo>
                      <a:pt x="22375" y="0"/>
                    </a:lnTo>
                    <a:lnTo>
                      <a:pt x="1705" y="0"/>
                    </a:lnTo>
                    <a:lnTo>
                      <a:pt x="1" y="43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0" name="Google Shape;5570;p55"/>
              <p:cNvSpPr/>
              <p:nvPr/>
            </p:nvSpPr>
            <p:spPr>
              <a:xfrm flipH="1">
                <a:off x="1505250" y="4103925"/>
                <a:ext cx="530075" cy="109225"/>
              </a:xfrm>
              <a:custGeom>
                <a:avLst/>
                <a:gdLst/>
                <a:ahLst/>
                <a:cxnLst/>
                <a:rect l="l" t="t" r="r" b="b"/>
                <a:pathLst>
                  <a:path w="21203" h="4369" fill="none" extrusionOk="0">
                    <a:moveTo>
                      <a:pt x="21203" y="0"/>
                    </a:moveTo>
                    <a:lnTo>
                      <a:pt x="533" y="0"/>
                    </a:lnTo>
                    <a:lnTo>
                      <a:pt x="1" y="1172"/>
                    </a:lnTo>
                    <a:lnTo>
                      <a:pt x="19179" y="4369"/>
                    </a:lnTo>
                    <a:lnTo>
                      <a:pt x="212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1" name="Google Shape;5571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extrusionOk="0">
                    <a:moveTo>
                      <a:pt x="534" y="1"/>
                    </a:moveTo>
                    <a:lnTo>
                      <a:pt x="1" y="40807"/>
                    </a:lnTo>
                    <a:lnTo>
                      <a:pt x="1066" y="40807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2" name="Google Shape;5572;p55"/>
              <p:cNvSpPr/>
              <p:nvPr/>
            </p:nvSpPr>
            <p:spPr>
              <a:xfrm flipH="1">
                <a:off x="1230900" y="3017175"/>
                <a:ext cx="58625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40807" fill="none" extrusionOk="0">
                    <a:moveTo>
                      <a:pt x="1" y="40807"/>
                    </a:moveTo>
                    <a:lnTo>
                      <a:pt x="534" y="1"/>
                    </a:lnTo>
                    <a:lnTo>
                      <a:pt x="2345" y="1"/>
                    </a:lnTo>
                    <a:lnTo>
                      <a:pt x="1066" y="40807"/>
                    </a:lnTo>
                    <a:lnTo>
                      <a:pt x="1" y="4080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3" name="Google Shape;5573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4" name="Google Shape;5574;p55"/>
              <p:cNvSpPr/>
              <p:nvPr/>
            </p:nvSpPr>
            <p:spPr>
              <a:xfrm flipH="1">
                <a:off x="1276175" y="3017175"/>
                <a:ext cx="966900" cy="1020175"/>
              </a:xfrm>
              <a:custGeom>
                <a:avLst/>
                <a:gdLst/>
                <a:ahLst/>
                <a:cxnLst/>
                <a:rect l="l" t="t" r="r" b="b"/>
                <a:pathLst>
                  <a:path w="38676" h="40807" fill="none" extrusionOk="0">
                    <a:moveTo>
                      <a:pt x="38676" y="1"/>
                    </a:moveTo>
                    <a:lnTo>
                      <a:pt x="0" y="960"/>
                    </a:lnTo>
                    <a:lnTo>
                      <a:pt x="2131" y="40807"/>
                    </a:lnTo>
                    <a:lnTo>
                      <a:pt x="38143" y="40807"/>
                    </a:lnTo>
                    <a:lnTo>
                      <a:pt x="3867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5" name="Google Shape;5575;p55"/>
              <p:cNvSpPr/>
              <p:nvPr/>
            </p:nvSpPr>
            <p:spPr>
              <a:xfrm flipH="1">
                <a:off x="1284150" y="3747000"/>
                <a:ext cx="9216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321" extrusionOk="0">
                    <a:moveTo>
                      <a:pt x="1" y="1"/>
                    </a:moveTo>
                    <a:lnTo>
                      <a:pt x="1" y="107"/>
                    </a:lnTo>
                    <a:lnTo>
                      <a:pt x="36758" y="320"/>
                    </a:lnTo>
                    <a:lnTo>
                      <a:pt x="36865" y="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6" name="Google Shape;5576;p55"/>
              <p:cNvSpPr/>
              <p:nvPr/>
            </p:nvSpPr>
            <p:spPr>
              <a:xfrm flipH="1">
                <a:off x="1278825" y="3320825"/>
                <a:ext cx="9509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38037" h="1493" extrusionOk="0">
                    <a:moveTo>
                      <a:pt x="38036" y="1"/>
                    </a:moveTo>
                    <a:lnTo>
                      <a:pt x="0" y="1279"/>
                    </a:lnTo>
                    <a:lnTo>
                      <a:pt x="0" y="1492"/>
                    </a:lnTo>
                    <a:lnTo>
                      <a:pt x="38036" y="533"/>
                    </a:lnTo>
                    <a:lnTo>
                      <a:pt x="38036" y="1"/>
                    </a:lnTo>
                    <a:close/>
                  </a:path>
                </a:pathLst>
              </a:custGeom>
              <a:solidFill>
                <a:srgbClr val="EACFB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7" name="Google Shape;5577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extrusionOk="0">
                    <a:moveTo>
                      <a:pt x="0" y="1"/>
                    </a:moveTo>
                    <a:lnTo>
                      <a:pt x="107" y="1173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ECABB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8" name="Google Shape;5578;p55"/>
              <p:cNvSpPr/>
              <p:nvPr/>
            </p:nvSpPr>
            <p:spPr>
              <a:xfrm flipH="1">
                <a:off x="2133850" y="4037325"/>
                <a:ext cx="26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73" fill="none" extrusionOk="0">
                    <a:moveTo>
                      <a:pt x="107" y="1"/>
                    </a:moveTo>
                    <a:lnTo>
                      <a:pt x="0" y="1"/>
                    </a:lnTo>
                    <a:lnTo>
                      <a:pt x="107" y="1173"/>
                    </a:lnTo>
                    <a:lnTo>
                      <a:pt x="107" y="1173"/>
                    </a:lnTo>
                    <a:lnTo>
                      <a:pt x="1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79" name="Google Shape;5579;p55"/>
              <p:cNvSpPr/>
              <p:nvPr/>
            </p:nvSpPr>
            <p:spPr>
              <a:xfrm flipH="1">
                <a:off x="1260200" y="4037325"/>
                <a:ext cx="873675" cy="45325"/>
              </a:xfrm>
              <a:custGeom>
                <a:avLst/>
                <a:gdLst/>
                <a:ahLst/>
                <a:cxnLst/>
                <a:rect l="l" t="t" r="r" b="b"/>
                <a:pathLst>
                  <a:path w="34947" h="1813" extrusionOk="0">
                    <a:moveTo>
                      <a:pt x="1" y="1"/>
                    </a:moveTo>
                    <a:lnTo>
                      <a:pt x="1" y="1173"/>
                    </a:lnTo>
                    <a:lnTo>
                      <a:pt x="34947" y="1812"/>
                    </a:lnTo>
                    <a:lnTo>
                      <a:pt x="34840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0" name="Google Shape;5580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  <a:close/>
                  </a:path>
                </a:pathLst>
              </a:custGeom>
              <a:solidFill>
                <a:srgbClr val="EC9B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1" name="Google Shape;5581;p55"/>
              <p:cNvSpPr/>
              <p:nvPr/>
            </p:nvSpPr>
            <p:spPr>
              <a:xfrm flipH="1">
                <a:off x="1289500" y="4037325"/>
                <a:ext cx="84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881" h="1" fill="none" extrusionOk="0">
                    <a:moveTo>
                      <a:pt x="33881" y="1"/>
                    </a:moveTo>
                    <a:lnTo>
                      <a:pt x="0" y="1"/>
                    </a:lnTo>
                    <a:lnTo>
                      <a:pt x="107" y="1"/>
                    </a:lnTo>
                    <a:lnTo>
                      <a:pt x="3388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2" name="Google Shape;5582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3" name="Google Shape;5583;p55"/>
              <p:cNvSpPr/>
              <p:nvPr/>
            </p:nvSpPr>
            <p:spPr>
              <a:xfrm flipH="1">
                <a:off x="1601125" y="34380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1"/>
                    </a:moveTo>
                    <a:lnTo>
                      <a:pt x="10974" y="427"/>
                    </a:lnTo>
                    <a:lnTo>
                      <a:pt x="11507" y="2558"/>
                    </a:lnTo>
                    <a:lnTo>
                      <a:pt x="2025" y="2558"/>
                    </a:lnTo>
                    <a:lnTo>
                      <a:pt x="1492" y="1386"/>
                    </a:lnTo>
                    <a:lnTo>
                      <a:pt x="0" y="1386"/>
                    </a:lnTo>
                    <a:lnTo>
                      <a:pt x="1066" y="3943"/>
                    </a:lnTo>
                    <a:lnTo>
                      <a:pt x="12359" y="3730"/>
                    </a:lnTo>
                    <a:lnTo>
                      <a:pt x="11507" y="1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4" name="Google Shape;5584;p55"/>
              <p:cNvSpPr/>
              <p:nvPr/>
            </p:nvSpPr>
            <p:spPr>
              <a:xfrm flipH="1">
                <a:off x="1651725" y="34380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1"/>
                    </a:moveTo>
                    <a:lnTo>
                      <a:pt x="0" y="427"/>
                    </a:lnTo>
                    <a:lnTo>
                      <a:pt x="0" y="1386"/>
                    </a:lnTo>
                    <a:lnTo>
                      <a:pt x="11933" y="1386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5" name="Google Shape;5585;p55"/>
              <p:cNvSpPr/>
              <p:nvPr/>
            </p:nvSpPr>
            <p:spPr>
              <a:xfrm flipH="1">
                <a:off x="1622450" y="34380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1"/>
                    </a:moveTo>
                    <a:lnTo>
                      <a:pt x="0" y="1386"/>
                    </a:lnTo>
                    <a:lnTo>
                      <a:pt x="959" y="138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6" name="Google Shape;5586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7" name="Google Shape;5587;p55"/>
              <p:cNvSpPr/>
              <p:nvPr/>
            </p:nvSpPr>
            <p:spPr>
              <a:xfrm flipH="1">
                <a:off x="1601125" y="3131725"/>
                <a:ext cx="30900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3" fill="none" extrusionOk="0">
                    <a:moveTo>
                      <a:pt x="11507" y="0"/>
                    </a:moveTo>
                    <a:lnTo>
                      <a:pt x="10974" y="320"/>
                    </a:lnTo>
                    <a:lnTo>
                      <a:pt x="11507" y="2557"/>
                    </a:lnTo>
                    <a:lnTo>
                      <a:pt x="2025" y="2557"/>
                    </a:lnTo>
                    <a:lnTo>
                      <a:pt x="1492" y="1385"/>
                    </a:lnTo>
                    <a:lnTo>
                      <a:pt x="0" y="1385"/>
                    </a:lnTo>
                    <a:lnTo>
                      <a:pt x="1066" y="3942"/>
                    </a:lnTo>
                    <a:lnTo>
                      <a:pt x="12359" y="3729"/>
                    </a:lnTo>
                    <a:lnTo>
                      <a:pt x="11507" y="0"/>
                    </a:lnTo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8" name="Google Shape;5588;p55"/>
              <p:cNvSpPr/>
              <p:nvPr/>
            </p:nvSpPr>
            <p:spPr>
              <a:xfrm flipH="1">
                <a:off x="1651725" y="3131725"/>
                <a:ext cx="2983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386" extrusionOk="0">
                    <a:moveTo>
                      <a:pt x="11933" y="0"/>
                    </a:moveTo>
                    <a:lnTo>
                      <a:pt x="0" y="320"/>
                    </a:lnTo>
                    <a:lnTo>
                      <a:pt x="0" y="1385"/>
                    </a:lnTo>
                    <a:lnTo>
                      <a:pt x="11933" y="138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89" name="Google Shape;5589;p55"/>
              <p:cNvSpPr/>
              <p:nvPr/>
            </p:nvSpPr>
            <p:spPr>
              <a:xfrm flipH="1">
                <a:off x="1622450" y="3131725"/>
                <a:ext cx="2930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386" extrusionOk="0">
                    <a:moveTo>
                      <a:pt x="0" y="0"/>
                    </a:moveTo>
                    <a:lnTo>
                      <a:pt x="0" y="1385"/>
                    </a:lnTo>
                    <a:lnTo>
                      <a:pt x="959" y="1385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0" name="Google Shape;5590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1" name="Google Shape;5591;p55"/>
              <p:cNvSpPr/>
              <p:nvPr/>
            </p:nvSpPr>
            <p:spPr>
              <a:xfrm flipH="1">
                <a:off x="1579825" y="3826900"/>
                <a:ext cx="309000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3944" fill="none" extrusionOk="0">
                    <a:moveTo>
                      <a:pt x="11507" y="1"/>
                    </a:moveTo>
                    <a:lnTo>
                      <a:pt x="10975" y="321"/>
                    </a:lnTo>
                    <a:lnTo>
                      <a:pt x="11507" y="2451"/>
                    </a:lnTo>
                    <a:lnTo>
                      <a:pt x="2025" y="2558"/>
                    </a:lnTo>
                    <a:lnTo>
                      <a:pt x="1599" y="1279"/>
                    </a:lnTo>
                    <a:lnTo>
                      <a:pt x="1" y="1279"/>
                    </a:lnTo>
                    <a:lnTo>
                      <a:pt x="1066" y="3943"/>
                    </a:lnTo>
                    <a:lnTo>
                      <a:pt x="12360" y="3623"/>
                    </a:lnTo>
                    <a:lnTo>
                      <a:pt x="1150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2" name="Google Shape;5592;p55"/>
              <p:cNvSpPr/>
              <p:nvPr/>
            </p:nvSpPr>
            <p:spPr>
              <a:xfrm flipH="1">
                <a:off x="1630425" y="3826900"/>
                <a:ext cx="2983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934" h="1280" extrusionOk="0">
                    <a:moveTo>
                      <a:pt x="11933" y="1"/>
                    </a:moveTo>
                    <a:lnTo>
                      <a:pt x="0" y="321"/>
                    </a:lnTo>
                    <a:lnTo>
                      <a:pt x="0" y="1279"/>
                    </a:lnTo>
                    <a:lnTo>
                      <a:pt x="11933" y="1279"/>
                    </a:lnTo>
                    <a:lnTo>
                      <a:pt x="11933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3" name="Google Shape;5593;p55"/>
              <p:cNvSpPr/>
              <p:nvPr/>
            </p:nvSpPr>
            <p:spPr>
              <a:xfrm flipH="1">
                <a:off x="1601125" y="3826900"/>
                <a:ext cx="2932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280" extrusionOk="0">
                    <a:moveTo>
                      <a:pt x="0" y="1"/>
                    </a:moveTo>
                    <a:lnTo>
                      <a:pt x="0" y="1279"/>
                    </a:lnTo>
                    <a:lnTo>
                      <a:pt x="959" y="1279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rgbClr val="8956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94" name="Google Shape;5594;p55"/>
              <p:cNvSpPr/>
              <p:nvPr/>
            </p:nvSpPr>
            <p:spPr>
              <a:xfrm flipH="1">
                <a:off x="756775" y="2990550"/>
                <a:ext cx="452825" cy="1222600"/>
              </a:xfrm>
              <a:custGeom>
                <a:avLst/>
                <a:gdLst/>
                <a:ahLst/>
                <a:cxnLst/>
                <a:rect l="l" t="t" r="r" b="b"/>
                <a:pathLst>
                  <a:path w="18113" h="48904" extrusionOk="0">
                    <a:moveTo>
                      <a:pt x="853" y="0"/>
                    </a:moveTo>
                    <a:lnTo>
                      <a:pt x="0" y="48904"/>
                    </a:lnTo>
                    <a:lnTo>
                      <a:pt x="14703" y="48904"/>
                    </a:lnTo>
                    <a:lnTo>
                      <a:pt x="18113" y="0"/>
                    </a:lnTo>
                    <a:close/>
                  </a:path>
                </a:pathLst>
              </a:custGeom>
              <a:solidFill>
                <a:srgbClr val="191919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99" name="Google Shape;5558;p55"/>
          <p:cNvSpPr txBox="1">
            <a:spLocks noGrp="1"/>
          </p:cNvSpPr>
          <p:nvPr>
            <p:ph type="body" idx="1"/>
          </p:nvPr>
        </p:nvSpPr>
        <p:spPr>
          <a:xfrm>
            <a:off x="2512570" y="1875289"/>
            <a:ext cx="7480883" cy="404947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29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*Objective function :</a:t>
            </a:r>
          </a:p>
          <a:p>
            <a:pPr marL="169329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max{c[k]} min (1&lt;=k&lt;=K) </a:t>
            </a:r>
          </a:p>
          <a:p>
            <a:pPr marL="169329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35"/>
          <p:cNvGrpSpPr/>
          <p:nvPr/>
        </p:nvGrpSpPr>
        <p:grpSpPr>
          <a:xfrm>
            <a:off x="5318628" y="1642742"/>
            <a:ext cx="1554744" cy="1801057"/>
            <a:chOff x="3335286" y="601670"/>
            <a:chExt cx="804678" cy="932160"/>
          </a:xfrm>
        </p:grpSpPr>
        <p:sp>
          <p:nvSpPr>
            <p:cNvPr id="3428" name="Google Shape;3428;p35"/>
            <p:cNvSpPr/>
            <p:nvPr/>
          </p:nvSpPr>
          <p:spPr>
            <a:xfrm>
              <a:off x="3335286" y="601670"/>
              <a:ext cx="804678" cy="932160"/>
            </a:xfrm>
            <a:custGeom>
              <a:avLst/>
              <a:gdLst/>
              <a:ahLst/>
              <a:cxnLst/>
              <a:rect l="l" t="t" r="r" b="b"/>
              <a:pathLst>
                <a:path w="26211" h="30366" extrusionOk="0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rgbClr val="392A4E"/>
            </a:solidFill>
            <a:ln>
              <a:noFill/>
            </a:ln>
            <a:effectLst>
              <a:outerShdw dist="47625" dir="2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extrusionOk="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8956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3374551" y="637647"/>
              <a:ext cx="739256" cy="847128"/>
            </a:xfrm>
            <a:custGeom>
              <a:avLst/>
              <a:gdLst/>
              <a:ahLst/>
              <a:cxnLst/>
              <a:rect l="l" t="t" r="r" b="b"/>
              <a:pathLst>
                <a:path w="24080" h="27596" fill="none" extrusionOk="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extrusionOk="0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rgbClr val="614F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3413785" y="1484745"/>
              <a:ext cx="670580" cy="29470"/>
            </a:xfrm>
            <a:custGeom>
              <a:avLst/>
              <a:gdLst/>
              <a:ahLst/>
              <a:cxnLst/>
              <a:rect l="l" t="t" r="r" b="b"/>
              <a:pathLst>
                <a:path w="21843" h="960" fill="none" extrusionOk="0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  <a:close/>
                </a:path>
              </a:pathLst>
            </a:custGeom>
            <a:solidFill>
              <a:srgbClr val="191919">
                <a:alpha val="268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35"/>
            <p:cNvSpPr/>
            <p:nvPr/>
          </p:nvSpPr>
          <p:spPr>
            <a:xfrm>
              <a:off x="3351649" y="624570"/>
              <a:ext cx="778491" cy="75270"/>
            </a:xfrm>
            <a:custGeom>
              <a:avLst/>
              <a:gdLst/>
              <a:ahLst/>
              <a:cxnLst/>
              <a:rect l="l" t="t" r="r" b="b"/>
              <a:pathLst>
                <a:path w="25358" h="2452" fill="none" extrusionOk="0">
                  <a:moveTo>
                    <a:pt x="25358" y="1"/>
                  </a:moveTo>
                  <a:lnTo>
                    <a:pt x="1" y="427"/>
                  </a:lnTo>
                  <a:lnTo>
                    <a:pt x="853" y="2132"/>
                  </a:lnTo>
                  <a:lnTo>
                    <a:pt x="746" y="960"/>
                  </a:lnTo>
                  <a:lnTo>
                    <a:pt x="24825" y="427"/>
                  </a:lnTo>
                  <a:lnTo>
                    <a:pt x="24719" y="2451"/>
                  </a:lnTo>
                  <a:lnTo>
                    <a:pt x="24825" y="2451"/>
                  </a:lnTo>
                  <a:lnTo>
                    <a:pt x="253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41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35"/>
            <p:cNvSpPr/>
            <p:nvPr/>
          </p:nvSpPr>
          <p:spPr>
            <a:xfrm>
              <a:off x="3374551" y="637647"/>
              <a:ext cx="739256" cy="62193"/>
            </a:xfrm>
            <a:custGeom>
              <a:avLst/>
              <a:gdLst/>
              <a:ahLst/>
              <a:cxnLst/>
              <a:rect l="l" t="t" r="r" b="b"/>
              <a:pathLst>
                <a:path w="24080" h="2026" fill="none" extrusionOk="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37" name="Google Shape;3437;p35"/>
          <p:cNvSpPr txBox="1">
            <a:spLocks noGrp="1"/>
          </p:cNvSpPr>
          <p:nvPr>
            <p:ph type="title"/>
          </p:nvPr>
        </p:nvSpPr>
        <p:spPr>
          <a:xfrm>
            <a:off x="2717600" y="3622425"/>
            <a:ext cx="675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8" name="Google Shape;3438;p35"/>
          <p:cNvSpPr txBox="1">
            <a:spLocks noGrp="1"/>
          </p:cNvSpPr>
          <p:nvPr>
            <p:ph type="title" idx="2"/>
          </p:nvPr>
        </p:nvSpPr>
        <p:spPr>
          <a:xfrm>
            <a:off x="5318600" y="1982071"/>
            <a:ext cx="1554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smtClean="0"/>
              <a:t>03</a:t>
            </a:r>
            <a:endParaRPr dirty="0"/>
          </a:p>
        </p:txBody>
      </p:sp>
      <p:sp>
        <p:nvSpPr>
          <p:cNvPr id="3439" name="Google Shape;3439;p35"/>
          <p:cNvSpPr txBox="1">
            <a:spLocks noGrp="1"/>
          </p:cNvSpPr>
          <p:nvPr>
            <p:ph type="subTitle" idx="1"/>
          </p:nvPr>
        </p:nvSpPr>
        <p:spPr>
          <a:xfrm>
            <a:off x="2717600" y="4727659"/>
            <a:ext cx="6756800" cy="4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some algorithms to solve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toon Working Day MK Plan by Slidesgo">
  <a:themeElements>
    <a:clrScheme name="Simple Light">
      <a:dk1>
        <a:srgbClr val="392A4E"/>
      </a:dk1>
      <a:lt1>
        <a:srgbClr val="FFFFFF"/>
      </a:lt1>
      <a:dk2>
        <a:srgbClr val="171044"/>
      </a:dk2>
      <a:lt2>
        <a:srgbClr val="89567A"/>
      </a:lt2>
      <a:accent1>
        <a:srgbClr val="CC4062"/>
      </a:accent1>
      <a:accent2>
        <a:srgbClr val="504268"/>
      </a:accent2>
      <a:accent3>
        <a:srgbClr val="FFE8CF"/>
      </a:accent3>
      <a:accent4>
        <a:srgbClr val="FFBD4D"/>
      </a:accent4>
      <a:accent5>
        <a:srgbClr val="6B1E51"/>
      </a:accent5>
      <a:accent6>
        <a:srgbClr val="E2514E"/>
      </a:accent6>
      <a:hlink>
        <a:srgbClr val="FFBD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571</Words>
  <Application>Microsoft Office PowerPoint</Application>
  <PresentationFormat>Widescreen</PresentationFormat>
  <Paragraphs>100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Bebas Neue</vt:lpstr>
      <vt:lpstr>Calibri</vt:lpstr>
      <vt:lpstr>Cherry Cream Soda</vt:lpstr>
      <vt:lpstr>Nunito</vt:lpstr>
      <vt:lpstr>Nunito Light</vt:lpstr>
      <vt:lpstr>PT Sans</vt:lpstr>
      <vt:lpstr>Roboto Condensed Light</vt:lpstr>
      <vt:lpstr>Times New Roman</vt:lpstr>
      <vt:lpstr>Cartoon Working Day MK Plan by Slidesgo</vt:lpstr>
      <vt:lpstr>Balanced Staff Routing for Maintenance</vt:lpstr>
      <vt:lpstr>Table of contents</vt:lpstr>
      <vt:lpstr>PROBLEM DISCRIPTION</vt:lpstr>
      <vt:lpstr>PROBLEM DISCRIPTION</vt:lpstr>
      <vt:lpstr>MODELLING</vt:lpstr>
      <vt:lpstr>MODELLING</vt:lpstr>
      <vt:lpstr>MODELLING</vt:lpstr>
      <vt:lpstr>MODELLING</vt:lpstr>
      <vt:lpstr>PROPOSED ALGORITHMS</vt:lpstr>
      <vt:lpstr>PROPOSED ALGORITHMS</vt:lpstr>
      <vt:lpstr>PROPOSED ALGORITHMS</vt:lpstr>
      <vt:lpstr>PROPOSED ALGORITHMS</vt:lpstr>
      <vt:lpstr>EXPERIMENTAL RESULT</vt:lpstr>
      <vt:lpstr>KPI overview</vt:lpstr>
      <vt:lpstr>KPI overview</vt:lpstr>
      <vt:lpstr>05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Balanced Staff Routing for Maintenance</dc:title>
  <dc:creator>Acer</dc:creator>
  <cp:lastModifiedBy>Acer</cp:lastModifiedBy>
  <cp:revision>28</cp:revision>
  <dcterms:created xsi:type="dcterms:W3CDTF">2023-02-06T00:46:41Z</dcterms:created>
  <dcterms:modified xsi:type="dcterms:W3CDTF">2023-02-07T17:05:40Z</dcterms:modified>
</cp:coreProperties>
</file>