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7165" autoAdjust="0"/>
    <p:restoredTop sz="94479" autoAdjust="0"/>
  </p:normalViewPr>
  <p:slideViewPr>
    <p:cSldViewPr snapToGrid="0" snapToObjects="1">
      <p:cViewPr>
        <p:scale>
          <a:sx n="108" d="100"/>
          <a:sy n="108" d="100"/>
        </p:scale>
        <p:origin x="-12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9486-CE29-4149-ABDD-2E2C8D80D50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7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9486-CE29-4149-ABDD-2E2C8D80D50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9486-CE29-4149-ABDD-2E2C8D80D50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0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9486-CE29-4149-ABDD-2E2C8D80D50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3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9486-CE29-4149-ABDD-2E2C8D80D50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7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9486-CE29-4149-ABDD-2E2C8D80D50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3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9486-CE29-4149-ABDD-2E2C8D80D50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9486-CE29-4149-ABDD-2E2C8D80D50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9486-CE29-4149-ABDD-2E2C8D80D50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1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9486-CE29-4149-ABDD-2E2C8D80D50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7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9486-CE29-4149-ABDD-2E2C8D80D50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0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9486-CE29-4149-ABDD-2E2C8D80D50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2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43" y="4591496"/>
            <a:ext cx="5783803" cy="138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00" y="56700"/>
            <a:ext cx="5605605" cy="45650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29" y="5220714"/>
            <a:ext cx="164618" cy="5267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45363"/>
            <a:ext cx="43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A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748642"/>
            <a:ext cx="43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32406" y="191293"/>
            <a:ext cx="3311594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Black"/>
                <a:cs typeface="Arial Black"/>
              </a:rPr>
              <a:t>Fig XX. Sampling &amp; Reporting Strategy</a:t>
            </a:r>
          </a:p>
          <a:p>
            <a:r>
              <a:rPr lang="en-US" sz="1400" b="1" dirty="0" smtClean="0">
                <a:latin typeface="Arial"/>
                <a:cs typeface="Arial"/>
              </a:rPr>
              <a:t>A. A schematic displaying a theoretical change in seroprevalence over the course of a year. Colored regions represent sampling schemes present in </a:t>
            </a:r>
            <a:r>
              <a:rPr lang="en-US" sz="1400" b="1" dirty="0" err="1" smtClean="0">
                <a:latin typeface="Arial"/>
                <a:cs typeface="Arial"/>
              </a:rPr>
              <a:t>filovirus</a:t>
            </a:r>
            <a:r>
              <a:rPr lang="en-US" sz="1400" b="1" dirty="0" smtClean="0">
                <a:latin typeface="Arial"/>
                <a:cs typeface="Arial"/>
              </a:rPr>
              <a:t>/</a:t>
            </a:r>
            <a:r>
              <a:rPr lang="en-US" sz="1400" b="1" dirty="0" err="1" smtClean="0">
                <a:latin typeface="Arial"/>
                <a:cs typeface="Arial"/>
              </a:rPr>
              <a:t>henipavirus</a:t>
            </a:r>
            <a:r>
              <a:rPr lang="en-US" sz="1400" b="1" dirty="0" smtClean="0">
                <a:latin typeface="Arial"/>
                <a:cs typeface="Arial"/>
              </a:rPr>
              <a:t> literature. B. Breakdown of sampling schemes present in literature. Includes mean time (in days) and standard deviation over which studies pooled multiple sampling events into single estimate. </a:t>
            </a:r>
            <a:endParaRPr lang="en-US" sz="1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964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69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Crowley</dc:creator>
  <cp:lastModifiedBy>Daniel Crowley</cp:lastModifiedBy>
  <cp:revision>4</cp:revision>
  <dcterms:created xsi:type="dcterms:W3CDTF">2017-11-06T17:53:01Z</dcterms:created>
  <dcterms:modified xsi:type="dcterms:W3CDTF">2017-11-07T18:28:26Z</dcterms:modified>
</cp:coreProperties>
</file>