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AD28-9282-4722-A7A4-3BD3821A6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632D1-DD0B-499A-8864-831A772A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17B1-54A2-4B3D-AEC4-3F51767F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7A17-ED81-4FAE-A58D-70401CFE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DC40-B20A-489F-B4AE-CEE3710D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46DA-4994-42EF-A8A5-1CEB0161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9D344-3E16-4696-B26F-AF896B972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1AD7-62DB-42FB-B44E-87FE027E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1A09-8623-4F5D-A894-F060CEBC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C306-E57E-46F8-9EA3-E4436C9E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51B24-1B3E-4DC1-A675-6D6C53873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F6946-EC62-4A96-B0C1-31E1C9CD5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36CE0-64EE-4578-B39C-87763991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68A2-4585-4FD7-873A-CC0400F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DDC6-668A-4B00-BB67-68E3ECAE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F93A-DD88-400A-B535-E8F13787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7A4D-9F15-481E-8163-435BF482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396B-5997-401C-B050-C65CD716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06AA-BC82-41B3-85B9-D34528A7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A3C8-0098-4A57-AFED-F107DCF2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7DCE-1601-4CED-8816-D759C4AA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6B07-E6E3-4D02-84EE-87B0E1763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41E3-3D30-48E2-AB13-2ABC7A3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83B2-E5B2-4330-85AF-D94A4FC2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1B20-E9C5-4107-BD77-D39C5FE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4F86-DD5C-4981-955D-A897AE1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E095-F77E-4076-BBC5-F175B40D6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7D331-5619-4AF2-880C-F8B53A67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D4741-914C-4F17-9E39-751A1624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B305-5436-40B7-8A7E-6DB9BE80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F53E-903F-4251-B42B-5FC2150C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33D-3794-40C0-8762-A16DB50F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64E1-87FA-4FEB-B26B-03AE4875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843D6-829E-46C9-B83A-6789C0120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EA715-AF2A-4D22-BC8D-23A251664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C9E01-DF50-4BFB-8376-7C54CF94C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F9078-99E6-411D-A920-DCB01418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9C0AC-07BD-45AE-B3F5-72E57095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135D2-9C7E-4399-AA0A-E5EDAFB5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7D5-9AAD-4906-830A-9F8F5C4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22AFE-10A2-4A60-91E4-24AEE40F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C4BE3-2783-4203-BBBF-0107EAC1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56A6E-5597-43DE-97B0-F152B492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0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DA859-5F5B-475E-B8C3-94FFD9B7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080ED-E60F-49A8-8A4F-DC989BB9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F48DC-C458-4AE9-9415-50B008CD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69B-E9E0-46EB-A005-D3ECED87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6354-C91D-473F-8B68-F7623B14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3978C-4F58-4914-B372-8F9CD4736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F6EFB-5B03-4148-B2FE-DF1E7CB8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37BD-394A-4985-BFD1-7B0FC845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B677F-B5B8-4F7A-B2EE-6C8A8857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F49D-D505-486A-A00C-2D64525B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A4B57-7EE8-4CB5-81BC-FBA782AC5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935D2-FD92-40DB-953B-DC2D8799B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FE2DD-0EB7-46E3-B524-0A7E9949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9471-24A2-4FAC-A276-62ABF3C8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1581-B5C5-453B-8104-272E6937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671D3-9ADF-48E2-B18F-02F7D52D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316F8-022E-43DD-8D07-5CCADE9A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142E-691D-4DD8-A46A-DE247FAD5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F1D2-F481-4B06-A2E2-3017DB9D421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3894-8351-4408-BA3A-C04DD82F4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82D9-BB20-4F06-95E4-FBA1E4929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1527-E1FC-4A51-93A6-8F703362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FCBE60-59C8-4410-9BF4-2FACA35F9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73385"/>
              </p:ext>
            </p:extLst>
          </p:nvPr>
        </p:nvGraphicFramePr>
        <p:xfrm>
          <a:off x="1136261" y="4209315"/>
          <a:ext cx="9155404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851">
                  <a:extLst>
                    <a:ext uri="{9D8B030D-6E8A-4147-A177-3AD203B41FA5}">
                      <a16:colId xmlns:a16="http://schemas.microsoft.com/office/drawing/2014/main" val="3244263923"/>
                    </a:ext>
                  </a:extLst>
                </a:gridCol>
                <a:gridCol w="2288851">
                  <a:extLst>
                    <a:ext uri="{9D8B030D-6E8A-4147-A177-3AD203B41FA5}">
                      <a16:colId xmlns:a16="http://schemas.microsoft.com/office/drawing/2014/main" val="2478463044"/>
                    </a:ext>
                  </a:extLst>
                </a:gridCol>
                <a:gridCol w="2288851">
                  <a:extLst>
                    <a:ext uri="{9D8B030D-6E8A-4147-A177-3AD203B41FA5}">
                      <a16:colId xmlns:a16="http://schemas.microsoft.com/office/drawing/2014/main" val="1482881834"/>
                    </a:ext>
                  </a:extLst>
                </a:gridCol>
                <a:gridCol w="2288851">
                  <a:extLst>
                    <a:ext uri="{9D8B030D-6E8A-4147-A177-3AD203B41FA5}">
                      <a16:colId xmlns:a16="http://schemas.microsoft.com/office/drawing/2014/main" val="25773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Olival</a:t>
                      </a:r>
                      <a:r>
                        <a:rPr lang="en-US" dirty="0"/>
                        <a:t> et al. (2017)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Association with non-Zoonotic Clades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Phylofactor-binning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01164"/>
                  </a:ext>
                </a:extLst>
              </a:tr>
              <a:tr h="282442">
                <a:tc>
                  <a:txBody>
                    <a:bodyPr/>
                    <a:lstStyle/>
                    <a:p>
                      <a:r>
                        <a:rPr lang="en-US" dirty="0"/>
                        <a:t>Vector-Borne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4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8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Phylogenetic distance of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687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A26FC0-89FF-47E0-BD3D-553265F96937}"/>
              </a:ext>
            </a:extLst>
          </p:cNvPr>
          <p:cNvSpPr txBox="1"/>
          <p:nvPr/>
        </p:nvSpPr>
        <p:spPr>
          <a:xfrm>
            <a:off x="1136261" y="1054359"/>
            <a:ext cx="9155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Phylofactorization</a:t>
            </a:r>
            <a:r>
              <a:rPr lang="en-US" dirty="0"/>
              <a:t>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non-zoonotic clades (~1/4 of viruses in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 trait-based analyses removing non-zoonotic clades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traits “predict” zoonotic viruses through their association with non-zoonotic clades: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Vector-Borne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traits predict zoonotic viruses within zoonotic clades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traits work regardless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Phylogenetic distance of non-human hosts</a:t>
            </a:r>
          </a:p>
        </p:txBody>
      </p:sp>
    </p:spTree>
    <p:extLst>
      <p:ext uri="{BB962C8B-B14F-4D97-AF65-F5344CB8AC3E}">
        <p14:creationId xmlns:p14="http://schemas.microsoft.com/office/powerpoint/2010/main" val="49990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Washburne</dc:creator>
  <cp:lastModifiedBy>Alex Washburne</cp:lastModifiedBy>
  <cp:revision>2</cp:revision>
  <dcterms:created xsi:type="dcterms:W3CDTF">2017-10-16T19:51:12Z</dcterms:created>
  <dcterms:modified xsi:type="dcterms:W3CDTF">2017-10-16T19:53:44Z</dcterms:modified>
</cp:coreProperties>
</file>