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7165" autoAdjust="0"/>
    <p:restoredTop sz="94479" autoAdjust="0"/>
  </p:normalViewPr>
  <p:slideViewPr>
    <p:cSldViewPr snapToGrid="0" snapToObjects="1">
      <p:cViewPr>
        <p:scale>
          <a:sx n="85" d="100"/>
          <a:sy n="85" d="100"/>
        </p:scale>
        <p:origin x="-220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9486-CE29-4149-ABDD-2E2C8D80D50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3" y="4591496"/>
            <a:ext cx="5783803" cy="138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" y="56700"/>
            <a:ext cx="5605605" cy="4565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29" y="5220714"/>
            <a:ext cx="164618" cy="526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5363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48642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2406" y="191293"/>
            <a:ext cx="331159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/>
                <a:cs typeface="Arial Black"/>
              </a:rPr>
              <a:t>Fig XX. Sampling &amp; Reporting Strategy</a:t>
            </a:r>
          </a:p>
          <a:p>
            <a:r>
              <a:rPr lang="en-US" sz="1400" b="1" dirty="0" smtClean="0">
                <a:latin typeface="Arial"/>
                <a:cs typeface="Arial"/>
              </a:rPr>
              <a:t>A. A schematic displaying a theoretical change in seroprevalence over the course of a year. Colored regions represent sampling schemes present in </a:t>
            </a:r>
            <a:r>
              <a:rPr lang="en-US" sz="1400" b="1" dirty="0" err="1" smtClean="0">
                <a:latin typeface="Arial"/>
                <a:cs typeface="Arial"/>
              </a:rPr>
              <a:t>filovirus</a:t>
            </a:r>
            <a:r>
              <a:rPr lang="en-US" sz="1400" b="1" dirty="0" smtClean="0">
                <a:latin typeface="Arial"/>
                <a:cs typeface="Arial"/>
              </a:rPr>
              <a:t>/</a:t>
            </a:r>
            <a:r>
              <a:rPr lang="en-US" sz="1400" b="1" dirty="0" err="1" smtClean="0">
                <a:latin typeface="Arial"/>
                <a:cs typeface="Arial"/>
              </a:rPr>
              <a:t>henipavirus</a:t>
            </a:r>
            <a:r>
              <a:rPr lang="en-US" sz="1400" b="1" dirty="0" smtClean="0">
                <a:latin typeface="Arial"/>
                <a:cs typeface="Arial"/>
              </a:rPr>
              <a:t> literature. B. Breakdown of sampling schemes present in literature. Includes mean time (in days) and standard deviation over which studies pooled multiple sampling events into single estimate. 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64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3" y="4591496"/>
            <a:ext cx="5783803" cy="1382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9" y="5220714"/>
            <a:ext cx="164618" cy="526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5363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48642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2406" y="191293"/>
            <a:ext cx="331159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/>
                <a:cs typeface="Arial Black"/>
              </a:rPr>
              <a:t>Fig XX. Sampling &amp; Reporting Strategy</a:t>
            </a:r>
          </a:p>
          <a:p>
            <a:r>
              <a:rPr lang="en-US" sz="1400" b="1" dirty="0" smtClean="0">
                <a:latin typeface="Arial"/>
                <a:cs typeface="Arial"/>
              </a:rPr>
              <a:t>A. A schematic displaying a theoretical change in seroprevalence over the course of a year. Colored regions represent sampling schemes present in </a:t>
            </a:r>
            <a:r>
              <a:rPr lang="en-US" sz="1400" b="1" dirty="0" err="1" smtClean="0">
                <a:latin typeface="Arial"/>
                <a:cs typeface="Arial"/>
              </a:rPr>
              <a:t>filovirus</a:t>
            </a:r>
            <a:r>
              <a:rPr lang="en-US" sz="1400" b="1" dirty="0" smtClean="0">
                <a:latin typeface="Arial"/>
                <a:cs typeface="Arial"/>
              </a:rPr>
              <a:t>/</a:t>
            </a:r>
            <a:r>
              <a:rPr lang="en-US" sz="1400" b="1" dirty="0" err="1" smtClean="0">
                <a:latin typeface="Arial"/>
                <a:cs typeface="Arial"/>
              </a:rPr>
              <a:t>henipavirus</a:t>
            </a:r>
            <a:r>
              <a:rPr lang="en-US" sz="1400" b="1" dirty="0" smtClean="0">
                <a:latin typeface="Arial"/>
                <a:cs typeface="Arial"/>
              </a:rPr>
              <a:t> literature. B. Breakdown of sampling schemes present in literature. Includes mean time (in days) and standard deviation over which studies pooled multiple sampling events into single estimate. 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62" y="93678"/>
            <a:ext cx="5501944" cy="452775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95457" y="3299837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59498" y="1201768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4481" y="1620409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47603" y="3891392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35886" y="2246644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24168" y="1297888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16721" y="2523352"/>
            <a:ext cx="192245" cy="1922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nipavirus phylofactor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4" t="8550" r="17544" b="8801"/>
          <a:stretch/>
        </p:blipFill>
        <p:spPr>
          <a:xfrm>
            <a:off x="183444" y="268112"/>
            <a:ext cx="3091008" cy="3102896"/>
          </a:xfrm>
          <a:prstGeom prst="rect">
            <a:avLst/>
          </a:prstGeom>
        </p:spPr>
      </p:pic>
      <p:pic>
        <p:nvPicPr>
          <p:cNvPr id="5" name="Picture 4" descr="henipavirus legend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" t="4861" r="42664" b="4861"/>
          <a:stretch/>
        </p:blipFill>
        <p:spPr>
          <a:xfrm>
            <a:off x="3476520" y="3687906"/>
            <a:ext cx="2244326" cy="2487319"/>
          </a:xfrm>
          <a:prstGeom prst="rect">
            <a:avLst/>
          </a:prstGeom>
        </p:spPr>
      </p:pic>
      <p:pic>
        <p:nvPicPr>
          <p:cNvPr id="6" name="Picture 5" descr="filovirus phylofactor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9391" r="17629" b="9176"/>
          <a:stretch/>
        </p:blipFill>
        <p:spPr>
          <a:xfrm>
            <a:off x="147732" y="3746398"/>
            <a:ext cx="3085826" cy="3016435"/>
          </a:xfrm>
          <a:prstGeom prst="rect">
            <a:avLst/>
          </a:prstGeom>
        </p:spPr>
      </p:pic>
      <p:pic>
        <p:nvPicPr>
          <p:cNvPr id="7" name="Picture 6" descr="filovirus legend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2355" r="48538" b="43090"/>
          <a:stretch/>
        </p:blipFill>
        <p:spPr>
          <a:xfrm>
            <a:off x="3476520" y="268112"/>
            <a:ext cx="2265349" cy="2008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-35701"/>
            <a:ext cx="52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Henipavirus </a:t>
            </a:r>
            <a:r>
              <a:rPr lang="en-US" dirty="0" err="1" smtClean="0"/>
              <a:t>Phylofactor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18574"/>
            <a:ext cx="52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Filovirus</a:t>
            </a:r>
            <a:r>
              <a:rPr lang="en-US" dirty="0" smtClean="0"/>
              <a:t> </a:t>
            </a:r>
            <a:r>
              <a:rPr lang="en-US" dirty="0" err="1" smtClean="0"/>
              <a:t>Phylofactor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6588" y="268112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XX. Phylofactorization of the full bat phylogeny. Outcome variable is a binary response for sampling of either Henipavirus or </a:t>
            </a:r>
            <a:r>
              <a:rPr lang="en-US" dirty="0" err="1" smtClean="0"/>
              <a:t>Filovirus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168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Crowley</dc:creator>
  <cp:lastModifiedBy>Daniel Crowley</cp:lastModifiedBy>
  <cp:revision>7</cp:revision>
  <dcterms:created xsi:type="dcterms:W3CDTF">2017-11-06T17:53:01Z</dcterms:created>
  <dcterms:modified xsi:type="dcterms:W3CDTF">2017-12-11T19:52:42Z</dcterms:modified>
</cp:coreProperties>
</file>