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9" r:id="rId5"/>
    <p:sldId id="263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8BA34-8883-6A4E-9D99-7E47CAD8061D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0D9B-7E8F-AA41-869F-9DA3F1DBC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37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B0D9B-7E8F-AA41-869F-9DA3F1DBCD7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38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B0D9B-7E8F-AA41-869F-9DA3F1DBCD7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5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B0D9B-7E8F-AA41-869F-9DA3F1DBCD7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18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B0D9B-7E8F-AA41-869F-9DA3F1DBCD7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2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F3784-9F96-EC40-9976-847FB113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EBC29-C968-2146-B8E9-E2A5CA014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0810A-3736-014B-947C-5127557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F17B-B941-534B-BF19-4C6E72914C9C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D9383-E8EE-1945-8B83-74852B35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B9338-095D-F645-9366-E809A1DA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4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6F334-06C8-174F-A849-FBB1CC5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F95CF-C8CA-744C-B14B-12151F4C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7456D-18B2-814E-A4B3-C7D8D968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9EFE-7375-1846-AE61-BB9E4E87E807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77272-F2CC-C34A-BDE4-25BE4B41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E87FE-6F45-114E-BE88-E51AA373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5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8A0A96-0147-E34D-B9C0-2BFE58E9B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3A3E3-05C6-164D-9EE5-093BF7CA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9DCF2-DFF0-2946-B647-82A7C19A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419B-D849-244A-A346-935BD5801A6D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AD92F-E592-6C47-8DFB-D1EC604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FAC18-32CC-B043-A5E9-4304D94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09FAE-6111-B84E-88EA-F6FB841F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96EE9-5E60-9E44-B4E6-40460A19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1ADB6-CE2B-6D42-9750-D781E300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47-BB4B-5348-92B5-A5924A0989A5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718C1-8C6A-CB47-8707-3172D30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212D2-54D0-134D-962F-E1DA7A3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A3BA-A7DA-6E4E-AEB9-F8A53ECF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8A6DD-9591-0B46-96FF-79F964C1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C3275-1C25-0E44-8EC2-51653D60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4EA-B676-484C-AD95-B3F7EE61C9A6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2398F-14D9-9845-8AE4-90235847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B9BE3-4972-E645-8332-454E397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9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66C2-EA7A-B34F-BB5B-0EA483DF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E3BEF-FA1B-1E49-B118-D022ABAE2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16F07-854E-9946-9500-595895E0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AD05E-424E-EE47-A010-F0425AC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B765-27C5-5B49-A5DD-174775228764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DBCFF-BC5D-3A49-804F-E6EDAF1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1182E-BE79-C44C-B71B-0509FCA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3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5796-E9AD-9F4E-8FA0-A8B6DCE3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B8295-2E19-6E4E-98F6-D03C963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89EDC-76A4-944B-96FE-94A25A52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4D2836-5BCA-C542-A97F-D9039077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A999A-55A8-C34F-9192-D93F82021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7D07E-0DDC-D842-B9AD-7229DCBA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DCF5-1B26-C24B-90A0-E249850C2B26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EBE649-7102-AE4D-9592-29A4B5E4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043955-3530-0042-87FA-AE20FAE5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9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0BC8-092A-FE4C-AEE4-B31C8BFE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13D4A-218F-7849-AE1A-325EA6A9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AA3-BC32-3041-B6EE-6FD5DF2ED22F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981AC-2352-264D-A639-F6543111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BEFDC8-73BD-D743-B25E-1ABE4C38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7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7AF584-46DE-7246-8463-B82975AF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3E1-D689-A841-91E2-9E633DA30933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0FDD9-C9C5-7145-B1A0-6DCC5A41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37793-0CE2-244F-A8E4-B4FEFF1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E8E1-8038-504D-AAED-F3701AEF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6E333-27E8-BE41-BADE-E290867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9C122-962E-9444-9DCD-03DCA5A26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CC724-331E-3E4B-9123-0AA84D9E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034D-E62B-B341-B1FD-4607F1A8C8BF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D17C1-082D-524B-9505-1849295E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1C626-183F-2944-9066-9925280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0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8AECF-2E0D-D745-8C27-C06578B7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6164C-160B-2744-95A0-FEF29B50F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3DE4D-A51D-A946-9B8E-C43560E3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2D434-EA1C-FB45-8A6B-9D9A8476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9F8-B0F4-4043-8C09-8CB5F778CE43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66455-0A08-6143-8EB7-2DEBCE1D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C1B28-8F24-144D-94FA-2944F388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2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CC646-4668-C446-B930-198F5A3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03942-55AB-C947-829A-5FDF1AF3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8A02F-CE31-AF44-8DA8-1A1F172D1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48F8-3AC0-4842-9BA8-E150883790A6}" type="datetime1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966A3-EDAE-504F-B471-9A9E17D9B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A9573-8A49-EF4A-88CA-8986E925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4D19-857A-DC40-805D-612015F25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14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0627DA-C783-4A46-BFE4-C24EC941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0A236E6-E5D4-AF4A-BD87-9B438A881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Concentration in Some EU countries and Future work in the Topic of </a:t>
            </a:r>
            <a:b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Analogues in Pollutant Concentration 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A601C-2394-3449-8B7C-1710FB4A5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Cyder Chen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21.9.13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28723-7566-A64B-A5A6-9973A6C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6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CC12A12-ADFA-0F49-8FC9-5FA79EFD65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5FFBE4-2BFC-654D-B4DE-2BBFC2A8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2" y="-14771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B624-CE06-B64C-9276-34FEBF08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29" y="1019154"/>
            <a:ext cx="11327781" cy="3485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PM, and how does it get into the air?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stands for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:the term for a mixture of solid particles and liquid droplets found in the air.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particles, such as dust, dirt, soot, or smoke, are large or dark enough to be seen with the naked eye.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so small they can only be detected using an electron microscope.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inhalable particles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with diameters that are generally 10 micrometers and smaller.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fine inhalable particles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with diameters that are generally 2.5 micrometers and smaller.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72A340-88FF-8541-831B-44246524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398" y="4111249"/>
            <a:ext cx="3226602" cy="2518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F473A6-E9D1-824F-9A40-C6645D1A63CF}"/>
              </a:ext>
            </a:extLst>
          </p:cNvPr>
          <p:cNvSpPr txBox="1"/>
          <p:nvPr/>
        </p:nvSpPr>
        <p:spPr>
          <a:xfrm>
            <a:off x="7812275" y="6643869"/>
            <a:ext cx="43797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Ref: https://</a:t>
            </a:r>
            <a:r>
              <a:rPr kumimoji="1" lang="en-US" altLang="zh-CN" sz="1100" dirty="0" err="1"/>
              <a:t>www.epa.gov</a:t>
            </a:r>
            <a:r>
              <a:rPr kumimoji="1" lang="en-US" altLang="zh-CN" sz="1100" dirty="0"/>
              <a:t>/pm-pollution/particulate-matter-pm-basics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343BBB-A9D1-0940-8758-982F1DF79B35}"/>
              </a:ext>
            </a:extLst>
          </p:cNvPr>
          <p:cNvSpPr txBox="1"/>
          <p:nvPr/>
        </p:nvSpPr>
        <p:spPr>
          <a:xfrm>
            <a:off x="191429" y="4394687"/>
            <a:ext cx="9113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Harmful?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microscopic solids or liquid droplets that are so small that they can be inhaled and cause serious health problems.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particles less than 10 micrometers in diameter can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deep into your lungs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may even get into your bloodstream.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these,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particles less than 2.5 micrometers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diameter, also known as fine particles or PM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 the greatest risk to health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BD49C8D-4B4E-E94E-A902-66231B9D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30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5D9C2-91F6-3841-94EE-60E99107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D5A8EA-926E-2044-B582-EEC76A1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what I should do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96E11-ECCF-0C49-9200-26B37096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(city scale or countries in equivalent size)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specific year (eg.2015) comparing with a specific former year 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1995) with pollutant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PM2.5, PM10, NOx, SO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VOC)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out cities in 2015 actually like which cities in 1995 (how much they like, give a percent, using analysis method)(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or estimate those cities in a specific future year (eg.2030), then do step3 again.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some of the typical cities with further analysis.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CD8C9-293B-374E-8DD0-E0BC7D73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C5F0CA1-BDE0-9C48-87C2-3EC78B199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226AEA-1DB0-534B-A0D3-57CEB4A2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7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PM2.5 (at a glance) (country scale)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0AEA2-4E29-B54A-8311-C6B00BCE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4988" y="1787739"/>
            <a:ext cx="3041073" cy="583257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is downward trend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countries has slightly turbulence.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scale of PM2.5 in EU countries is below 500 Gg.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6EFBA3-0EBE-8149-A82B-2C4C415B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801"/>
            <a:ext cx="8499367" cy="4961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CBDFE4-ADF8-EF49-B0EC-14C851B9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693"/>
            <a:ext cx="2953147" cy="5300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CC5F68-1F34-5444-9BD2-AD51DDBBC774}"/>
              </a:ext>
            </a:extLst>
          </p:cNvPr>
          <p:cNvSpPr txBox="1"/>
          <p:nvPr/>
        </p:nvSpPr>
        <p:spPr>
          <a:xfrm>
            <a:off x="0" y="603266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Ref: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C894082-A21A-984A-B565-E7D1458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0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2FB7AE4-164E-9140-8DB2-6CD6826AA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226AEA-1DB0-534B-A0D3-57CEB4A2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77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PM10 (at a glance) (country scale)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0AEA2-4E29-B54A-8311-C6B00BCE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726" y="951213"/>
            <a:ext cx="3041073" cy="583257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is downward trend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countries has slightly turbulence.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scale of PM10 in EU countries is below 800 Gg.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Russia has a higher trend may because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country area (change scale to city will help to solve)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climate?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BDFE4-ADF8-EF49-B0EC-14C851B9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693"/>
            <a:ext cx="2953147" cy="5300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CC5F68-1F34-5444-9BD2-AD51DDBBC774}"/>
              </a:ext>
            </a:extLst>
          </p:cNvPr>
          <p:cNvSpPr txBox="1"/>
          <p:nvPr/>
        </p:nvSpPr>
        <p:spPr>
          <a:xfrm>
            <a:off x="0" y="603266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Ref: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0CFB7-C02D-A946-913C-DD325F75F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51213"/>
            <a:ext cx="8820726" cy="524902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6080C-3E22-D44A-93D2-547750F2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9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1ACE5AD-0170-814D-AE1C-E1126EEF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7C239A-0BE7-1F4A-A59F-0C58F307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weird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D44C752-2DB6-3249-A518-182F1B6A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976" y="906790"/>
            <a:ext cx="7488222" cy="42671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B2D350-080F-E244-AA80-4607DFD3B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198" y="126096"/>
            <a:ext cx="4620801" cy="2761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7FCD0B-39A1-F245-B710-CC9B9094B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813" y="2933012"/>
            <a:ext cx="4488186" cy="2627578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E6DEE1-3375-2741-8585-C6BCAA7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0BA738-7CD6-E14C-9F1C-D8A89305C4EC}"/>
              </a:ext>
            </a:extLst>
          </p:cNvPr>
          <p:cNvSpPr txBox="1"/>
          <p:nvPr/>
        </p:nvSpPr>
        <p:spPr>
          <a:xfrm>
            <a:off x="354126" y="5226784"/>
            <a:ext cx="5741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country like Canada has the same country pollutant level when comparing with NOx, SO2, NH3</a:t>
            </a:r>
          </a:p>
          <a:p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when it comes to PM……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8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CC12A12-ADFA-0F49-8FC9-5FA79EFD65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95FE69-5C80-1C47-B285-D3F74952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BDEC5-F403-3341-A05A-F7F623E4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9" y="1690688"/>
            <a:ext cx="5416984" cy="4351338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不同国家污染物浓度尺度不一样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why</a:t>
            </a:r>
          </a:p>
          <a:p>
            <a:r>
              <a:rPr kumimoji="1" lang="zh-CN" altLang="en-US" dirty="0"/>
              <a:t>国家尺度导致大面积国家积累不具有可比性，也不能称为判断的先行标准</a:t>
            </a:r>
            <a:endParaRPr kumimoji="1" lang="en-US" altLang="zh-CN" dirty="0"/>
          </a:p>
          <a:p>
            <a:r>
              <a:rPr kumimoji="1" lang="zh-CN" altLang="en-US" dirty="0"/>
              <a:t>气候原因，</a:t>
            </a:r>
            <a:r>
              <a:rPr kumimoji="1" lang="en-US" altLang="zh-CN" dirty="0"/>
              <a:t>EU</a:t>
            </a:r>
            <a:r>
              <a:rPr kumimoji="1" lang="zh-CN" altLang="en-US" dirty="0"/>
              <a:t>国家大多为温带海洋气候降水偏多且平均，导致整体污染物浓度变低</a:t>
            </a:r>
            <a:endParaRPr kumimoji="1" lang="en-US" altLang="zh-CN" dirty="0"/>
          </a:p>
          <a:p>
            <a:r>
              <a:rPr kumimoji="1" lang="zh-CN" altLang="en-US" dirty="0"/>
              <a:t>可能城市尺度就大不一样了（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城市大小也是一个问题）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53673-A1BC-F046-B047-F3F06641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68" y="385098"/>
            <a:ext cx="5708651" cy="3269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ED98C8-2C24-264B-A519-8300C0FA2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53" y="3937361"/>
            <a:ext cx="5708652" cy="30670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978A7F-766F-6440-BA21-D72D53EF6D5F}"/>
              </a:ext>
            </a:extLst>
          </p:cNvPr>
          <p:cNvSpPr txBox="1"/>
          <p:nvPr/>
        </p:nvSpPr>
        <p:spPr>
          <a:xfrm>
            <a:off x="6296853" y="359429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PM10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F6E01-8C68-B441-825C-BE2015775106}"/>
              </a:ext>
            </a:extLst>
          </p:cNvPr>
          <p:cNvSpPr txBox="1"/>
          <p:nvPr/>
        </p:nvSpPr>
        <p:spPr>
          <a:xfrm>
            <a:off x="6483350" y="18045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PM2.5</a:t>
            </a:r>
            <a:endParaRPr kumimoji="1"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973CC00-5239-9B4C-93B1-190B5A56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69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C12A12-ADFA-0F49-8FC9-5FA79EFD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</a:blip>
          <a:srcRect l="-758" t="-1394" r="28122" b="-1394"/>
          <a:stretch/>
        </p:blipFill>
        <p:spPr>
          <a:xfrm>
            <a:off x="0" y="0"/>
            <a:ext cx="12192001" cy="685799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CE72A9-A432-684D-9307-3C9A799A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270150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FURTHER COMPARING…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00205-AA27-1A4E-AA4B-5222E4A6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7" y="4975412"/>
            <a:ext cx="10515600" cy="473812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E9A3A-68D2-DC4F-ADAC-F705CF6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4D19-857A-DC40-805D-612015F250F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8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554</Words>
  <Application>Microsoft Macintosh PowerPoint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PM Concentration in Some EU countries and Future work in the Topic of  City Analogues in Pollutant Concentration </vt:lpstr>
      <vt:lpstr>Brief introduction of PM</vt:lpstr>
      <vt:lpstr>Figure out what I should do</vt:lpstr>
      <vt:lpstr>Data of PM2.5 (at a glance) (country scale)</vt:lpstr>
      <vt:lpstr>Data of PM10 (at a glance) (country scale)</vt:lpstr>
      <vt:lpstr>Interesting or weird finding</vt:lpstr>
      <vt:lpstr>Huge difference</vt:lpstr>
      <vt:lpstr>NEED FURTHER COMPARING…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冶冬</dc:creator>
  <cp:lastModifiedBy>陈 冶冬</cp:lastModifiedBy>
  <cp:revision>5</cp:revision>
  <dcterms:created xsi:type="dcterms:W3CDTF">2021-09-06T07:31:32Z</dcterms:created>
  <dcterms:modified xsi:type="dcterms:W3CDTF">2021-09-13T07:29:29Z</dcterms:modified>
</cp:coreProperties>
</file>