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4"/>
    <p:restoredTop sz="94693"/>
  </p:normalViewPr>
  <p:slideViewPr>
    <p:cSldViewPr snapToGrid="0" snapToObjects="1">
      <p:cViewPr>
        <p:scale>
          <a:sx n="84" d="100"/>
          <a:sy n="84" d="100"/>
        </p:scale>
        <p:origin x="17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65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7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73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36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98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278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52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80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4529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5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8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5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56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87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36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39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8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6FF58E-0448-964C-B619-EC4DEA45AA9D}" type="datetimeFigureOut">
              <a:rPr kumimoji="1" lang="ko-KR" altLang="en-US" smtClean="0"/>
              <a:t>2019. 7. 25.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6E4485-05FE-CA49-A7C3-BACCCC5BA5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58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66AD2-70B3-3B4F-92F2-E2400D45C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 programming report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3A15EA-831A-C243-8303-096BA8168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509213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20131806</a:t>
            </a:r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최재웅</a:t>
            </a:r>
            <a:endParaRPr kumimoji="1" lang="en-US" altLang="ko-KR" dirty="0"/>
          </a:p>
          <a:p>
            <a:r>
              <a:rPr kumimoji="1" lang="ko-KR" altLang="en-US" dirty="0"/>
              <a:t>담당교수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정의림</a:t>
            </a:r>
            <a:r>
              <a:rPr kumimoji="1" lang="ko-KR" altLang="en-US" dirty="0"/>
              <a:t> 교수님</a:t>
            </a:r>
            <a:endParaRPr kumimoji="1" lang="en-US" altLang="ko-KR" dirty="0"/>
          </a:p>
          <a:p>
            <a:r>
              <a:rPr kumimoji="1" lang="ko-KR" altLang="en-US" dirty="0"/>
              <a:t>일시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2019/07/26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8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8AA6E-C7E4-504A-8FF1-7F15D5D6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FE8A6-D812-E243-9E4B-91F8729B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코드 및 결과</a:t>
            </a:r>
            <a:endParaRPr kumimoji="1" lang="en-US" altLang="ko-KR" dirty="0"/>
          </a:p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코드 및 결과</a:t>
            </a:r>
          </a:p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코드 및 결과</a:t>
            </a:r>
          </a:p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코드 및 결과</a:t>
            </a:r>
          </a:p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코드 및 결과</a:t>
            </a:r>
          </a:p>
        </p:txBody>
      </p:sp>
    </p:spTree>
    <p:extLst>
      <p:ext uri="{BB962C8B-B14F-4D97-AF65-F5344CB8AC3E}">
        <p14:creationId xmlns:p14="http://schemas.microsoft.com/office/powerpoint/2010/main" val="182318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EDF8-F2F8-154A-8039-721A0EFB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코드 및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A050A3-F8A6-694A-A2AC-2ACE537AF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307" y="2214694"/>
            <a:ext cx="4544919" cy="418610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57B4E-185B-4946-99EF-2DE6A8EC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20" y="2214694"/>
            <a:ext cx="4393579" cy="41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EDF8-F2F8-154A-8039-721A0EFB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2-1</a:t>
            </a:r>
            <a:r>
              <a:rPr kumimoji="1" lang="ko-KR" altLang="en-US" dirty="0"/>
              <a:t> 코드 및 결과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CF7235B-5987-2845-B305-EF07B9F76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200" y="5021394"/>
            <a:ext cx="3517900" cy="1371600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1863A9-922A-3741-8658-059D6F7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2214694"/>
            <a:ext cx="4864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EDF8-F2F8-154A-8039-721A0EFB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2-2</a:t>
            </a:r>
            <a:r>
              <a:rPr kumimoji="1" lang="ko-KR" altLang="en-US" dirty="0"/>
              <a:t> 코드 및 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3B5DB38-6425-C142-B02D-C79CB147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056" y="4300149"/>
            <a:ext cx="4501170" cy="193933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760E93-3CB6-124E-91D2-CA8FBB5C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99" y="2047081"/>
            <a:ext cx="4344555" cy="41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EDF8-F2F8-154A-8039-721A0EFB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2-3</a:t>
            </a:r>
            <a:r>
              <a:rPr kumimoji="1" lang="ko-KR" altLang="en-US" dirty="0"/>
              <a:t> 코드 및 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E5A1230-EAEF-B845-8456-C1FEC29C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4314" y="4554156"/>
            <a:ext cx="3303730" cy="197774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6A3032-2D2A-2641-A1DD-3B6310A9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56" y="2223656"/>
            <a:ext cx="3975677" cy="43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6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EDF8-F2F8-154A-8039-721A0EFB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3-1</a:t>
            </a:r>
            <a:r>
              <a:rPr kumimoji="1" lang="ko-KR" altLang="en-US" dirty="0"/>
              <a:t> 코드 및 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30DBF9F-E0E9-6F43-9165-074E83B8A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901" y="4328160"/>
            <a:ext cx="3505200" cy="23622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0132F5-095A-5E4D-8593-9C4FD92C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1" y="2214694"/>
            <a:ext cx="3937000" cy="44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EDF8-F2F8-154A-8039-721A0EFB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실습과제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3-1</a:t>
            </a:r>
            <a:r>
              <a:rPr kumimoji="1" lang="ko-KR" altLang="en-US" dirty="0"/>
              <a:t> 코드 및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35A357-734F-8B41-9707-42E417180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959" y="5285724"/>
            <a:ext cx="3210099" cy="106280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57EFE5-3963-3341-B7DD-7A694EE3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2231231"/>
            <a:ext cx="3947160" cy="41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14697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{491D8457-8F55-C94D-9F32-A34DF4B06DC6}tf10001073</Template>
  <TotalTime>13</TotalTime>
  <Words>72</Words>
  <Application>Microsoft Macintosh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Tw Cen MT</vt:lpstr>
      <vt:lpstr>물방울</vt:lpstr>
      <vt:lpstr>C programming report</vt:lpstr>
      <vt:lpstr>목차</vt:lpstr>
      <vt:lpstr>실습과제 1 코드 및 결과</vt:lpstr>
      <vt:lpstr>실습과제 2-1 코드 및 결과</vt:lpstr>
      <vt:lpstr>실습과제 2-2 코드 및 결과</vt:lpstr>
      <vt:lpstr>실습과제 2-3 코드 및 결과</vt:lpstr>
      <vt:lpstr>실습과제 3-1 코드 및 결과</vt:lpstr>
      <vt:lpstr>실습과제 3-1 코드 및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report</dc:title>
  <dc:creator>최재웅</dc:creator>
  <cp:lastModifiedBy>최재웅</cp:lastModifiedBy>
  <cp:revision>11</cp:revision>
  <dcterms:created xsi:type="dcterms:W3CDTF">2019-07-25T09:49:49Z</dcterms:created>
  <dcterms:modified xsi:type="dcterms:W3CDTF">2019-07-25T10:02:56Z</dcterms:modified>
</cp:coreProperties>
</file>