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24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개발환경구축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1347" y="5657955"/>
            <a:ext cx="8123505" cy="977621"/>
          </a:xfrm>
        </p:spPr>
        <p:txBody>
          <a:bodyPr>
            <a:normAutofit/>
          </a:bodyPr>
          <a:lstStyle/>
          <a:p>
            <a:pPr algn="r"/>
            <a:r>
              <a:rPr lang="ko-KR" altLang="en-US" sz="1400" dirty="0" smtClean="0"/>
              <a:t>박찬웅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박정인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조성현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7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14827"/>
            <a:ext cx="9603275" cy="104923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FTP</a:t>
            </a:r>
            <a:endParaRPr lang="ko-KR" altLang="en-US" sz="3600" dirty="0" smtClean="0"/>
          </a:p>
          <a:p>
            <a:r>
              <a:rPr lang="ko-KR" altLang="en-US" sz="3600" dirty="0" smtClean="0"/>
              <a:t>다양한 에디터</a:t>
            </a:r>
            <a:endParaRPr lang="en-US" sz="3600" dirty="0" smtClean="0"/>
          </a:p>
          <a:p>
            <a:r>
              <a:rPr lang="en-US" sz="3600" dirty="0" smtClean="0"/>
              <a:t>IOS</a:t>
            </a:r>
            <a:endParaRPr lang="ko-KR" altLang="en-US" sz="3600" dirty="0" smtClean="0"/>
          </a:p>
          <a:p>
            <a:r>
              <a:rPr lang="en-US" sz="3600" dirty="0" smtClean="0"/>
              <a:t>Android</a:t>
            </a:r>
          </a:p>
          <a:p>
            <a:r>
              <a:rPr lang="ko-KR" altLang="en-US" sz="3600" dirty="0" smtClean="0"/>
              <a:t>소감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731" y="2496046"/>
            <a:ext cx="9603275" cy="9970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파일질라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200" dirty="0" smtClean="0"/>
              <a:t>            장점</a:t>
            </a:r>
            <a:r>
              <a:rPr lang="ko-KR" altLang="en-US" sz="1200" dirty="0"/>
              <a:t>	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탐색기 스타일의 쉬운 사용자 인터페이스 제공</a:t>
            </a:r>
            <a:r>
              <a:rPr lang="en-US" altLang="ko-KR" sz="1200" dirty="0"/>
              <a:t>,</a:t>
            </a:r>
            <a:r>
              <a:rPr lang="ko-KR" altLang="en-US" sz="1200" dirty="0"/>
              <a:t> 다국어 지원</a:t>
            </a:r>
            <a:r>
              <a:rPr lang="en-US" altLang="ko-KR" sz="1200" dirty="0"/>
              <a:t>,</a:t>
            </a:r>
            <a:r>
              <a:rPr lang="ko-KR" altLang="en-US" sz="1200" dirty="0"/>
              <a:t>업데이트 주기 빠름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무료</a:t>
            </a:r>
            <a:endParaRPr lang="en-US" altLang="ko-KR" sz="1200" dirty="0"/>
          </a:p>
          <a:p>
            <a:pPr marL="0" lvl="1" indent="0">
              <a:spcBef>
                <a:spcPts val="1000"/>
              </a:spcBef>
              <a:buNone/>
            </a:pPr>
            <a:endParaRPr lang="ko-KR" altLang="en-US" dirty="0" smtClean="0"/>
          </a:p>
          <a:p>
            <a:pPr marL="457200" lvl="1" indent="0">
              <a:buNone/>
            </a:pPr>
            <a:endParaRPr lang="ko-KR" alt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88" y="2496046"/>
            <a:ext cx="2455865" cy="133250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51578" y="125723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6123" y="4018128"/>
            <a:ext cx="710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시큐어프로</a:t>
            </a:r>
            <a:endParaRPr lang="en-US" altLang="ko-KR" dirty="0"/>
          </a:p>
          <a:p>
            <a:pPr lvl="1"/>
            <a:r>
              <a:rPr lang="ko-KR" altLang="en-US" sz="1200" dirty="0"/>
              <a:t>장점 </a:t>
            </a:r>
            <a:r>
              <a:rPr lang="en-US" altLang="ko-KR" sz="1200" dirty="0"/>
              <a:t>:</a:t>
            </a:r>
            <a:r>
              <a:rPr lang="ko-KR" altLang="en-US" sz="1200" dirty="0"/>
              <a:t> 디자인이 깔끔함</a:t>
            </a:r>
            <a:r>
              <a:rPr lang="en-US" altLang="ko-KR" sz="1200" dirty="0"/>
              <a:t>,</a:t>
            </a:r>
            <a:r>
              <a:rPr lang="ko-KR" altLang="en-US" sz="1200" dirty="0"/>
              <a:t>원격으로 </a:t>
            </a:r>
            <a:r>
              <a:rPr lang="en-US" altLang="ko-KR" sz="1200" dirty="0"/>
              <a:t>DB</a:t>
            </a:r>
            <a:r>
              <a:rPr lang="ko-KR" altLang="en-US" sz="1200" dirty="0"/>
              <a:t>서버에 접속하여 데이터베이스 관리 가능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en-US" altLang="ko-KR" sz="1200" dirty="0"/>
              <a:t>         </a:t>
            </a:r>
            <a:r>
              <a:rPr lang="ko-KR" altLang="en-US" sz="1200" dirty="0"/>
              <a:t>쿼리 테스트 가능</a:t>
            </a:r>
            <a:r>
              <a:rPr lang="en-US" altLang="ko-KR" sz="1200" dirty="0"/>
              <a:t>, </a:t>
            </a:r>
            <a:r>
              <a:rPr lang="ko-KR" altLang="en-US" sz="1200" dirty="0"/>
              <a:t> 원격 접속 서버 리스트 편집 가능 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31" y="3533837"/>
            <a:ext cx="2116992" cy="14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73441"/>
            <a:ext cx="9603275" cy="1049235"/>
          </a:xfrm>
        </p:spPr>
        <p:txBody>
          <a:bodyPr/>
          <a:lstStyle/>
          <a:p>
            <a:r>
              <a:rPr lang="ko-KR" altLang="en-US" dirty="0" smtClean="0"/>
              <a:t>다양한 에디터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8840"/>
            <a:ext cx="9884637" cy="4115437"/>
          </a:xfrm>
        </p:spPr>
        <p:txBody>
          <a:bodyPr>
            <a:normAutofit/>
          </a:bodyPr>
          <a:lstStyle/>
          <a:p>
            <a:r>
              <a:rPr lang="en-US" dirty="0" smtClean="0"/>
              <a:t>VS code 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ko-KR" altLang="en-US" sz="1600" dirty="0"/>
              <a:t>장점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파일여는 속도 </a:t>
            </a:r>
            <a:r>
              <a:rPr lang="ko-KR" altLang="en-US" sz="1600" dirty="0"/>
              <a:t>빠름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코드 전체 편집 </a:t>
            </a:r>
            <a:r>
              <a:rPr lang="ko-KR" altLang="en-US" sz="1600" dirty="0" smtClean="0"/>
              <a:t>가능최근 닫은 파일 목록 기능 기본 포함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한글 패치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 하나의 창에 여러 개의 폴더를 열 수 없음</a:t>
            </a:r>
          </a:p>
          <a:p>
            <a:r>
              <a:rPr lang="en-US" altLang="ko-KR" dirty="0" smtClean="0"/>
              <a:t>Sublime Text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ko-KR" altLang="en-US" sz="1600" dirty="0"/>
              <a:t>장점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 브라우저에서 </a:t>
            </a:r>
            <a:r>
              <a:rPr lang="en-US" altLang="ko-KR" sz="1600" dirty="0"/>
              <a:t>html</a:t>
            </a:r>
            <a:r>
              <a:rPr lang="ko-KR" altLang="en-US" sz="1600" dirty="0"/>
              <a:t>여는 속도가 가장 빠름</a:t>
            </a:r>
          </a:p>
          <a:p>
            <a:pPr marL="457200" lvl="1" indent="0">
              <a:buNone/>
            </a:pPr>
            <a:r>
              <a:rPr lang="ko-KR" altLang="en-US" sz="1600" dirty="0"/>
              <a:t>단점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처음 </a:t>
            </a:r>
            <a:r>
              <a:rPr lang="ko-KR" altLang="en-US" sz="1600" dirty="0"/>
              <a:t>시작시 많은 플러그인들을 설치해야 원활한 사용 </a:t>
            </a:r>
            <a:r>
              <a:rPr lang="ko-KR" altLang="en-US" sz="1600" dirty="0" smtClean="0"/>
              <a:t>가능</a:t>
            </a:r>
          </a:p>
          <a:p>
            <a:r>
              <a:rPr lang="en-US" altLang="ko-KR" dirty="0" smtClean="0"/>
              <a:t>Atom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사용자 친화적인 설정화면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편의 기능 기본적으로 포함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파일 여는 속도와 브라우저에서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여는 속도가 가장 느림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08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61720"/>
            <a:ext cx="9603275" cy="1049235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Objective-C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	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 베이스로 발전된 객체 지향 언어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스위프트가 나오면서 구시대의 언어가 됐고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	거의 맥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에서만 사용된다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r>
              <a:rPr lang="en-US" altLang="ko-KR" sz="2400" dirty="0" smtClean="0"/>
              <a:t>Swift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변수선언시 타입 명시 없음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강력한 오류처리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보고 쓰기 좋은 언어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err="1" smtClean="0"/>
              <a:t>Xcode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 애플이 만든 </a:t>
            </a:r>
            <a:r>
              <a:rPr lang="en-US" altLang="ko-KR" sz="1800" dirty="0" smtClean="0"/>
              <a:t>IOS </a:t>
            </a:r>
            <a:r>
              <a:rPr lang="ko-KR" altLang="en-US" sz="1800" dirty="0" smtClean="0"/>
              <a:t>개발도구 패키지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아이폰과 연결해서 컴파일 가능</a:t>
            </a:r>
          </a:p>
        </p:txBody>
      </p:sp>
    </p:spTree>
    <p:extLst>
      <p:ext uri="{BB962C8B-B14F-4D97-AF65-F5344CB8AC3E}">
        <p14:creationId xmlns:p14="http://schemas.microsoft.com/office/powerpoint/2010/main" val="459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1049235"/>
          </a:xfrm>
        </p:spPr>
        <p:txBody>
          <a:bodyPr/>
          <a:lstStyle/>
          <a:p>
            <a:r>
              <a:rPr lang="en-US" altLang="ko-KR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안드로이드 스튜디오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r>
              <a:rPr lang="en-US" altLang="ko-KR" dirty="0" smtClean="0"/>
              <a:t>emulator</a:t>
            </a:r>
            <a:r>
              <a:rPr lang="ko-KR" altLang="en-US" dirty="0" smtClean="0"/>
              <a:t> 와 안드로이드 폰으로 연결하여서 컴파일 가능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/>
              <a:t>	 </a:t>
            </a:r>
            <a:r>
              <a:rPr lang="ko-KR" altLang="en-US" dirty="0" smtClean="0"/>
              <a:t>         발전된 </a:t>
            </a:r>
            <a:r>
              <a:rPr lang="en-US" altLang="ko-KR" dirty="0" err="1" smtClean="0"/>
              <a:t>UI,Ux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자동 빌드화</a:t>
            </a:r>
          </a:p>
          <a:p>
            <a:pPr marL="0" indent="0">
              <a:buNone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가상머신으로 한번의 코드작성으로 모든 곳에서 실행이 가능하다</a:t>
            </a:r>
          </a:p>
          <a:p>
            <a:pPr marL="0" indent="0">
              <a:buNone/>
            </a:pPr>
            <a:r>
              <a:rPr lang="ko-KR" altLang="en-US" dirty="0" smtClean="0"/>
              <a:t>코틀린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구글에서 안드로이드 공식 언어로 채택 발전 가능성이 높다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3767"/>
            <a:ext cx="9603275" cy="649987"/>
          </a:xfrm>
        </p:spPr>
        <p:txBody>
          <a:bodyPr/>
          <a:lstStyle/>
          <a:p>
            <a:r>
              <a:rPr lang="ko-KR" altLang="en-US" dirty="0" smtClean="0"/>
              <a:t>소감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조성현</a:t>
            </a:r>
          </a:p>
          <a:p>
            <a:pPr marL="457200" lvl="1" indent="0">
              <a:buNone/>
            </a:pPr>
            <a:r>
              <a:rPr lang="ko-KR" altLang="en-US" dirty="0" smtClean="0"/>
              <a:t>이번 </a:t>
            </a:r>
            <a:r>
              <a:rPr lang="ko-KR" altLang="en-US" dirty="0"/>
              <a:t>기회에 안써본 툴들을 사용하면서 이 툴들의 장점이나 단점에 대해 자세히 알 수 있었고 나에게 맞는 툴을 고를 수 있었다 그리고 </a:t>
            </a:r>
            <a:r>
              <a:rPr lang="en-US" altLang="ko-KR" dirty="0" err="1"/>
              <a:t>xcode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android studio </a:t>
            </a:r>
            <a:r>
              <a:rPr lang="ko-KR" altLang="en-US" dirty="0"/>
              <a:t>를 사용해보면서 애뮬레이터를 이용해 실제 핸드폰에서 보이는 방식으로 테스트를 해보니 처음엔 신기하기도 하였고 나중에 내가 앱을 만들었을때 테스트하기 더 쉬울것 같다</a:t>
            </a:r>
            <a:endParaRPr lang="ko-KR" altLang="en-US" dirty="0" smtClean="0"/>
          </a:p>
          <a:p>
            <a:r>
              <a:rPr lang="ko-KR" altLang="en-US" dirty="0" smtClean="0"/>
              <a:t>박정인</a:t>
            </a:r>
          </a:p>
          <a:p>
            <a:pPr marL="457200" lvl="1" indent="0">
              <a:buNone/>
            </a:pPr>
            <a:r>
              <a:rPr lang="ko-KR" altLang="en-US" dirty="0" smtClean="0"/>
              <a:t> 개발환경 </a:t>
            </a:r>
            <a:r>
              <a:rPr lang="ko-KR" altLang="en-US" dirty="0"/>
              <a:t>구축하면서 이제 실용적인것을 할것 이라는 생각에 좋았다</a:t>
            </a:r>
            <a:r>
              <a:rPr lang="en-US" altLang="ko-KR" dirty="0"/>
              <a:t>. </a:t>
            </a:r>
            <a:r>
              <a:rPr lang="ko-KR" altLang="en-US" dirty="0"/>
              <a:t>학교에서 실습할때는 콘솔창으로 텍스트 띄우는일이 거의 대부분이 였는데 안드로이드 스튜디오로 핸드폰으로 직접 돌려 보기도 해서 좋았다</a:t>
            </a:r>
            <a:r>
              <a:rPr lang="en-US" altLang="ko-KR" dirty="0"/>
              <a:t>. FTP</a:t>
            </a:r>
            <a:r>
              <a:rPr lang="ko-KR" altLang="en-US" dirty="0"/>
              <a:t>사용법 교육받으면서 구체적으로 협업을 준비한다는 느낌이 들었다</a:t>
            </a:r>
            <a:r>
              <a:rPr lang="en-US" altLang="ko-KR" dirty="0"/>
              <a:t>. </a:t>
            </a:r>
            <a:endParaRPr lang="ko-KR" altLang="en-US" dirty="0" smtClean="0"/>
          </a:p>
          <a:p>
            <a:r>
              <a:rPr lang="ko-KR" altLang="en-US" dirty="0" smtClean="0"/>
              <a:t>박찬웅</a:t>
            </a:r>
          </a:p>
          <a:p>
            <a:pPr marL="457200" lvl="1" indent="0">
              <a:buNone/>
            </a:pPr>
            <a:r>
              <a:rPr lang="ko-KR" altLang="en-US" dirty="0" smtClean="0"/>
              <a:t>여러가지 툴을 설치하는 방법과 사용법을 익힐 수 있었고 프로젝트를 만들면서 할 수 있는 설정을 꼼꼼히 살펴볼 수 있는 좋은 기회가 되었다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그리고 이제 실용적으로 무언가를 구현할 수있다는 생각에 기대가 되고 서로 협업이라는 것을 제대로 하는 방법을 익힐 수 있을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남의 코드를 이해하고 코드를 보기 쉽고 간결하게 짤 수 있도록 노력해야겠다는 생각이 든다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122" y="2200930"/>
            <a:ext cx="9603275" cy="805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81559" y="3287212"/>
            <a:ext cx="9583838" cy="0"/>
          </a:xfrm>
          <a:prstGeom prst="line">
            <a:avLst/>
          </a:prstGeom>
          <a:ln w="34925" cap="flat" cmpd="sng">
            <a:solidFill>
              <a:schemeClr val="accent1"/>
            </a:solidFill>
            <a:headEnd type="none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갤러리</Template>
  <TotalTime>170</TotalTime>
  <Words>269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Gill Sans MT</vt:lpstr>
      <vt:lpstr>Arial</vt:lpstr>
      <vt:lpstr>Gallery</vt:lpstr>
      <vt:lpstr>개발환경구축</vt:lpstr>
      <vt:lpstr>목차</vt:lpstr>
      <vt:lpstr>PowerPoint Presentation</vt:lpstr>
      <vt:lpstr>다양한 에디터</vt:lpstr>
      <vt:lpstr>Ios</vt:lpstr>
      <vt:lpstr>Android</vt:lpstr>
      <vt:lpstr>소감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개발환경구축</dc:title>
  <dc:creator>Microsoft Office User</dc:creator>
  <cp:lastModifiedBy>Microsoft Office User</cp:lastModifiedBy>
  <cp:revision>15</cp:revision>
  <dcterms:created xsi:type="dcterms:W3CDTF">2018-06-21T04:31:28Z</dcterms:created>
  <dcterms:modified xsi:type="dcterms:W3CDTF">2018-06-21T07:34:58Z</dcterms:modified>
</cp:coreProperties>
</file>