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5A5-18BD-4D84-8570-76E2827CFB1B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1902-F673-4207-8273-2B3547CB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1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5A5-18BD-4D84-8570-76E2827CFB1B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1902-F673-4207-8273-2B3547CB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0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5A5-18BD-4D84-8570-76E2827CFB1B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1902-F673-4207-8273-2B3547CB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7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5A5-18BD-4D84-8570-76E2827CFB1B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1902-F673-4207-8273-2B3547CB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9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5A5-18BD-4D84-8570-76E2827CFB1B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1902-F673-4207-8273-2B3547CB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9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5A5-18BD-4D84-8570-76E2827CFB1B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1902-F673-4207-8273-2B3547CB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8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5A5-18BD-4D84-8570-76E2827CFB1B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1902-F673-4207-8273-2B3547CB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5A5-18BD-4D84-8570-76E2827CFB1B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1902-F673-4207-8273-2B3547CB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7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5A5-18BD-4D84-8570-76E2827CFB1B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1902-F673-4207-8273-2B3547CB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2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5A5-18BD-4D84-8570-76E2827CFB1B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1902-F673-4207-8273-2B3547CB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4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5A5-18BD-4D84-8570-76E2827CFB1B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1902-F673-4207-8273-2B3547CB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8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65A5-18BD-4D84-8570-76E2827CFB1B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41902-F673-4207-8273-2B3547CB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8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7552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6562" y="1180757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</a:rPr>
              <a:t>안드로이드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</a:rPr>
              <a:t>앱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 개발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포트폴리오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45643" y="6271098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박찬웅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77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04238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179538"/>
            <a:ext cx="2572265" cy="598938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Splash</a:t>
            </a:r>
            <a:endParaRPr lang="ko-KR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8030" y="640856"/>
            <a:ext cx="1814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6494" y="2094949"/>
            <a:ext cx="492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앱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 실행 시 초기 로딩화면을 띄워준다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62" y="958014"/>
            <a:ext cx="2884860" cy="5066269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6866237" y="1040393"/>
            <a:ext cx="2572265" cy="598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Calibri Light" panose="020F0302020204030204" pitchFamily="34" charset="0"/>
              </a:rPr>
              <a:t>SplashActivity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Calibri Light" panose="020F0302020204030204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660294" y="1339862"/>
            <a:ext cx="1524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77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04238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179538"/>
            <a:ext cx="2572265" cy="598938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Main</a:t>
            </a:r>
            <a:endParaRPr lang="ko-KR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8030" y="640856"/>
            <a:ext cx="1814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6494" y="2094949"/>
            <a:ext cx="492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계산기 페이지로 이동하는 버튼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866237" y="1040393"/>
            <a:ext cx="2572265" cy="598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Calibri Light" panose="020F0302020204030204" pitchFamily="34" charset="0"/>
              </a:rPr>
              <a:t>MainActivity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Calibri Light" panose="020F0302020204030204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660294" y="1339862"/>
            <a:ext cx="1524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51" y="985155"/>
            <a:ext cx="2884860" cy="51357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36494" y="2851306"/>
            <a:ext cx="492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브라우저 페이지로 이동하는 버튼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6494" y="3607663"/>
            <a:ext cx="492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인스타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 페이지로 이동하는 버튼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77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04238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179538"/>
            <a:ext cx="2572265" cy="598938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Calculator</a:t>
            </a:r>
            <a:endParaRPr lang="ko-KR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8030" y="640856"/>
            <a:ext cx="1814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6494" y="2094949"/>
            <a:ext cx="492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계산기의 기본적인 기능 구현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866237" y="1040393"/>
            <a:ext cx="2572265" cy="598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Calibri Light" panose="020F0302020204030204" pitchFamily="34" charset="0"/>
              </a:rPr>
              <a:t>CalcActivity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Calibri Light" panose="020F0302020204030204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660294" y="1339862"/>
            <a:ext cx="1524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54" y="1032938"/>
            <a:ext cx="2883053" cy="51063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36494" y="2758095"/>
            <a:ext cx="5167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을 이용해서 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버튼 디자인 추가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1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77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04238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179538"/>
            <a:ext cx="2572265" cy="598938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Browser</a:t>
            </a:r>
            <a:endParaRPr lang="ko-KR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8030" y="640856"/>
            <a:ext cx="1814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6494" y="2094949"/>
            <a:ext cx="492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브라우저를 띄워줌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866237" y="1040393"/>
            <a:ext cx="2572265" cy="598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Calibri Light" panose="020F0302020204030204" pitchFamily="34" charset="0"/>
              </a:rPr>
              <a:t>BrowserActivity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Calibri Light" panose="020F0302020204030204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660294" y="1339862"/>
            <a:ext cx="1524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54" y="1032155"/>
            <a:ext cx="2883053" cy="51822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36494" y="2749857"/>
            <a:ext cx="492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Https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를 넣지 않아도 검색이 됨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970" y="3330911"/>
            <a:ext cx="492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앞으로 가기와 뒤로 가기가 됨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5718" y="3911965"/>
            <a:ext cx="492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뒤로 가기를 두 번 눌러야 종료 됨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0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77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04238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179538"/>
            <a:ext cx="2572265" cy="598938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nstagram</a:t>
            </a:r>
            <a:endParaRPr lang="ko-KR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8030" y="640856"/>
            <a:ext cx="1814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6494" y="2094949"/>
            <a:ext cx="492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인스타를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 카피한 페이지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866237" y="1040393"/>
            <a:ext cx="2829698" cy="598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Calibri Light" panose="020F0302020204030204" pitchFamily="34" charset="0"/>
              </a:rPr>
              <a:t>BabyinstaActivity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Calibri Light" panose="020F0302020204030204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660294" y="1339862"/>
            <a:ext cx="1524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58" y="958014"/>
            <a:ext cx="2916846" cy="51822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36494" y="2686805"/>
            <a:ext cx="492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메뉴를 누르면 화면 이동함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6494" y="3297196"/>
            <a:ext cx="492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을 불러와서 화면을 띄움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8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7302" y="3071020"/>
            <a:ext cx="5628503" cy="598938"/>
          </a:xfrm>
        </p:spPr>
        <p:txBody>
          <a:bodyPr>
            <a:noAutofit/>
          </a:bodyPr>
          <a:lstStyle/>
          <a:p>
            <a:r>
              <a:rPr lang="ko-KR" altLang="en-US" sz="72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감사합니다</a:t>
            </a:r>
            <a:r>
              <a:rPr lang="en-US" altLang="ko-KR" sz="72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ko-KR" altLang="en-US" sz="7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820300" y="3995352"/>
            <a:ext cx="5216608" cy="147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9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103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Adobe 고딕 Std B</vt:lpstr>
      <vt:lpstr>맑은 고딕</vt:lpstr>
      <vt:lpstr>Arial</vt:lpstr>
      <vt:lpstr>Calibri Light</vt:lpstr>
      <vt:lpstr>Office 테마</vt:lpstr>
      <vt:lpstr>안드로이드 앱 개발  포트폴리오</vt:lpstr>
      <vt:lpstr>Splash</vt:lpstr>
      <vt:lpstr>Main</vt:lpstr>
      <vt:lpstr>Calculator</vt:lpstr>
      <vt:lpstr>Browser</vt:lpstr>
      <vt:lpstr>Instagram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앱 개발 포트폴리오</dc:title>
  <dc:creator>407</dc:creator>
  <cp:lastModifiedBy>407</cp:lastModifiedBy>
  <cp:revision>10</cp:revision>
  <dcterms:created xsi:type="dcterms:W3CDTF">2019-07-04T23:40:01Z</dcterms:created>
  <dcterms:modified xsi:type="dcterms:W3CDTF">2019-07-05T01:04:36Z</dcterms:modified>
</cp:coreProperties>
</file>