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4"/>
  </p:notesMasterIdLst>
  <p:sldIdLst>
    <p:sldId id="256" r:id="rId2"/>
    <p:sldId id="257" r:id="rId3"/>
    <p:sldId id="258" r:id="rId4"/>
    <p:sldId id="259" r:id="rId5"/>
    <p:sldId id="270" r:id="rId6"/>
    <p:sldId id="271" r:id="rId7"/>
    <p:sldId id="261" r:id="rId8"/>
    <p:sldId id="275" r:id="rId9"/>
    <p:sldId id="276" r:id="rId10"/>
    <p:sldId id="277" r:id="rId11"/>
    <p:sldId id="278" r:id="rId12"/>
    <p:sldId id="279" r:id="rId13"/>
    <p:sldId id="263" r:id="rId14"/>
    <p:sldId id="264" r:id="rId15"/>
    <p:sldId id="272" r:id="rId16"/>
    <p:sldId id="273" r:id="rId17"/>
    <p:sldId id="274" r:id="rId18"/>
    <p:sldId id="265" r:id="rId19"/>
    <p:sldId id="266" r:id="rId20"/>
    <p:sldId id="267"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1"/>
    <p:restoredTop sz="94690"/>
  </p:normalViewPr>
  <p:slideViewPr>
    <p:cSldViewPr snapToGrid="0" snapToObjects="1">
      <p:cViewPr>
        <p:scale>
          <a:sx n="71" d="100"/>
          <a:sy n="71" d="100"/>
        </p:scale>
        <p:origin x="-112" y="10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6"/>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DBC0566-B7C0-B845-939D-FF45288252A1}" type="presOf" srcId="{863EAE21-0F44-0945-BE24-14E4AABC434B}" destId="{6E009E9B-8246-3F40-8AC3-5B38E276B2E5}" srcOrd="0" destOrd="0" presId="urn:microsoft.com/office/officeart/2005/8/layout/chevron1"/>
    <dgm:cxn modelId="{13CEC440-73B9-C743-BCBF-30AA424A06A3}" type="presOf" srcId="{CBC5D955-9480-C34A-9992-5AEB203E5BC9}" destId="{603CE2A6-86A6-1C4A-A190-ECE2FFE685A6}" srcOrd="0" destOrd="0" presId="urn:microsoft.com/office/officeart/2005/8/layout/chevron1"/>
    <dgm:cxn modelId="{F2BBE171-C299-F84A-AF45-099B9FB001DC}" srcId="{C342DEE3-523F-F042-BEFB-F64A1DCBA45E}" destId="{57E707D1-F904-3C4D-A97D-6344FC1412CE}" srcOrd="5" destOrd="0" parTransId="{35C4A167-B549-0641-BB3E-8676FD9856A0}" sibTransId="{C502865C-5A96-DE48-8F6A-474069216E46}"/>
    <dgm:cxn modelId="{AC1B6D78-1ACA-4545-AF88-5850E52918E4}" srcId="{C342DEE3-523F-F042-BEFB-F64A1DCBA45E}" destId="{863EAE21-0F44-0945-BE24-14E4AABC434B}" srcOrd="0" destOrd="0" parTransId="{EA52A9BA-4055-DF4C-B700-7421C53B81CD}" sibTransId="{31727A54-5C06-2D40-97C1-9233089A8746}"/>
    <dgm:cxn modelId="{860FC67E-6B93-C845-8758-D8DE280D088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20CA2467-5DA2-3C4A-AEA9-34FB99D655A0}" type="presOf" srcId="{5A14CE9C-E1CE-DE41-BDF2-3CBF4DA264D3}" destId="{FE2950AF-BECC-C943-BCDF-474567D4A57C}" srcOrd="0" destOrd="0" presId="urn:microsoft.com/office/officeart/2005/8/layout/chevron1"/>
    <dgm:cxn modelId="{A154CE34-9C49-EF4E-A5F1-BF216B3A4B73}" type="presOf" srcId="{C342DEE3-523F-F042-BEFB-F64A1DCBA45E}" destId="{8898722C-92A5-0841-BFAE-36271E307C60}"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9645F26A-EE27-9042-895A-4ED7B9D716BA}" type="presOf" srcId="{6C924822-371E-0743-AFA9-944C89D688C1}" destId="{533FC013-F1B4-4A4E-B674-EA2CDC4961EC}" srcOrd="0" destOrd="0" presId="urn:microsoft.com/office/officeart/2005/8/layout/chevron1"/>
    <dgm:cxn modelId="{127929D2-00F5-2644-83BF-4B762A86F444}" type="presOf" srcId="{57E707D1-F904-3C4D-A97D-6344FC1412CE}" destId="{C7F9B645-B258-904C-9D96-0FA22C0437A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71DB68EC-88ED-6841-B702-5FCC0C2BAA4B}" type="presParOf" srcId="{8898722C-92A5-0841-BFAE-36271E307C60}" destId="{6E009E9B-8246-3F40-8AC3-5B38E276B2E5}" srcOrd="0" destOrd="0" presId="urn:microsoft.com/office/officeart/2005/8/layout/chevron1"/>
    <dgm:cxn modelId="{E2675EBB-8869-9341-BDEF-3286A127AA4C}" type="presParOf" srcId="{8898722C-92A5-0841-BFAE-36271E307C60}" destId="{2BFA86B6-15A1-9F4F-B58C-6929C70F588F}" srcOrd="1" destOrd="0" presId="urn:microsoft.com/office/officeart/2005/8/layout/chevron1"/>
    <dgm:cxn modelId="{01B928E1-1E0B-E340-AA95-A8D62CEE9E45}" type="presParOf" srcId="{8898722C-92A5-0841-BFAE-36271E307C60}" destId="{7A1517E1-0C42-0D4D-98F3-06E91C77CB05}" srcOrd="2" destOrd="0" presId="urn:microsoft.com/office/officeart/2005/8/layout/chevron1"/>
    <dgm:cxn modelId="{16B62B10-8630-1C48-8300-20A20024E8ED}" type="presParOf" srcId="{8898722C-92A5-0841-BFAE-36271E307C60}" destId="{E8B71F04-2953-3345-8A59-5F0A3D5A5B06}" srcOrd="3" destOrd="0" presId="urn:microsoft.com/office/officeart/2005/8/layout/chevron1"/>
    <dgm:cxn modelId="{A5B9AA81-135F-9D47-B449-DDFE0151D126}" type="presParOf" srcId="{8898722C-92A5-0841-BFAE-36271E307C60}" destId="{FE2950AF-BECC-C943-BCDF-474567D4A57C}" srcOrd="4" destOrd="0" presId="urn:microsoft.com/office/officeart/2005/8/layout/chevron1"/>
    <dgm:cxn modelId="{22119ED6-CBEA-2B49-B644-681B03268241}" type="presParOf" srcId="{8898722C-92A5-0841-BFAE-36271E307C60}" destId="{184DE77C-AF89-5B41-9E74-7FEB5DF2F160}" srcOrd="5" destOrd="0" presId="urn:microsoft.com/office/officeart/2005/8/layout/chevron1"/>
    <dgm:cxn modelId="{E6BFCD24-3B13-3044-8A6D-18D3DE5E7486}" type="presParOf" srcId="{8898722C-92A5-0841-BFAE-36271E307C60}" destId="{603CE2A6-86A6-1C4A-A190-ECE2FFE685A6}" srcOrd="6" destOrd="0" presId="urn:microsoft.com/office/officeart/2005/8/layout/chevron1"/>
    <dgm:cxn modelId="{01D93F77-E209-B84D-AFB0-A8A2106E89FE}" type="presParOf" srcId="{8898722C-92A5-0841-BFAE-36271E307C60}" destId="{7D980C30-51AA-554A-93F3-66F881C819FE}" srcOrd="7" destOrd="0" presId="urn:microsoft.com/office/officeart/2005/8/layout/chevron1"/>
    <dgm:cxn modelId="{C62F729D-2598-B841-9EB0-7FC2384D804D}" type="presParOf" srcId="{8898722C-92A5-0841-BFAE-36271E307C60}" destId="{533FC013-F1B4-4A4E-B674-EA2CDC4961EC}" srcOrd="8" destOrd="0" presId="urn:microsoft.com/office/officeart/2005/8/layout/chevron1"/>
    <dgm:cxn modelId="{3C17FA8C-A0BE-F547-A4C2-3D84F81499E5}" type="presParOf" srcId="{8898722C-92A5-0841-BFAE-36271E307C60}" destId="{41BA7292-B49F-744B-A640-F06D6E30C483}" srcOrd="9" destOrd="0" presId="urn:microsoft.com/office/officeart/2005/8/layout/chevron1"/>
    <dgm:cxn modelId="{912F56A4-D534-C84F-9BBA-C62C248B6CD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Modeling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 Modeling Techniques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smtClean="0"/>
            <a:t>Model</a:t>
          </a:r>
          <a:r>
            <a:rPr lang="en-US" baseline="0" smtClean="0"/>
            <a:t> Tuning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Feature</a:t>
          </a:r>
          <a:r>
            <a:rPr lang="en-US" baseline="0" dirty="0" smtClean="0"/>
            <a:t> Selection</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9A89CFFE-D922-B240-8849-175ECCBAF1E0}" type="presOf" srcId="{5440B975-529B-8643-B0BA-C282599C73E7}" destId="{936BB3F8-9B45-C744-87E9-705D39D000EC}" srcOrd="0" destOrd="0" presId="urn:microsoft.com/office/officeart/2005/8/layout/hList1"/>
    <dgm:cxn modelId="{E21F332F-EA1E-6E45-8BFD-142DB88FD6A3}" type="presOf" srcId="{ABA9151F-7E17-7247-B02C-A4732DA1ADBE}" destId="{C7BDB160-D6E3-EB4E-9A84-7B4C7D21D671}" srcOrd="0" destOrd="0" presId="urn:microsoft.com/office/officeart/2005/8/layout/hList1"/>
    <dgm:cxn modelId="{7807CF46-B62A-034E-BC34-9E476236F5C9}" type="presOf" srcId="{9E48D791-8047-3340-A2BD-71FC765E9B46}" destId="{FCC56E43-391D-7047-BF28-C3B63313A9EE}" srcOrd="0" destOrd="3" presId="urn:microsoft.com/office/officeart/2005/8/layout/hList1"/>
    <dgm:cxn modelId="{DA75DF6F-63E2-904A-B43B-70C25F3143D2}" type="presOf" srcId="{CE2A87B0-19D1-E44D-837E-19EB03E008A0}" destId="{FCC56E43-391D-7047-BF28-C3B63313A9EE}" srcOrd="0" destOrd="1" presId="urn:microsoft.com/office/officeart/2005/8/layout/hList1"/>
    <dgm:cxn modelId="{3E68A06E-6FA1-444D-881B-72FC4FFBC30F}"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8D67E5F-353B-3849-B3E8-DE75AC13C2A1}" type="presOf" srcId="{62401D76-954D-8741-B07D-4EBF04566D70}" destId="{FCC56E43-391D-7047-BF28-C3B63313A9EE}" srcOrd="0" destOrd="2"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D13CD8B0-26A5-2F40-89EA-C62BFCB01492}" type="presParOf" srcId="{936BB3F8-9B45-C744-87E9-705D39D000EC}" destId="{CE11B30A-05FB-B44A-9EEA-6EA3B56FD4E9}" srcOrd="0" destOrd="0" presId="urn:microsoft.com/office/officeart/2005/8/layout/hList1"/>
    <dgm:cxn modelId="{FECE1B2E-F2DD-F546-89AA-6A528FE84AEF}" type="presParOf" srcId="{CE11B30A-05FB-B44A-9EEA-6EA3B56FD4E9}" destId="{C7BDB160-D6E3-EB4E-9A84-7B4C7D21D671}" srcOrd="0" destOrd="0" presId="urn:microsoft.com/office/officeart/2005/8/layout/hList1"/>
    <dgm:cxn modelId="{512BB864-FCDD-184B-B022-FABE3B3E5ED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6"/>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FE61319D-8E99-6E42-96A1-9009F0621201}" type="presOf" srcId="{CBC5D955-9480-C34A-9992-5AEB203E5BC9}" destId="{603CE2A6-86A6-1C4A-A190-ECE2FFE685A6}" srcOrd="0" destOrd="0" presId="urn:microsoft.com/office/officeart/2005/8/layout/chevron1"/>
    <dgm:cxn modelId="{AC1B6D78-1ACA-4545-AF88-5850E52918E4}" srcId="{C342DEE3-523F-F042-BEFB-F64A1DCBA45E}" destId="{863EAE21-0F44-0945-BE24-14E4AABC434B}" srcOrd="0" destOrd="0" parTransId="{EA52A9BA-4055-DF4C-B700-7421C53B81CD}" sibTransId="{31727A54-5C06-2D40-97C1-9233089A8746}"/>
    <dgm:cxn modelId="{22F3DDA3-5DB8-D742-8800-F9301410A2D2}" type="presOf" srcId="{4DB998AD-7927-5B4C-AF89-5EC4A18A0E00}" destId="{7A1517E1-0C42-0D4D-98F3-06E91C77CB0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150F641-378A-FA47-A645-27AC8BA203E1}" type="presOf" srcId="{57E707D1-F904-3C4D-A97D-6344FC1412CE}" destId="{C7F9B645-B258-904C-9D96-0FA22C0437A5}" srcOrd="0" destOrd="0" presId="urn:microsoft.com/office/officeart/2005/8/layout/chevron1"/>
    <dgm:cxn modelId="{14F2A507-E120-8749-A79F-0C2ECDD61E85}" type="presOf" srcId="{6C924822-371E-0743-AFA9-944C89D688C1}" destId="{533FC013-F1B4-4A4E-B674-EA2CDC4961EC}" srcOrd="0" destOrd="0" presId="urn:microsoft.com/office/officeart/2005/8/layout/chevron1"/>
    <dgm:cxn modelId="{0F0CA0D5-361A-AD46-9C26-E0A3DD816C75}" type="presOf" srcId="{C342DEE3-523F-F042-BEFB-F64A1DCBA45E}" destId="{8898722C-92A5-0841-BFAE-36271E307C60}" srcOrd="0" destOrd="0" presId="urn:microsoft.com/office/officeart/2005/8/layout/chevron1"/>
    <dgm:cxn modelId="{5683B22E-706F-5C47-BA7E-BDFD00314749}" type="presOf" srcId="{5A14CE9C-E1CE-DE41-BDF2-3CBF4DA264D3}" destId="{FE2950AF-BECC-C943-BCDF-474567D4A57C}" srcOrd="0" destOrd="0" presId="urn:microsoft.com/office/officeart/2005/8/layout/chevron1"/>
    <dgm:cxn modelId="{E420452D-D066-5C4C-AD6C-F89E9946C38E}"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08F8E7C0-BA80-A54D-8EB1-9179A651F6B4}" type="presParOf" srcId="{8898722C-92A5-0841-BFAE-36271E307C60}" destId="{6E009E9B-8246-3F40-8AC3-5B38E276B2E5}" srcOrd="0" destOrd="0" presId="urn:microsoft.com/office/officeart/2005/8/layout/chevron1"/>
    <dgm:cxn modelId="{6E9BBCA7-8DA7-9941-A8B7-D1B0F5539A4D}" type="presParOf" srcId="{8898722C-92A5-0841-BFAE-36271E307C60}" destId="{2BFA86B6-15A1-9F4F-B58C-6929C70F588F}" srcOrd="1" destOrd="0" presId="urn:microsoft.com/office/officeart/2005/8/layout/chevron1"/>
    <dgm:cxn modelId="{F4923508-1981-A243-BF04-444354ADF969}" type="presParOf" srcId="{8898722C-92A5-0841-BFAE-36271E307C60}" destId="{7A1517E1-0C42-0D4D-98F3-06E91C77CB05}" srcOrd="2" destOrd="0" presId="urn:microsoft.com/office/officeart/2005/8/layout/chevron1"/>
    <dgm:cxn modelId="{7C15CA42-F415-2A4E-8F37-80972B22C397}" type="presParOf" srcId="{8898722C-92A5-0841-BFAE-36271E307C60}" destId="{E8B71F04-2953-3345-8A59-5F0A3D5A5B06}" srcOrd="3" destOrd="0" presId="urn:microsoft.com/office/officeart/2005/8/layout/chevron1"/>
    <dgm:cxn modelId="{8A4CD919-BFA9-1A4E-B946-7B1C5E54AD96}" type="presParOf" srcId="{8898722C-92A5-0841-BFAE-36271E307C60}" destId="{FE2950AF-BECC-C943-BCDF-474567D4A57C}" srcOrd="4" destOrd="0" presId="urn:microsoft.com/office/officeart/2005/8/layout/chevron1"/>
    <dgm:cxn modelId="{C564A8A6-11BB-654E-9BDA-AD80790F50DE}" type="presParOf" srcId="{8898722C-92A5-0841-BFAE-36271E307C60}" destId="{184DE77C-AF89-5B41-9E74-7FEB5DF2F160}" srcOrd="5" destOrd="0" presId="urn:microsoft.com/office/officeart/2005/8/layout/chevron1"/>
    <dgm:cxn modelId="{E0786CC5-A660-CF42-BFE2-1C0267F6EDA1}" type="presParOf" srcId="{8898722C-92A5-0841-BFAE-36271E307C60}" destId="{603CE2A6-86A6-1C4A-A190-ECE2FFE685A6}" srcOrd="6" destOrd="0" presId="urn:microsoft.com/office/officeart/2005/8/layout/chevron1"/>
    <dgm:cxn modelId="{344B6751-3503-9442-8391-E1CF716117B1}" type="presParOf" srcId="{8898722C-92A5-0841-BFAE-36271E307C60}" destId="{7D980C30-51AA-554A-93F3-66F881C819FE}" srcOrd="7" destOrd="0" presId="urn:microsoft.com/office/officeart/2005/8/layout/chevron1"/>
    <dgm:cxn modelId="{1B5652C3-6BEA-9E4D-9F37-62B32E353FEC}" type="presParOf" srcId="{8898722C-92A5-0841-BFAE-36271E307C60}" destId="{533FC013-F1B4-4A4E-B674-EA2CDC4961EC}" srcOrd="8" destOrd="0" presId="urn:microsoft.com/office/officeart/2005/8/layout/chevron1"/>
    <dgm:cxn modelId="{0E7A54B0-CABF-F244-BDEE-B965F5BE28CD}" type="presParOf" srcId="{8898722C-92A5-0841-BFAE-36271E307C60}" destId="{41BA7292-B49F-744B-A640-F06D6E30C483}" srcOrd="9" destOrd="0" presId="urn:microsoft.com/office/officeart/2005/8/layout/chevron1"/>
    <dgm:cxn modelId="{30E2A729-75AA-A240-B6B8-D802694B6BF9}"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Evaluation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Review Process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9E48D791-8047-3340-A2BD-71FC765E9B46}">
      <dgm:prSet phldrT="[Text]"/>
      <dgm:spPr/>
      <dgm:t>
        <a:bodyPr/>
        <a:lstStyle/>
        <a:p>
          <a:r>
            <a:rPr lang="en-US" dirty="0" smtClean="0"/>
            <a:t>Next</a:t>
          </a:r>
          <a:r>
            <a:rPr lang="en-US" baseline="0" dirty="0" smtClean="0"/>
            <a:t> Steps</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Alignment</a:t>
          </a:r>
          <a:r>
            <a:rPr lang="en-US" baseline="0" dirty="0" smtClean="0"/>
            <a:t> of results with objectives</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E6FB97F1-114F-6F4E-A9C9-51270E6B9472}" type="presOf" srcId="{5440B975-529B-8643-B0BA-C282599C73E7}" destId="{936BB3F8-9B45-C744-87E9-705D39D000EC}" srcOrd="0" destOrd="0" presId="urn:microsoft.com/office/officeart/2005/8/layout/hList1"/>
    <dgm:cxn modelId="{729A5AD9-7EC2-0B48-BF88-B5116C41945C}" type="presOf" srcId="{9E48D791-8047-3340-A2BD-71FC765E9B46}" destId="{FCC56E43-391D-7047-BF28-C3B63313A9EE}" srcOrd="0" destOrd="2" presId="urn:microsoft.com/office/officeart/2005/8/layout/hList1"/>
    <dgm:cxn modelId="{308FC5D0-4995-F44F-9EAD-4F9DA30073F9}" type="presOf" srcId="{CE2A87B0-19D1-E44D-837E-19EB03E008A0}" destId="{FCC56E43-391D-7047-BF28-C3B63313A9EE}" srcOrd="0" destOrd="1" presId="urn:microsoft.com/office/officeart/2005/8/layout/hList1"/>
    <dgm:cxn modelId="{D5419683-27B3-0F4A-B70D-BE24C101350E}" type="presOf" srcId="{ABA9151F-7E17-7247-B02C-A4732DA1ADBE}" destId="{C7BDB160-D6E3-EB4E-9A84-7B4C7D21D671}" srcOrd="0" destOrd="0" presId="urn:microsoft.com/office/officeart/2005/8/layout/hList1"/>
    <dgm:cxn modelId="{0B5F989B-10E2-2E4E-AFEB-2D9199D32627}"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2"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A61908A6-D64C-3B4A-9326-6D657F1975FB}" type="presParOf" srcId="{936BB3F8-9B45-C744-87E9-705D39D000EC}" destId="{CE11B30A-05FB-B44A-9EEA-6EA3B56FD4E9}" srcOrd="0" destOrd="0" presId="urn:microsoft.com/office/officeart/2005/8/layout/hList1"/>
    <dgm:cxn modelId="{CE632AD2-1EA8-024C-86D1-A1551A2BC4B3}" type="presParOf" srcId="{CE11B30A-05FB-B44A-9EEA-6EA3B56FD4E9}" destId="{C7BDB160-D6E3-EB4E-9A84-7B4C7D21D671}" srcOrd="0" destOrd="0" presId="urn:microsoft.com/office/officeart/2005/8/layout/hList1"/>
    <dgm:cxn modelId="{4F58FC35-4A05-3D49-8994-D1B47BC0002E}"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1"/>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a:solidFill>
          <a:schemeClr val="accent1"/>
        </a:solidFill>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a:solidFill>
          <a:schemeClr val="accent6"/>
        </a:solidFill>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A238165E-7B12-1848-AA28-33A2F99BB81C}" type="presOf" srcId="{5A14CE9C-E1CE-DE41-BDF2-3CBF4DA264D3}" destId="{FE2950AF-BECC-C943-BCDF-474567D4A57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C1E6AC57-1BA4-5443-AF85-D11C7C5C4464}" type="presOf" srcId="{4DB998AD-7927-5B4C-AF89-5EC4A18A0E00}" destId="{7A1517E1-0C42-0D4D-98F3-06E91C77CB05}" srcOrd="0" destOrd="0" presId="urn:microsoft.com/office/officeart/2005/8/layout/chevron1"/>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E0DF481-70DC-3D45-B99D-2B28D3104F1F}" type="presOf" srcId="{863EAE21-0F44-0945-BE24-14E4AABC434B}" destId="{6E009E9B-8246-3F40-8AC3-5B38E276B2E5}" srcOrd="0" destOrd="0" presId="urn:microsoft.com/office/officeart/2005/8/layout/chevron1"/>
    <dgm:cxn modelId="{5A281091-51BE-B142-9085-B05A23E52A79}" type="presOf" srcId="{57E707D1-F904-3C4D-A97D-6344FC1412CE}" destId="{C7F9B645-B258-904C-9D96-0FA22C0437A5}" srcOrd="0" destOrd="0" presId="urn:microsoft.com/office/officeart/2005/8/layout/chevron1"/>
    <dgm:cxn modelId="{7584CC76-70DF-804A-BD5D-70AB1206249F}" type="presOf" srcId="{C342DEE3-523F-F042-BEFB-F64A1DCBA45E}" destId="{8898722C-92A5-0841-BFAE-36271E307C60}" srcOrd="0" destOrd="0" presId="urn:microsoft.com/office/officeart/2005/8/layout/chevron1"/>
    <dgm:cxn modelId="{82183F48-F42C-D841-A019-5F6540A5D6ED}" type="presOf" srcId="{CBC5D955-9480-C34A-9992-5AEB203E5BC9}" destId="{603CE2A6-86A6-1C4A-A190-ECE2FFE685A6}" srcOrd="0" destOrd="0" presId="urn:microsoft.com/office/officeart/2005/8/layout/chevron1"/>
    <dgm:cxn modelId="{194C9E78-6855-F74B-8B46-0A49EED265ED}" type="presOf" srcId="{6C924822-371E-0743-AFA9-944C89D688C1}" destId="{533FC013-F1B4-4A4E-B674-EA2CDC4961EC}" srcOrd="0" destOrd="0" presId="urn:microsoft.com/office/officeart/2005/8/layout/chevron1"/>
    <dgm:cxn modelId="{36AF811C-188B-B44A-A405-C3F7BA201637}" type="presParOf" srcId="{8898722C-92A5-0841-BFAE-36271E307C60}" destId="{6E009E9B-8246-3F40-8AC3-5B38E276B2E5}" srcOrd="0" destOrd="0" presId="urn:microsoft.com/office/officeart/2005/8/layout/chevron1"/>
    <dgm:cxn modelId="{F1B2FA8A-F39A-814B-91B6-52B66046FDED}" type="presParOf" srcId="{8898722C-92A5-0841-BFAE-36271E307C60}" destId="{2BFA86B6-15A1-9F4F-B58C-6929C70F588F}" srcOrd="1" destOrd="0" presId="urn:microsoft.com/office/officeart/2005/8/layout/chevron1"/>
    <dgm:cxn modelId="{87680712-0F60-454B-8A2E-062966597A2F}" type="presParOf" srcId="{8898722C-92A5-0841-BFAE-36271E307C60}" destId="{7A1517E1-0C42-0D4D-98F3-06E91C77CB05}" srcOrd="2" destOrd="0" presId="urn:microsoft.com/office/officeart/2005/8/layout/chevron1"/>
    <dgm:cxn modelId="{7D30E0A9-C894-B344-BEFE-56D0ED6F89CE}" type="presParOf" srcId="{8898722C-92A5-0841-BFAE-36271E307C60}" destId="{E8B71F04-2953-3345-8A59-5F0A3D5A5B06}" srcOrd="3" destOrd="0" presId="urn:microsoft.com/office/officeart/2005/8/layout/chevron1"/>
    <dgm:cxn modelId="{19D8FD75-3479-EE4D-8ABA-7A7EBBAF3068}" type="presParOf" srcId="{8898722C-92A5-0841-BFAE-36271E307C60}" destId="{FE2950AF-BECC-C943-BCDF-474567D4A57C}" srcOrd="4" destOrd="0" presId="urn:microsoft.com/office/officeart/2005/8/layout/chevron1"/>
    <dgm:cxn modelId="{720E170C-7A63-6D4D-B549-6803D760AB44}" type="presParOf" srcId="{8898722C-92A5-0841-BFAE-36271E307C60}" destId="{184DE77C-AF89-5B41-9E74-7FEB5DF2F160}" srcOrd="5" destOrd="0" presId="urn:microsoft.com/office/officeart/2005/8/layout/chevron1"/>
    <dgm:cxn modelId="{3CE6E9F6-3554-AC40-BD4E-4BDF1D8BB55F}" type="presParOf" srcId="{8898722C-92A5-0841-BFAE-36271E307C60}" destId="{603CE2A6-86A6-1C4A-A190-ECE2FFE685A6}" srcOrd="6" destOrd="0" presId="urn:microsoft.com/office/officeart/2005/8/layout/chevron1"/>
    <dgm:cxn modelId="{D3DF9BEF-BA0F-854B-BECA-46BA6F75D346}" type="presParOf" srcId="{8898722C-92A5-0841-BFAE-36271E307C60}" destId="{7D980C30-51AA-554A-93F3-66F881C819FE}" srcOrd="7" destOrd="0" presId="urn:microsoft.com/office/officeart/2005/8/layout/chevron1"/>
    <dgm:cxn modelId="{252EAB41-C1A4-5D4C-98EC-AD3A804E32A1}" type="presParOf" srcId="{8898722C-92A5-0841-BFAE-36271E307C60}" destId="{533FC013-F1B4-4A4E-B674-EA2CDC4961EC}" srcOrd="8" destOrd="0" presId="urn:microsoft.com/office/officeart/2005/8/layout/chevron1"/>
    <dgm:cxn modelId="{A26BC81F-2428-1E4A-8A9C-554C56DF6C36}" type="presParOf" srcId="{8898722C-92A5-0841-BFAE-36271E307C60}" destId="{41BA7292-B49F-744B-A640-F06D6E30C483}" srcOrd="9" destOrd="0" presId="urn:microsoft.com/office/officeart/2005/8/layout/chevron1"/>
    <dgm:cxn modelId="{AA9BE930-4820-EA4B-B3EA-3C3FDCAEBB3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Deployment</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Business Use</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FF718203-EFFD-0240-B924-8CED5927EA96}" srcId="{5440B975-529B-8643-B0BA-C282599C73E7}" destId="{ABA9151F-7E17-7247-B02C-A4732DA1ADBE}" srcOrd="0" destOrd="0" parTransId="{7A4D4BAC-826A-1944-9B3F-A5B05C639628}" sibTransId="{6CE1DC45-986D-2F40-B980-61CB778D561C}"/>
    <dgm:cxn modelId="{ABE7ED43-A396-1644-B2EB-D8C90B9BA08B}"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7EC821D-E354-4E47-BFAF-A6B3AF3B95B9}" type="presOf" srcId="{ABA9151F-7E17-7247-B02C-A4732DA1ADBE}" destId="{C7BDB160-D6E3-EB4E-9A84-7B4C7D21D671}" srcOrd="0" destOrd="0" presId="urn:microsoft.com/office/officeart/2005/8/layout/hList1"/>
    <dgm:cxn modelId="{45182A84-7312-3646-9E6C-36A0C06D25BB}" type="presOf" srcId="{9E48D791-8047-3340-A2BD-71FC765E9B46}" destId="{FCC56E43-391D-7047-BF28-C3B63313A9EE}" srcOrd="0" destOrd="3" presId="urn:microsoft.com/office/officeart/2005/8/layout/hList1"/>
    <dgm:cxn modelId="{C879F57D-1A81-C14F-85C2-7BB797606153}" type="presOf" srcId="{38FF0FB8-2DB5-504F-8386-8DAB720CFD93}" destId="{FCC56E43-391D-7047-BF28-C3B63313A9EE}"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74125745-8157-9545-9762-ACB35EC6061F}" srcId="{ABA9151F-7E17-7247-B02C-A4732DA1ADBE}" destId="{9E48D791-8047-3340-A2BD-71FC765E9B46}" srcOrd="3" destOrd="0" parTransId="{EBD17254-F682-874B-BB19-BDA4877F993E}" sibTransId="{E77754F6-6036-7E48-962D-93DEF696B215}"/>
    <dgm:cxn modelId="{16043024-F48C-9543-8C3A-822D8B7673CA}" type="presOf" srcId="{CE2A87B0-19D1-E44D-837E-19EB03E008A0}" destId="{FCC56E43-391D-7047-BF28-C3B63313A9EE}" srcOrd="0" destOrd="1"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356BC731-B6A4-5847-A562-5BAE0E2187CF}" type="presOf" srcId="{62401D76-954D-8741-B07D-4EBF04566D70}" destId="{FCC56E43-391D-7047-BF28-C3B63313A9EE}" srcOrd="0" destOrd="2" presId="urn:microsoft.com/office/officeart/2005/8/layout/hList1"/>
    <dgm:cxn modelId="{C71A4760-74F7-7C4A-BC6D-069FE4D090A7}" type="presParOf" srcId="{936BB3F8-9B45-C744-87E9-705D39D000EC}" destId="{CE11B30A-05FB-B44A-9EEA-6EA3B56FD4E9}" srcOrd="0" destOrd="0" presId="urn:microsoft.com/office/officeart/2005/8/layout/hList1"/>
    <dgm:cxn modelId="{48969D8B-C7C6-E646-8489-86E575E15E63}" type="presParOf" srcId="{CE11B30A-05FB-B44A-9EEA-6EA3B56FD4E9}" destId="{C7BDB160-D6E3-EB4E-9A84-7B4C7D21D671}" srcOrd="0" destOrd="0" presId="urn:microsoft.com/office/officeart/2005/8/layout/hList1"/>
    <dgm:cxn modelId="{E7C3280B-AFDA-6841-9F6D-D8932290058F}"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Business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Objectives</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Data Mining Goals</a:t>
          </a:r>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Project Plan</a:t>
          </a:r>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Assess Situation</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DF39822E-63DE-9E45-9D22-CA42432C8AF4}" type="presOf" srcId="{5440B975-529B-8643-B0BA-C282599C73E7}" destId="{936BB3F8-9B45-C744-87E9-705D39D000EC}" srcOrd="0" destOrd="0"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848BC14A-EC58-2B41-B4B5-E08C8FE8379A}" type="presOf" srcId="{9E48D791-8047-3340-A2BD-71FC765E9B46}" destId="{FCC56E43-391D-7047-BF28-C3B63313A9EE}" srcOrd="0" destOrd="3" presId="urn:microsoft.com/office/officeart/2005/8/layout/hList1"/>
    <dgm:cxn modelId="{D1A08669-A92C-5C44-BE92-B1BD5C992EAD}" type="presOf" srcId="{62401D76-954D-8741-B07D-4EBF04566D70}" destId="{FCC56E43-391D-7047-BF28-C3B63313A9EE}" srcOrd="0" destOrd="2" presId="urn:microsoft.com/office/officeart/2005/8/layout/hList1"/>
    <dgm:cxn modelId="{84995C0F-7117-934B-848A-73F0D2C4CB20}" type="presOf" srcId="{ABA9151F-7E17-7247-B02C-A4732DA1ADBE}" destId="{C7BDB160-D6E3-EB4E-9A84-7B4C7D21D671}" srcOrd="0" destOrd="0"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8C604BDA-E4E2-5C49-B0F6-D084EC13AA5F}" type="presOf" srcId="{38FF0FB8-2DB5-504F-8386-8DAB720CFD93}" destId="{FCC56E43-391D-7047-BF28-C3B63313A9EE}" srcOrd="0" destOrd="0" presId="urn:microsoft.com/office/officeart/2005/8/layout/hList1"/>
    <dgm:cxn modelId="{64007269-B613-824D-ABBC-FFEA5E2EF250}" type="presOf" srcId="{CE2A87B0-19D1-E44D-837E-19EB03E008A0}" destId="{FCC56E43-391D-7047-BF28-C3B63313A9EE}" srcOrd="0" destOrd="1"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0F0E38E3-BFFB-9249-8155-21DC01DF5716}" type="presParOf" srcId="{936BB3F8-9B45-C744-87E9-705D39D000EC}" destId="{CE11B30A-05FB-B44A-9EEA-6EA3B56FD4E9}" srcOrd="0" destOrd="0" presId="urn:microsoft.com/office/officeart/2005/8/layout/hList1"/>
    <dgm:cxn modelId="{4CB640DC-4446-F845-B1C0-5BA8318C40F3}" type="presParOf" srcId="{CE11B30A-05FB-B44A-9EEA-6EA3B56FD4E9}" destId="{C7BDB160-D6E3-EB4E-9A84-7B4C7D21D671}" srcOrd="0" destOrd="0" presId="urn:microsoft.com/office/officeart/2005/8/layout/hList1"/>
    <dgm:cxn modelId="{D468448B-8985-F64B-A0BA-86A659805205}"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15C060-EF65-DB40-96FA-5BC4D7ABD359}"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94786BC6-7B67-B34B-886B-3B81D0646D53}">
      <dgm:prSet phldrT="[Text]"/>
      <dgm:spPr/>
      <dgm:t>
        <a:bodyPr/>
        <a:lstStyle/>
        <a:p>
          <a:r>
            <a:rPr lang="en-US" dirty="0" smtClean="0"/>
            <a:t>Stores</a:t>
          </a:r>
          <a:endParaRPr lang="en-US" dirty="0"/>
        </a:p>
      </dgm:t>
    </dgm:pt>
    <dgm:pt modelId="{285E9BCF-0F39-924C-AD88-DE1B6017EF5D}" type="parTrans" cxnId="{30EA9A5A-9DCC-C040-A0AB-0A21602F725A}">
      <dgm:prSet/>
      <dgm:spPr/>
      <dgm:t>
        <a:bodyPr/>
        <a:lstStyle/>
        <a:p>
          <a:endParaRPr lang="en-US"/>
        </a:p>
      </dgm:t>
    </dgm:pt>
    <dgm:pt modelId="{4E6A35A9-06FE-2E44-936A-63F65A20E5E6}" type="sibTrans" cxnId="{30EA9A5A-9DCC-C040-A0AB-0A21602F725A}">
      <dgm:prSet/>
      <dgm:spPr/>
      <dgm:t>
        <a:bodyPr/>
        <a:lstStyle/>
        <a:p>
          <a:endParaRPr lang="en-US"/>
        </a:p>
      </dgm:t>
    </dgm:pt>
    <dgm:pt modelId="{53EB458C-C8F7-5C44-ACD2-8C5C376FA22E}">
      <dgm:prSet phldrT="[Text]"/>
      <dgm:spPr/>
      <dgm:t>
        <a:bodyPr/>
        <a:lstStyle/>
        <a:p>
          <a:r>
            <a:rPr lang="en-US" dirty="0" smtClean="0"/>
            <a:t>Promotions</a:t>
          </a:r>
          <a:endParaRPr lang="en-US" dirty="0"/>
        </a:p>
      </dgm:t>
    </dgm:pt>
    <dgm:pt modelId="{A1834DA6-2148-9443-8F8E-00F56ECA29C9}" type="parTrans" cxnId="{CFCCA978-19FD-3241-B7F2-AF945529A140}">
      <dgm:prSet/>
      <dgm:spPr/>
      <dgm:t>
        <a:bodyPr/>
        <a:lstStyle/>
        <a:p>
          <a:endParaRPr lang="en-US"/>
        </a:p>
      </dgm:t>
    </dgm:pt>
    <dgm:pt modelId="{C261A1A5-70A0-3D46-911F-24FF9BE2FBFC}" type="sibTrans" cxnId="{CFCCA978-19FD-3241-B7F2-AF945529A140}">
      <dgm:prSet/>
      <dgm:spPr/>
      <dgm:t>
        <a:bodyPr/>
        <a:lstStyle/>
        <a:p>
          <a:endParaRPr lang="en-US"/>
        </a:p>
      </dgm:t>
    </dgm:pt>
    <dgm:pt modelId="{AE964973-3106-9442-BF9C-EC4A59C94401}">
      <dgm:prSet phldrT="[Text]"/>
      <dgm:spPr/>
      <dgm:t>
        <a:bodyPr/>
        <a:lstStyle/>
        <a:p>
          <a:r>
            <a:rPr lang="en-US" dirty="0" smtClean="0"/>
            <a:t>Panelists</a:t>
          </a:r>
          <a:endParaRPr lang="en-US" dirty="0"/>
        </a:p>
      </dgm:t>
    </dgm:pt>
    <dgm:pt modelId="{BE920679-991B-0042-B65C-D09DFB3B8D5D}" type="parTrans" cxnId="{AC00C8F2-8188-DB44-9DF0-DE6879EA51FA}">
      <dgm:prSet/>
      <dgm:spPr/>
      <dgm:t>
        <a:bodyPr/>
        <a:lstStyle/>
        <a:p>
          <a:endParaRPr lang="en-US"/>
        </a:p>
      </dgm:t>
    </dgm:pt>
    <dgm:pt modelId="{79AAB44E-A920-9047-B462-CFA36F4A62FB}" type="sibTrans" cxnId="{AC00C8F2-8188-DB44-9DF0-DE6879EA51FA}">
      <dgm:prSet/>
      <dgm:spPr/>
      <dgm:t>
        <a:bodyPr/>
        <a:lstStyle/>
        <a:p>
          <a:endParaRPr lang="en-US"/>
        </a:p>
      </dgm:t>
    </dgm:pt>
    <dgm:pt modelId="{C1CC38EC-6745-754A-9575-F4626E97E4E5}">
      <dgm:prSet/>
      <dgm:spPr/>
      <dgm:t>
        <a:bodyPr/>
        <a:lstStyle/>
        <a:p>
          <a:r>
            <a:rPr lang="en-US" dirty="0" smtClean="0"/>
            <a:t>Products</a:t>
          </a:r>
          <a:endParaRPr lang="en-US" dirty="0"/>
        </a:p>
      </dgm:t>
    </dgm:pt>
    <dgm:pt modelId="{5C7D5B85-4548-4E4F-AA10-31B47B08B036}" type="parTrans" cxnId="{9D632D8C-89A4-D040-B517-5D00C21F7AF7}">
      <dgm:prSet/>
      <dgm:spPr/>
      <dgm:t>
        <a:bodyPr/>
        <a:lstStyle/>
        <a:p>
          <a:endParaRPr lang="en-US"/>
        </a:p>
      </dgm:t>
    </dgm:pt>
    <dgm:pt modelId="{80396F10-18DC-C845-BFC4-47CA54707335}" type="sibTrans" cxnId="{9D632D8C-89A4-D040-B517-5D00C21F7AF7}">
      <dgm:prSet/>
      <dgm:spPr/>
      <dgm:t>
        <a:bodyPr/>
        <a:lstStyle/>
        <a:p>
          <a:endParaRPr lang="en-US"/>
        </a:p>
      </dgm:t>
    </dgm:pt>
    <dgm:pt modelId="{111B194C-2595-6948-AF4F-A7101C3AB318}">
      <dgm:prSet custT="1"/>
      <dgm:spPr/>
      <dgm:t>
        <a:bodyPr/>
        <a:lstStyle/>
        <a:p>
          <a:r>
            <a:rPr lang="en-US" sz="2000" dirty="0" smtClean="0"/>
            <a:t>Prove that the promotions, displays and/or price reductions has a statistically significant impact on sales</a:t>
          </a:r>
          <a:endParaRPr lang="en-US" sz="2000" dirty="0"/>
        </a:p>
      </dgm:t>
    </dgm:pt>
    <dgm:pt modelId="{05DDC455-F3BB-8741-B280-E1E771268F59}" type="parTrans" cxnId="{57E1036A-C3A5-274A-AABF-1D330CAC29F4}">
      <dgm:prSet/>
      <dgm:spPr/>
      <dgm:t>
        <a:bodyPr/>
        <a:lstStyle/>
        <a:p>
          <a:endParaRPr lang="en-US"/>
        </a:p>
      </dgm:t>
    </dgm:pt>
    <dgm:pt modelId="{8C1EEC3A-C634-9748-B493-74D06A9A2FA2}" type="sibTrans" cxnId="{57E1036A-C3A5-274A-AABF-1D330CAC29F4}">
      <dgm:prSet/>
      <dgm:spPr/>
      <dgm:t>
        <a:bodyPr/>
        <a:lstStyle/>
        <a:p>
          <a:endParaRPr lang="en-US"/>
        </a:p>
      </dgm:t>
    </dgm:pt>
    <dgm:pt modelId="{1B278A38-8C9B-6F45-9CF8-C7653DA50F22}">
      <dgm:prSet custT="1"/>
      <dgm:spPr/>
      <dgm:t>
        <a:bodyPr/>
        <a:lstStyle/>
        <a:p>
          <a:r>
            <a:rPr lang="en-US" sz="2000" dirty="0" smtClean="0"/>
            <a:t>Identify panelists demographics that contribute to higher yogurt sales</a:t>
          </a:r>
          <a:endParaRPr lang="en-US" sz="2000" dirty="0"/>
        </a:p>
      </dgm:t>
    </dgm:pt>
    <dgm:pt modelId="{15C40C09-F1EB-DB41-B4BC-A9FAD42C6BBC}" type="parTrans" cxnId="{D29D48F9-5B32-1045-9BF1-7A6AE00B4064}">
      <dgm:prSet/>
      <dgm:spPr/>
      <dgm:t>
        <a:bodyPr/>
        <a:lstStyle/>
        <a:p>
          <a:endParaRPr lang="en-US"/>
        </a:p>
      </dgm:t>
    </dgm:pt>
    <dgm:pt modelId="{BA7C0322-22CC-9549-A49C-2EBA973821DB}" type="sibTrans" cxnId="{D29D48F9-5B32-1045-9BF1-7A6AE00B4064}">
      <dgm:prSet/>
      <dgm:spPr/>
      <dgm:t>
        <a:bodyPr/>
        <a:lstStyle/>
        <a:p>
          <a:endParaRPr lang="en-US"/>
        </a:p>
      </dgm:t>
    </dgm:pt>
    <dgm:pt modelId="{67F4E2BE-FB84-0D40-93EF-D132B09E6564}">
      <dgm:prSet custT="1"/>
      <dgm:spPr/>
      <dgm:t>
        <a:bodyPr/>
        <a:lstStyle/>
        <a:p>
          <a:r>
            <a:rPr lang="en-US" sz="2000" dirty="0" smtClean="0"/>
            <a:t>Identify single or combinations of yogurt attributes that tend to sell better or worse</a:t>
          </a:r>
          <a:endParaRPr lang="en-US" sz="2000" dirty="0"/>
        </a:p>
      </dgm:t>
    </dgm:pt>
    <dgm:pt modelId="{AFEAD551-D16A-A740-856F-B803AAC44DE5}" type="parTrans" cxnId="{50F38147-26C5-A244-B842-FA8B8AEDEFBD}">
      <dgm:prSet/>
      <dgm:spPr/>
      <dgm:t>
        <a:bodyPr/>
        <a:lstStyle/>
        <a:p>
          <a:endParaRPr lang="en-US"/>
        </a:p>
      </dgm:t>
    </dgm:pt>
    <dgm:pt modelId="{ADAA6930-215D-E542-B17C-32F4ACB458A6}" type="sibTrans" cxnId="{50F38147-26C5-A244-B842-FA8B8AEDEFBD}">
      <dgm:prSet/>
      <dgm:spPr/>
      <dgm:t>
        <a:bodyPr/>
        <a:lstStyle/>
        <a:p>
          <a:endParaRPr lang="en-US"/>
        </a:p>
      </dgm:t>
    </dgm:pt>
    <dgm:pt modelId="{F7BFC08D-EE32-A44E-9F98-FC01C3D87130}">
      <dgm:prSet custT="1"/>
      <dgm:spPr/>
      <dgm:t>
        <a:bodyPr/>
        <a:lstStyle/>
        <a:p>
          <a:r>
            <a:rPr lang="en-US" sz="2000" dirty="0" smtClean="0"/>
            <a:t>Determine if there exists geographic trends in the sales data</a:t>
          </a:r>
          <a:endParaRPr lang="en-US" sz="2000" dirty="0"/>
        </a:p>
      </dgm:t>
    </dgm:pt>
    <dgm:pt modelId="{4D924189-6EDA-074A-B7CB-1CE298A3A2F2}" type="parTrans" cxnId="{1E520CD8-D5E2-504B-A0EA-61651F3519E8}">
      <dgm:prSet/>
      <dgm:spPr/>
      <dgm:t>
        <a:bodyPr/>
        <a:lstStyle/>
        <a:p>
          <a:endParaRPr lang="en-US"/>
        </a:p>
      </dgm:t>
    </dgm:pt>
    <dgm:pt modelId="{2481331A-EB85-6243-831C-E7BD7D2BE92C}" type="sibTrans" cxnId="{1E520CD8-D5E2-504B-A0EA-61651F3519E8}">
      <dgm:prSet/>
      <dgm:spPr/>
      <dgm:t>
        <a:bodyPr/>
        <a:lstStyle/>
        <a:p>
          <a:endParaRPr lang="en-US"/>
        </a:p>
      </dgm:t>
    </dgm:pt>
    <dgm:pt modelId="{7D1BF88F-9ACB-4045-8796-6123877C4BE1}">
      <dgm:prSet/>
      <dgm:spPr/>
      <dgm:t>
        <a:bodyPr/>
        <a:lstStyle/>
        <a:p>
          <a:r>
            <a:rPr lang="en-US" dirty="0" smtClean="0"/>
            <a:t>Time Series</a:t>
          </a:r>
          <a:endParaRPr lang="en-US" dirty="0"/>
        </a:p>
      </dgm:t>
    </dgm:pt>
    <dgm:pt modelId="{5BEBED1C-655A-EF45-AA75-E90082BCBB92}" type="parTrans" cxnId="{5A34E595-D795-6242-A888-CD8609B094E3}">
      <dgm:prSet/>
      <dgm:spPr/>
      <dgm:t>
        <a:bodyPr/>
        <a:lstStyle/>
        <a:p>
          <a:endParaRPr lang="en-US"/>
        </a:p>
      </dgm:t>
    </dgm:pt>
    <dgm:pt modelId="{2D594E80-852E-8345-A1F2-40BC92CBC6BF}" type="sibTrans" cxnId="{5A34E595-D795-6242-A888-CD8609B094E3}">
      <dgm:prSet/>
      <dgm:spPr/>
      <dgm:t>
        <a:bodyPr/>
        <a:lstStyle/>
        <a:p>
          <a:endParaRPr lang="en-US"/>
        </a:p>
      </dgm:t>
    </dgm:pt>
    <dgm:pt modelId="{4387CAE3-29E7-A448-A982-09163F5DE4C3}">
      <dgm:prSet custT="1"/>
      <dgm:spPr/>
      <dgm:t>
        <a:bodyPr/>
        <a:lstStyle/>
        <a:p>
          <a:r>
            <a:rPr lang="en-US" sz="2000" dirty="0" smtClean="0"/>
            <a:t>Determine if there exists daily, weekly, monthly or yearly sales patterns</a:t>
          </a:r>
          <a:endParaRPr lang="en-US" sz="2000" dirty="0"/>
        </a:p>
      </dgm:t>
    </dgm:pt>
    <dgm:pt modelId="{3AB3A2A1-EAF5-7745-A303-D0442442C584}" type="parTrans" cxnId="{81D9AA12-0D2A-4549-B573-F9C3385F4488}">
      <dgm:prSet/>
      <dgm:spPr/>
      <dgm:t>
        <a:bodyPr/>
        <a:lstStyle/>
        <a:p>
          <a:endParaRPr lang="en-US"/>
        </a:p>
      </dgm:t>
    </dgm:pt>
    <dgm:pt modelId="{BAB509E5-139B-ED4F-AAD0-F8E597F4837C}" type="sibTrans" cxnId="{81D9AA12-0D2A-4549-B573-F9C3385F4488}">
      <dgm:prSet/>
      <dgm:spPr/>
      <dgm:t>
        <a:bodyPr/>
        <a:lstStyle/>
        <a:p>
          <a:endParaRPr lang="en-US"/>
        </a:p>
      </dgm:t>
    </dgm:pt>
    <dgm:pt modelId="{65E28CFB-2532-9D44-936C-FACE3EA1B42C}" type="pres">
      <dgm:prSet presAssocID="{EC15C060-EF65-DB40-96FA-5BC4D7ABD359}" presName="Name0" presStyleCnt="0">
        <dgm:presLayoutVars>
          <dgm:dir/>
          <dgm:animLvl val="lvl"/>
          <dgm:resizeHandles val="exact"/>
        </dgm:presLayoutVars>
      </dgm:prSet>
      <dgm:spPr/>
      <dgm:t>
        <a:bodyPr/>
        <a:lstStyle/>
        <a:p>
          <a:endParaRPr lang="en-US"/>
        </a:p>
      </dgm:t>
    </dgm:pt>
    <dgm:pt modelId="{B0E8AB8A-EF73-E649-86BE-58F0EE8E435F}" type="pres">
      <dgm:prSet presAssocID="{53EB458C-C8F7-5C44-ACD2-8C5C376FA22E}" presName="linNode" presStyleCnt="0"/>
      <dgm:spPr/>
    </dgm:pt>
    <dgm:pt modelId="{3C39DC98-EED6-3547-87C8-CC08C0C3163B}" type="pres">
      <dgm:prSet presAssocID="{53EB458C-C8F7-5C44-ACD2-8C5C376FA22E}" presName="parentText" presStyleLbl="node1" presStyleIdx="0" presStyleCnt="5" custScaleX="55289">
        <dgm:presLayoutVars>
          <dgm:chMax val="1"/>
          <dgm:bulletEnabled val="1"/>
        </dgm:presLayoutVars>
      </dgm:prSet>
      <dgm:spPr/>
      <dgm:t>
        <a:bodyPr/>
        <a:lstStyle/>
        <a:p>
          <a:endParaRPr lang="en-US"/>
        </a:p>
      </dgm:t>
    </dgm:pt>
    <dgm:pt modelId="{54C8C631-ECFF-4F49-ADAC-69E187D49B79}" type="pres">
      <dgm:prSet presAssocID="{53EB458C-C8F7-5C44-ACD2-8C5C376FA22E}" presName="descendantText" presStyleLbl="alignAccFollowNode1" presStyleIdx="0" presStyleCnt="5" custScaleX="116007">
        <dgm:presLayoutVars>
          <dgm:bulletEnabled val="1"/>
        </dgm:presLayoutVars>
      </dgm:prSet>
      <dgm:spPr/>
      <dgm:t>
        <a:bodyPr/>
        <a:lstStyle/>
        <a:p>
          <a:endParaRPr lang="en-US"/>
        </a:p>
      </dgm:t>
    </dgm:pt>
    <dgm:pt modelId="{C7237384-4D57-4A44-97A7-08546C792C63}" type="pres">
      <dgm:prSet presAssocID="{C261A1A5-70A0-3D46-911F-24FF9BE2FBFC}" presName="sp" presStyleCnt="0"/>
      <dgm:spPr/>
    </dgm:pt>
    <dgm:pt modelId="{72C9248B-0D86-E042-9853-445A82B1C07A}" type="pres">
      <dgm:prSet presAssocID="{AE964973-3106-9442-BF9C-EC4A59C94401}" presName="linNode" presStyleCnt="0"/>
      <dgm:spPr/>
    </dgm:pt>
    <dgm:pt modelId="{1D654AB2-CE71-C443-8245-4FDE463D2AC3}" type="pres">
      <dgm:prSet presAssocID="{AE964973-3106-9442-BF9C-EC4A59C94401}" presName="parentText" presStyleLbl="node1" presStyleIdx="1" presStyleCnt="5" custScaleX="55289">
        <dgm:presLayoutVars>
          <dgm:chMax val="1"/>
          <dgm:bulletEnabled val="1"/>
        </dgm:presLayoutVars>
      </dgm:prSet>
      <dgm:spPr/>
      <dgm:t>
        <a:bodyPr/>
        <a:lstStyle/>
        <a:p>
          <a:endParaRPr lang="en-US"/>
        </a:p>
      </dgm:t>
    </dgm:pt>
    <dgm:pt modelId="{CECFAABA-5545-E442-9240-6F36E7D2C75E}" type="pres">
      <dgm:prSet presAssocID="{AE964973-3106-9442-BF9C-EC4A59C94401}" presName="descendantText" presStyleLbl="alignAccFollowNode1" presStyleIdx="1" presStyleCnt="5" custScaleX="116007">
        <dgm:presLayoutVars>
          <dgm:bulletEnabled val="1"/>
        </dgm:presLayoutVars>
      </dgm:prSet>
      <dgm:spPr/>
      <dgm:t>
        <a:bodyPr/>
        <a:lstStyle/>
        <a:p>
          <a:endParaRPr lang="en-US"/>
        </a:p>
      </dgm:t>
    </dgm:pt>
    <dgm:pt modelId="{9FEBDBD4-237D-5C4E-987C-D2918F932531}" type="pres">
      <dgm:prSet presAssocID="{79AAB44E-A920-9047-B462-CFA36F4A62FB}" presName="sp" presStyleCnt="0"/>
      <dgm:spPr/>
    </dgm:pt>
    <dgm:pt modelId="{1943D4D7-5840-2747-8727-AD1A9D449511}" type="pres">
      <dgm:prSet presAssocID="{C1CC38EC-6745-754A-9575-F4626E97E4E5}" presName="linNode" presStyleCnt="0"/>
      <dgm:spPr/>
    </dgm:pt>
    <dgm:pt modelId="{D1F4E6CC-8D24-2949-A205-28F02629231C}" type="pres">
      <dgm:prSet presAssocID="{C1CC38EC-6745-754A-9575-F4626E97E4E5}" presName="parentText" presStyleLbl="node1" presStyleIdx="2" presStyleCnt="5" custScaleX="55289">
        <dgm:presLayoutVars>
          <dgm:chMax val="1"/>
          <dgm:bulletEnabled val="1"/>
        </dgm:presLayoutVars>
      </dgm:prSet>
      <dgm:spPr/>
      <dgm:t>
        <a:bodyPr/>
        <a:lstStyle/>
        <a:p>
          <a:endParaRPr lang="en-US"/>
        </a:p>
      </dgm:t>
    </dgm:pt>
    <dgm:pt modelId="{786EDB59-FDB9-224A-A545-FA113395C4F9}" type="pres">
      <dgm:prSet presAssocID="{C1CC38EC-6745-754A-9575-F4626E97E4E5}" presName="descendantText" presStyleLbl="alignAccFollowNode1" presStyleIdx="2" presStyleCnt="5" custScaleX="116007">
        <dgm:presLayoutVars>
          <dgm:bulletEnabled val="1"/>
        </dgm:presLayoutVars>
      </dgm:prSet>
      <dgm:spPr/>
      <dgm:t>
        <a:bodyPr/>
        <a:lstStyle/>
        <a:p>
          <a:endParaRPr lang="en-US"/>
        </a:p>
      </dgm:t>
    </dgm:pt>
    <dgm:pt modelId="{2CC036E3-4BC6-BC42-A302-A8BEF3AF5B7E}" type="pres">
      <dgm:prSet presAssocID="{80396F10-18DC-C845-BFC4-47CA54707335}" presName="sp" presStyleCnt="0"/>
      <dgm:spPr/>
    </dgm:pt>
    <dgm:pt modelId="{F6F08DF5-C9F5-2C4D-BD0F-1E36DC70D846}" type="pres">
      <dgm:prSet presAssocID="{94786BC6-7B67-B34B-886B-3B81D0646D53}" presName="linNode" presStyleCnt="0"/>
      <dgm:spPr/>
    </dgm:pt>
    <dgm:pt modelId="{D48D8278-2EE2-784C-A998-880F89472BDA}" type="pres">
      <dgm:prSet presAssocID="{94786BC6-7B67-B34B-886B-3B81D0646D53}" presName="parentText" presStyleLbl="node1" presStyleIdx="3" presStyleCnt="5" custScaleX="55289">
        <dgm:presLayoutVars>
          <dgm:chMax val="1"/>
          <dgm:bulletEnabled val="1"/>
        </dgm:presLayoutVars>
      </dgm:prSet>
      <dgm:spPr/>
      <dgm:t>
        <a:bodyPr/>
        <a:lstStyle/>
        <a:p>
          <a:endParaRPr lang="en-US"/>
        </a:p>
      </dgm:t>
    </dgm:pt>
    <dgm:pt modelId="{94817B68-749E-644A-B4AB-772BAB6917A1}" type="pres">
      <dgm:prSet presAssocID="{94786BC6-7B67-B34B-886B-3B81D0646D53}" presName="descendantText" presStyleLbl="alignAccFollowNode1" presStyleIdx="3" presStyleCnt="5" custScaleX="116007">
        <dgm:presLayoutVars>
          <dgm:bulletEnabled val="1"/>
        </dgm:presLayoutVars>
      </dgm:prSet>
      <dgm:spPr/>
      <dgm:t>
        <a:bodyPr/>
        <a:lstStyle/>
        <a:p>
          <a:endParaRPr lang="en-US"/>
        </a:p>
      </dgm:t>
    </dgm:pt>
    <dgm:pt modelId="{7480537E-65FF-114A-97C8-A39FBDB7B7FC}" type="pres">
      <dgm:prSet presAssocID="{4E6A35A9-06FE-2E44-936A-63F65A20E5E6}" presName="sp" presStyleCnt="0"/>
      <dgm:spPr/>
    </dgm:pt>
    <dgm:pt modelId="{6F5475A1-197A-A943-91C4-AE89FDAE6D16}" type="pres">
      <dgm:prSet presAssocID="{7D1BF88F-9ACB-4045-8796-6123877C4BE1}" presName="linNode" presStyleCnt="0"/>
      <dgm:spPr/>
    </dgm:pt>
    <dgm:pt modelId="{A4BEE834-EB9E-D446-9F30-661025BF60E5}" type="pres">
      <dgm:prSet presAssocID="{7D1BF88F-9ACB-4045-8796-6123877C4BE1}" presName="parentText" presStyleLbl="node1" presStyleIdx="4" presStyleCnt="5" custScaleX="55289">
        <dgm:presLayoutVars>
          <dgm:chMax val="1"/>
          <dgm:bulletEnabled val="1"/>
        </dgm:presLayoutVars>
      </dgm:prSet>
      <dgm:spPr/>
      <dgm:t>
        <a:bodyPr/>
        <a:lstStyle/>
        <a:p>
          <a:endParaRPr lang="en-US"/>
        </a:p>
      </dgm:t>
    </dgm:pt>
    <dgm:pt modelId="{FAAADFFB-6933-2E4E-93F2-84B1D31640C4}" type="pres">
      <dgm:prSet presAssocID="{7D1BF88F-9ACB-4045-8796-6123877C4BE1}" presName="descendantText" presStyleLbl="alignAccFollowNode1" presStyleIdx="4" presStyleCnt="5" custScaleX="116007">
        <dgm:presLayoutVars>
          <dgm:bulletEnabled val="1"/>
        </dgm:presLayoutVars>
      </dgm:prSet>
      <dgm:spPr/>
      <dgm:t>
        <a:bodyPr/>
        <a:lstStyle/>
        <a:p>
          <a:endParaRPr lang="en-US"/>
        </a:p>
      </dgm:t>
    </dgm:pt>
  </dgm:ptLst>
  <dgm:cxnLst>
    <dgm:cxn modelId="{F8734094-CCC2-BE45-ADF1-E405D85783D2}" type="presOf" srcId="{53EB458C-C8F7-5C44-ACD2-8C5C376FA22E}" destId="{3C39DC98-EED6-3547-87C8-CC08C0C3163B}" srcOrd="0" destOrd="0" presId="urn:microsoft.com/office/officeart/2005/8/layout/vList5"/>
    <dgm:cxn modelId="{57E1036A-C3A5-274A-AABF-1D330CAC29F4}" srcId="{53EB458C-C8F7-5C44-ACD2-8C5C376FA22E}" destId="{111B194C-2595-6948-AF4F-A7101C3AB318}" srcOrd="0" destOrd="0" parTransId="{05DDC455-F3BB-8741-B280-E1E771268F59}" sibTransId="{8C1EEC3A-C634-9748-B493-74D06A9A2FA2}"/>
    <dgm:cxn modelId="{9D632D8C-89A4-D040-B517-5D00C21F7AF7}" srcId="{EC15C060-EF65-DB40-96FA-5BC4D7ABD359}" destId="{C1CC38EC-6745-754A-9575-F4626E97E4E5}" srcOrd="2" destOrd="0" parTransId="{5C7D5B85-4548-4E4F-AA10-31B47B08B036}" sibTransId="{80396F10-18DC-C845-BFC4-47CA54707335}"/>
    <dgm:cxn modelId="{4B7823F2-7AC0-D14B-A678-0C2029DB0F59}" type="presOf" srcId="{1B278A38-8C9B-6F45-9CF8-C7653DA50F22}" destId="{CECFAABA-5545-E442-9240-6F36E7D2C75E}" srcOrd="0" destOrd="0" presId="urn:microsoft.com/office/officeart/2005/8/layout/vList5"/>
    <dgm:cxn modelId="{95FCC674-8A39-5441-B454-ED97FF8EF4AB}" type="presOf" srcId="{4387CAE3-29E7-A448-A982-09163F5DE4C3}" destId="{FAAADFFB-6933-2E4E-93F2-84B1D31640C4}" srcOrd="0" destOrd="0" presId="urn:microsoft.com/office/officeart/2005/8/layout/vList5"/>
    <dgm:cxn modelId="{F9778BAC-06DD-5349-926A-F0C9BCF38999}" type="presOf" srcId="{7D1BF88F-9ACB-4045-8796-6123877C4BE1}" destId="{A4BEE834-EB9E-D446-9F30-661025BF60E5}" srcOrd="0" destOrd="0" presId="urn:microsoft.com/office/officeart/2005/8/layout/vList5"/>
    <dgm:cxn modelId="{AC00C8F2-8188-DB44-9DF0-DE6879EA51FA}" srcId="{EC15C060-EF65-DB40-96FA-5BC4D7ABD359}" destId="{AE964973-3106-9442-BF9C-EC4A59C94401}" srcOrd="1" destOrd="0" parTransId="{BE920679-991B-0042-B65C-D09DFB3B8D5D}" sibTransId="{79AAB44E-A920-9047-B462-CFA36F4A62FB}"/>
    <dgm:cxn modelId="{50F38147-26C5-A244-B842-FA8B8AEDEFBD}" srcId="{C1CC38EC-6745-754A-9575-F4626E97E4E5}" destId="{67F4E2BE-FB84-0D40-93EF-D132B09E6564}" srcOrd="0" destOrd="0" parTransId="{AFEAD551-D16A-A740-856F-B803AAC44DE5}" sibTransId="{ADAA6930-215D-E542-B17C-32F4ACB458A6}"/>
    <dgm:cxn modelId="{CFCCA978-19FD-3241-B7F2-AF945529A140}" srcId="{EC15C060-EF65-DB40-96FA-5BC4D7ABD359}" destId="{53EB458C-C8F7-5C44-ACD2-8C5C376FA22E}" srcOrd="0" destOrd="0" parTransId="{A1834DA6-2148-9443-8F8E-00F56ECA29C9}" sibTransId="{C261A1A5-70A0-3D46-911F-24FF9BE2FBFC}"/>
    <dgm:cxn modelId="{31503543-0CE8-2D4B-8646-493FAD5E0791}" type="presOf" srcId="{111B194C-2595-6948-AF4F-A7101C3AB318}" destId="{54C8C631-ECFF-4F49-ADAC-69E187D49B79}" srcOrd="0" destOrd="0" presId="urn:microsoft.com/office/officeart/2005/8/layout/vList5"/>
    <dgm:cxn modelId="{CE5EEE30-0B8E-0241-9696-77A21904EBED}" type="presOf" srcId="{67F4E2BE-FB84-0D40-93EF-D132B09E6564}" destId="{786EDB59-FDB9-224A-A545-FA113395C4F9}" srcOrd="0" destOrd="0" presId="urn:microsoft.com/office/officeart/2005/8/layout/vList5"/>
    <dgm:cxn modelId="{1E520CD8-D5E2-504B-A0EA-61651F3519E8}" srcId="{94786BC6-7B67-B34B-886B-3B81D0646D53}" destId="{F7BFC08D-EE32-A44E-9F98-FC01C3D87130}" srcOrd="0" destOrd="0" parTransId="{4D924189-6EDA-074A-B7CB-1CE298A3A2F2}" sibTransId="{2481331A-EB85-6243-831C-E7BD7D2BE92C}"/>
    <dgm:cxn modelId="{D51B1952-9D20-6143-BD54-2FB45E1F5EC2}" type="presOf" srcId="{F7BFC08D-EE32-A44E-9F98-FC01C3D87130}" destId="{94817B68-749E-644A-B4AB-772BAB6917A1}" srcOrd="0" destOrd="0" presId="urn:microsoft.com/office/officeart/2005/8/layout/vList5"/>
    <dgm:cxn modelId="{81D9AA12-0D2A-4549-B573-F9C3385F4488}" srcId="{7D1BF88F-9ACB-4045-8796-6123877C4BE1}" destId="{4387CAE3-29E7-A448-A982-09163F5DE4C3}" srcOrd="0" destOrd="0" parTransId="{3AB3A2A1-EAF5-7745-A303-D0442442C584}" sibTransId="{BAB509E5-139B-ED4F-AAD0-F8E597F4837C}"/>
    <dgm:cxn modelId="{B555FF64-EFAC-3044-AAB4-D3E5DA4A196E}" type="presOf" srcId="{AE964973-3106-9442-BF9C-EC4A59C94401}" destId="{1D654AB2-CE71-C443-8245-4FDE463D2AC3}" srcOrd="0" destOrd="0" presId="urn:microsoft.com/office/officeart/2005/8/layout/vList5"/>
    <dgm:cxn modelId="{4EC7D9FB-BA4A-1A4E-B56B-3E8D2E666035}" type="presOf" srcId="{94786BC6-7B67-B34B-886B-3B81D0646D53}" destId="{D48D8278-2EE2-784C-A998-880F89472BDA}" srcOrd="0" destOrd="0" presId="urn:microsoft.com/office/officeart/2005/8/layout/vList5"/>
    <dgm:cxn modelId="{30EA9A5A-9DCC-C040-A0AB-0A21602F725A}" srcId="{EC15C060-EF65-DB40-96FA-5BC4D7ABD359}" destId="{94786BC6-7B67-B34B-886B-3B81D0646D53}" srcOrd="3" destOrd="0" parTransId="{285E9BCF-0F39-924C-AD88-DE1B6017EF5D}" sibTransId="{4E6A35A9-06FE-2E44-936A-63F65A20E5E6}"/>
    <dgm:cxn modelId="{078984C3-B192-774A-97B9-6D6E2827A6D6}" type="presOf" srcId="{C1CC38EC-6745-754A-9575-F4626E97E4E5}" destId="{D1F4E6CC-8D24-2949-A205-28F02629231C}" srcOrd="0" destOrd="0" presId="urn:microsoft.com/office/officeart/2005/8/layout/vList5"/>
    <dgm:cxn modelId="{5A34E595-D795-6242-A888-CD8609B094E3}" srcId="{EC15C060-EF65-DB40-96FA-5BC4D7ABD359}" destId="{7D1BF88F-9ACB-4045-8796-6123877C4BE1}" srcOrd="4" destOrd="0" parTransId="{5BEBED1C-655A-EF45-AA75-E90082BCBB92}" sibTransId="{2D594E80-852E-8345-A1F2-40BC92CBC6BF}"/>
    <dgm:cxn modelId="{D29D48F9-5B32-1045-9BF1-7A6AE00B4064}" srcId="{AE964973-3106-9442-BF9C-EC4A59C94401}" destId="{1B278A38-8C9B-6F45-9CF8-C7653DA50F22}" srcOrd="0" destOrd="0" parTransId="{15C40C09-F1EB-DB41-B4BC-A9FAD42C6BBC}" sibTransId="{BA7C0322-22CC-9549-A49C-2EBA973821DB}"/>
    <dgm:cxn modelId="{CEF6CF02-F154-B342-8CE0-4DC6F7A95DDC}" type="presOf" srcId="{EC15C060-EF65-DB40-96FA-5BC4D7ABD359}" destId="{65E28CFB-2532-9D44-936C-FACE3EA1B42C}" srcOrd="0" destOrd="0" presId="urn:microsoft.com/office/officeart/2005/8/layout/vList5"/>
    <dgm:cxn modelId="{EA367757-447B-D747-ACC1-355648EA11D0}" type="presParOf" srcId="{65E28CFB-2532-9D44-936C-FACE3EA1B42C}" destId="{B0E8AB8A-EF73-E649-86BE-58F0EE8E435F}" srcOrd="0" destOrd="0" presId="urn:microsoft.com/office/officeart/2005/8/layout/vList5"/>
    <dgm:cxn modelId="{C2533ECD-C80B-754D-A181-9E413F8C0139}" type="presParOf" srcId="{B0E8AB8A-EF73-E649-86BE-58F0EE8E435F}" destId="{3C39DC98-EED6-3547-87C8-CC08C0C3163B}" srcOrd="0" destOrd="0" presId="urn:microsoft.com/office/officeart/2005/8/layout/vList5"/>
    <dgm:cxn modelId="{20959C81-93A5-3D4F-938B-444FDCB66436}" type="presParOf" srcId="{B0E8AB8A-EF73-E649-86BE-58F0EE8E435F}" destId="{54C8C631-ECFF-4F49-ADAC-69E187D49B79}" srcOrd="1" destOrd="0" presId="urn:microsoft.com/office/officeart/2005/8/layout/vList5"/>
    <dgm:cxn modelId="{53D988AC-DC3A-274B-84E5-D645AAC0F1D7}" type="presParOf" srcId="{65E28CFB-2532-9D44-936C-FACE3EA1B42C}" destId="{C7237384-4D57-4A44-97A7-08546C792C63}" srcOrd="1" destOrd="0" presId="urn:microsoft.com/office/officeart/2005/8/layout/vList5"/>
    <dgm:cxn modelId="{2150C715-C5E4-204B-8532-1A60AB02A4E5}" type="presParOf" srcId="{65E28CFB-2532-9D44-936C-FACE3EA1B42C}" destId="{72C9248B-0D86-E042-9853-445A82B1C07A}" srcOrd="2" destOrd="0" presId="urn:microsoft.com/office/officeart/2005/8/layout/vList5"/>
    <dgm:cxn modelId="{ED4EC659-3B76-834D-AB93-23791C5BCC77}" type="presParOf" srcId="{72C9248B-0D86-E042-9853-445A82B1C07A}" destId="{1D654AB2-CE71-C443-8245-4FDE463D2AC3}" srcOrd="0" destOrd="0" presId="urn:microsoft.com/office/officeart/2005/8/layout/vList5"/>
    <dgm:cxn modelId="{A12F356C-AC48-F948-A9DD-A484C5777C28}" type="presParOf" srcId="{72C9248B-0D86-E042-9853-445A82B1C07A}" destId="{CECFAABA-5545-E442-9240-6F36E7D2C75E}" srcOrd="1" destOrd="0" presId="urn:microsoft.com/office/officeart/2005/8/layout/vList5"/>
    <dgm:cxn modelId="{EFF3C03F-0724-1F4F-ACD6-4A7A17F6436A}" type="presParOf" srcId="{65E28CFB-2532-9D44-936C-FACE3EA1B42C}" destId="{9FEBDBD4-237D-5C4E-987C-D2918F932531}" srcOrd="3" destOrd="0" presId="urn:microsoft.com/office/officeart/2005/8/layout/vList5"/>
    <dgm:cxn modelId="{E877F893-BBC2-024C-8A2C-B795F3F2407F}" type="presParOf" srcId="{65E28CFB-2532-9D44-936C-FACE3EA1B42C}" destId="{1943D4D7-5840-2747-8727-AD1A9D449511}" srcOrd="4" destOrd="0" presId="urn:microsoft.com/office/officeart/2005/8/layout/vList5"/>
    <dgm:cxn modelId="{2363ACDC-382C-9943-940A-E659BC2A04EB}" type="presParOf" srcId="{1943D4D7-5840-2747-8727-AD1A9D449511}" destId="{D1F4E6CC-8D24-2949-A205-28F02629231C}" srcOrd="0" destOrd="0" presId="urn:microsoft.com/office/officeart/2005/8/layout/vList5"/>
    <dgm:cxn modelId="{5847421D-65CE-5A41-A846-90019B49023D}" type="presParOf" srcId="{1943D4D7-5840-2747-8727-AD1A9D449511}" destId="{786EDB59-FDB9-224A-A545-FA113395C4F9}" srcOrd="1" destOrd="0" presId="urn:microsoft.com/office/officeart/2005/8/layout/vList5"/>
    <dgm:cxn modelId="{B3BD2DA8-4355-D04C-9F6F-192D4C8D5084}" type="presParOf" srcId="{65E28CFB-2532-9D44-936C-FACE3EA1B42C}" destId="{2CC036E3-4BC6-BC42-A302-A8BEF3AF5B7E}" srcOrd="5" destOrd="0" presId="urn:microsoft.com/office/officeart/2005/8/layout/vList5"/>
    <dgm:cxn modelId="{1EB7D339-7C2E-E94A-ACA7-DF7CB3141E42}" type="presParOf" srcId="{65E28CFB-2532-9D44-936C-FACE3EA1B42C}" destId="{F6F08DF5-C9F5-2C4D-BD0F-1E36DC70D846}" srcOrd="6" destOrd="0" presId="urn:microsoft.com/office/officeart/2005/8/layout/vList5"/>
    <dgm:cxn modelId="{A68A46E7-5918-1F44-BC0B-51DEA71C8E5F}" type="presParOf" srcId="{F6F08DF5-C9F5-2C4D-BD0F-1E36DC70D846}" destId="{D48D8278-2EE2-784C-A998-880F89472BDA}" srcOrd="0" destOrd="0" presId="urn:microsoft.com/office/officeart/2005/8/layout/vList5"/>
    <dgm:cxn modelId="{FF9B4F6E-ECE7-C44A-A9C9-EA452F871CD2}" type="presParOf" srcId="{F6F08DF5-C9F5-2C4D-BD0F-1E36DC70D846}" destId="{94817B68-749E-644A-B4AB-772BAB6917A1}" srcOrd="1" destOrd="0" presId="urn:microsoft.com/office/officeart/2005/8/layout/vList5"/>
    <dgm:cxn modelId="{9745CBCA-19B4-1C4D-AD0D-4525FA614C62}" type="presParOf" srcId="{65E28CFB-2532-9D44-936C-FACE3EA1B42C}" destId="{7480537E-65FF-114A-97C8-A39FBDB7B7FC}" srcOrd="7" destOrd="0" presId="urn:microsoft.com/office/officeart/2005/8/layout/vList5"/>
    <dgm:cxn modelId="{227979D9-80AB-1345-9BBA-B09DADBE0EFA}" type="presParOf" srcId="{65E28CFB-2532-9D44-936C-FACE3EA1B42C}" destId="{6F5475A1-197A-A943-91C4-AE89FDAE6D16}" srcOrd="8" destOrd="0" presId="urn:microsoft.com/office/officeart/2005/8/layout/vList5"/>
    <dgm:cxn modelId="{4E7A940B-65C5-9544-B52E-36AB2285006F}" type="presParOf" srcId="{6F5475A1-197A-A943-91C4-AE89FDAE6D16}" destId="{A4BEE834-EB9E-D446-9F30-661025BF60E5}" srcOrd="0" destOrd="0" presId="urn:microsoft.com/office/officeart/2005/8/layout/vList5"/>
    <dgm:cxn modelId="{C548E0D3-44D3-C14C-A69F-8A534ABB971C}" type="presParOf" srcId="{6F5475A1-197A-A943-91C4-AE89FDAE6D16}" destId="{FAAADFFB-6933-2E4E-93F2-84B1D31640C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313BF9-DBD8-2940-93F1-B840D79C1F8E}" type="doc">
      <dgm:prSet loTypeId="urn:microsoft.com/office/officeart/2005/8/layout/process3" loCatId="" qsTypeId="urn:microsoft.com/office/officeart/2005/8/quickstyle/simple4" qsCatId="simple" csTypeId="urn:microsoft.com/office/officeart/2005/8/colors/accent1_2" csCatId="accent1" phldr="1"/>
      <dgm:spPr/>
      <dgm:t>
        <a:bodyPr/>
        <a:lstStyle/>
        <a:p>
          <a:endParaRPr lang="en-US"/>
        </a:p>
      </dgm:t>
    </dgm:pt>
    <dgm:pt modelId="{9B369ADB-81A1-564C-817A-A7F02035660A}">
      <dgm:prSet phldrT="[Text]" custT="1"/>
      <dgm:spPr/>
      <dgm:t>
        <a:bodyPr/>
        <a:lstStyle/>
        <a:p>
          <a:r>
            <a:rPr lang="en-US" sz="2000" dirty="0" smtClean="0"/>
            <a:t>ETL</a:t>
          </a:r>
          <a:endParaRPr lang="en-US" sz="2000" dirty="0"/>
        </a:p>
      </dgm:t>
    </dgm:pt>
    <dgm:pt modelId="{AC688CAB-2424-844E-84CE-C8DA0BC0AC90}" type="parTrans" cxnId="{4AB5CB7E-688C-2E4B-BFEC-7D6B413FA533}">
      <dgm:prSet/>
      <dgm:spPr/>
      <dgm:t>
        <a:bodyPr/>
        <a:lstStyle/>
        <a:p>
          <a:endParaRPr lang="en-US"/>
        </a:p>
      </dgm:t>
    </dgm:pt>
    <dgm:pt modelId="{2093FBE8-B10D-2D4C-9824-20811A3BECB1}" type="sibTrans" cxnId="{4AB5CB7E-688C-2E4B-BFEC-7D6B413FA533}">
      <dgm:prSet/>
      <dgm:spPr/>
      <dgm:t>
        <a:bodyPr/>
        <a:lstStyle/>
        <a:p>
          <a:endParaRPr lang="en-US"/>
        </a:p>
      </dgm:t>
    </dgm:pt>
    <dgm:pt modelId="{26269D88-AE26-F34C-B6FA-9414FB64B4EC}">
      <dgm:prSet phldrT="[Text]"/>
      <dgm:spPr/>
      <dgm:t>
        <a:bodyPr/>
        <a:lstStyle/>
        <a:p>
          <a:r>
            <a:rPr lang="en-US" dirty="0" smtClean="0"/>
            <a:t>ID</a:t>
          </a:r>
          <a:r>
            <a:rPr lang="en-US" baseline="0" dirty="0" smtClean="0"/>
            <a:t> and Review data files needed for analysis</a:t>
          </a:r>
          <a:endParaRPr lang="en-US" dirty="0"/>
        </a:p>
      </dgm:t>
    </dgm:pt>
    <dgm:pt modelId="{BC3D0AD9-D07F-FA40-B3D6-CAA05FBAA187}" type="parTrans" cxnId="{458FEBC9-7F3A-2B41-A735-45516366EF94}">
      <dgm:prSet/>
      <dgm:spPr/>
      <dgm:t>
        <a:bodyPr/>
        <a:lstStyle/>
        <a:p>
          <a:endParaRPr lang="en-US"/>
        </a:p>
      </dgm:t>
    </dgm:pt>
    <dgm:pt modelId="{83D002D7-B427-DB42-A9EF-950B48C4DAF2}" type="sibTrans" cxnId="{458FEBC9-7F3A-2B41-A735-45516366EF94}">
      <dgm:prSet/>
      <dgm:spPr/>
      <dgm:t>
        <a:bodyPr/>
        <a:lstStyle/>
        <a:p>
          <a:endParaRPr lang="en-US"/>
        </a:p>
      </dgm:t>
    </dgm:pt>
    <dgm:pt modelId="{21A7DF09-109D-F44D-9D55-8D31B84F402B}">
      <dgm:prSet phldrT="[Text]"/>
      <dgm:spPr/>
      <dgm:t>
        <a:bodyPr/>
        <a:lstStyle/>
        <a:p>
          <a:r>
            <a:rPr lang="en-US" dirty="0" smtClean="0"/>
            <a:t>Clean, Merge</a:t>
          </a:r>
          <a:r>
            <a:rPr lang="en-US" baseline="0" dirty="0" smtClean="0"/>
            <a:t> and Consolidate data by type and similarity</a:t>
          </a:r>
          <a:endParaRPr lang="en-US" dirty="0"/>
        </a:p>
      </dgm:t>
    </dgm:pt>
    <dgm:pt modelId="{747A3AF3-C325-574C-9821-189E1CFA7C5D}" type="parTrans" cxnId="{5D8BF719-CAF8-C441-B123-B1C5077A2B90}">
      <dgm:prSet/>
      <dgm:spPr/>
      <dgm:t>
        <a:bodyPr/>
        <a:lstStyle/>
        <a:p>
          <a:endParaRPr lang="en-US"/>
        </a:p>
      </dgm:t>
    </dgm:pt>
    <dgm:pt modelId="{E1E1B3A8-62B4-A140-BEEA-8EFD32059CC8}" type="sibTrans" cxnId="{5D8BF719-CAF8-C441-B123-B1C5077A2B90}">
      <dgm:prSet/>
      <dgm:spPr/>
      <dgm:t>
        <a:bodyPr/>
        <a:lstStyle/>
        <a:p>
          <a:endParaRPr lang="en-US"/>
        </a:p>
      </dgm:t>
    </dgm:pt>
    <dgm:pt modelId="{B1BA2450-B49F-4446-A3DD-88D4E04D0F7F}">
      <dgm:prSet phldrT="[Text]"/>
      <dgm:spPr/>
      <dgm:t>
        <a:bodyPr/>
        <a:lstStyle/>
        <a:p>
          <a:r>
            <a:rPr lang="en-US" dirty="0" smtClean="0"/>
            <a:t>Store cleanse</a:t>
          </a:r>
          <a:r>
            <a:rPr lang="en-US" baseline="0" dirty="0" smtClean="0"/>
            <a:t> </a:t>
          </a:r>
          <a:r>
            <a:rPr lang="en-US" dirty="0" smtClean="0"/>
            <a:t>data in H5 file for analysis</a:t>
          </a:r>
          <a:endParaRPr lang="en-US" dirty="0"/>
        </a:p>
      </dgm:t>
    </dgm:pt>
    <dgm:pt modelId="{9D676CD5-F0A6-B343-9037-FA437AB9DAE2}" type="parTrans" cxnId="{343BA97C-7A35-7546-A4AD-6DD508FB2A7A}">
      <dgm:prSet/>
      <dgm:spPr/>
      <dgm:t>
        <a:bodyPr/>
        <a:lstStyle/>
        <a:p>
          <a:endParaRPr lang="en-US"/>
        </a:p>
      </dgm:t>
    </dgm:pt>
    <dgm:pt modelId="{E9C82A6D-EA53-4345-B676-80E10490F359}" type="sibTrans" cxnId="{343BA97C-7A35-7546-A4AD-6DD508FB2A7A}">
      <dgm:prSet/>
      <dgm:spPr/>
      <dgm:t>
        <a:bodyPr/>
        <a:lstStyle/>
        <a:p>
          <a:endParaRPr lang="en-US"/>
        </a:p>
      </dgm:t>
    </dgm:pt>
    <dgm:pt modelId="{9EAAE3A0-454D-B149-9AE5-F7FF640833FB}">
      <dgm:prSet phldrT="[Text]" custT="1"/>
      <dgm:spPr/>
      <dgm:t>
        <a:bodyPr/>
        <a:lstStyle/>
        <a:p>
          <a:r>
            <a:rPr lang="en-US" sz="2000" dirty="0" smtClean="0"/>
            <a:t>Mini-CRISP</a:t>
          </a:r>
          <a:endParaRPr lang="en-US" sz="2000" dirty="0"/>
        </a:p>
      </dgm:t>
    </dgm:pt>
    <dgm:pt modelId="{E019E5A0-4064-2B46-A40E-07FC11A98F7B}" type="parTrans" cxnId="{1D2F7B8F-5ABF-A942-8B4B-1285CD3F7F43}">
      <dgm:prSet/>
      <dgm:spPr/>
      <dgm:t>
        <a:bodyPr/>
        <a:lstStyle/>
        <a:p>
          <a:endParaRPr lang="en-US"/>
        </a:p>
      </dgm:t>
    </dgm:pt>
    <dgm:pt modelId="{E4EA57EB-71E6-C744-A707-62FB4A624398}" type="sibTrans" cxnId="{1D2F7B8F-5ABF-A942-8B4B-1285CD3F7F43}">
      <dgm:prSet/>
      <dgm:spPr/>
      <dgm:t>
        <a:bodyPr/>
        <a:lstStyle/>
        <a:p>
          <a:endParaRPr lang="en-US"/>
        </a:p>
      </dgm:t>
    </dgm:pt>
    <dgm:pt modelId="{7D04C596-2093-8F49-9D73-4FB8FD5C04AA}">
      <dgm:prSet phldrT="[Text]"/>
      <dgm:spPr/>
      <dgm:t>
        <a:bodyPr/>
        <a:lstStyle/>
        <a:p>
          <a:r>
            <a:rPr lang="en-US" dirty="0" smtClean="0"/>
            <a:t>Perform a smaller CRISP on each data element</a:t>
          </a:r>
          <a:endParaRPr lang="en-US" dirty="0"/>
        </a:p>
      </dgm:t>
    </dgm:pt>
    <dgm:pt modelId="{77116D4A-1DFA-6A48-BF7A-AEBED15CB383}" type="parTrans" cxnId="{C8CE9D11-5D24-3E41-B780-DFA567BAB9D2}">
      <dgm:prSet/>
      <dgm:spPr/>
      <dgm:t>
        <a:bodyPr/>
        <a:lstStyle/>
        <a:p>
          <a:endParaRPr lang="en-US"/>
        </a:p>
      </dgm:t>
    </dgm:pt>
    <dgm:pt modelId="{1317FFEC-A443-D646-8353-6FD57376A447}" type="sibTrans" cxnId="{C8CE9D11-5D24-3E41-B780-DFA567BAB9D2}">
      <dgm:prSet/>
      <dgm:spPr/>
      <dgm:t>
        <a:bodyPr/>
        <a:lstStyle/>
        <a:p>
          <a:endParaRPr lang="en-US"/>
        </a:p>
      </dgm:t>
    </dgm:pt>
    <dgm:pt modelId="{98787E5F-3FC1-CE45-B18E-8B8325E54C48}">
      <dgm:prSet phldrT="[Text]"/>
      <dgm:spPr/>
      <dgm:t>
        <a:bodyPr/>
        <a:lstStyle/>
        <a:p>
          <a:endParaRPr lang="en-US" dirty="0"/>
        </a:p>
      </dgm:t>
    </dgm:pt>
    <dgm:pt modelId="{6179D542-F660-2041-8704-3DF76B798D00}" type="parTrans" cxnId="{CBF046E8-A473-9F41-A917-7B25E067C33D}">
      <dgm:prSet/>
      <dgm:spPr/>
      <dgm:t>
        <a:bodyPr/>
        <a:lstStyle/>
        <a:p>
          <a:endParaRPr lang="en-US"/>
        </a:p>
      </dgm:t>
    </dgm:pt>
    <dgm:pt modelId="{4167DE01-570C-1749-ACF9-4E2C801AD9B4}" type="sibTrans" cxnId="{CBF046E8-A473-9F41-A917-7B25E067C33D}">
      <dgm:prSet/>
      <dgm:spPr/>
      <dgm:t>
        <a:bodyPr/>
        <a:lstStyle/>
        <a:p>
          <a:endParaRPr lang="en-US"/>
        </a:p>
      </dgm:t>
    </dgm:pt>
    <dgm:pt modelId="{4081EC8C-8564-ED4F-B48B-BF976F2C1CFF}">
      <dgm:prSet phldrT="[Text]"/>
      <dgm:spPr/>
      <dgm:t>
        <a:bodyPr/>
        <a:lstStyle/>
        <a:p>
          <a:r>
            <a:rPr lang="en-US" dirty="0" smtClean="0"/>
            <a:t>Data Understanding,</a:t>
          </a:r>
          <a:r>
            <a:rPr lang="en-US" baseline="0" dirty="0" smtClean="0"/>
            <a:t> Data Preparation and Modeling</a:t>
          </a:r>
          <a:endParaRPr lang="en-US" dirty="0"/>
        </a:p>
      </dgm:t>
    </dgm:pt>
    <dgm:pt modelId="{B3E5AA8E-0D9D-7A4D-9030-3EAB7C28AC17}" type="parTrans" cxnId="{2B42BAF6-BBC5-F743-A645-E2C06A719287}">
      <dgm:prSet/>
      <dgm:spPr/>
      <dgm:t>
        <a:bodyPr/>
        <a:lstStyle/>
        <a:p>
          <a:endParaRPr lang="en-US"/>
        </a:p>
      </dgm:t>
    </dgm:pt>
    <dgm:pt modelId="{912316C6-1352-F14A-A432-03516B9B902E}" type="sibTrans" cxnId="{2B42BAF6-BBC5-F743-A645-E2C06A719287}">
      <dgm:prSet/>
      <dgm:spPr/>
      <dgm:t>
        <a:bodyPr/>
        <a:lstStyle/>
        <a:p>
          <a:endParaRPr lang="en-US"/>
        </a:p>
      </dgm:t>
    </dgm:pt>
    <dgm:pt modelId="{CE382CF1-16B5-E642-A14B-9B72B088A6A0}">
      <dgm:prSet phldrT="[Text]" custT="1"/>
      <dgm:spPr/>
      <dgm:t>
        <a:bodyPr/>
        <a:lstStyle/>
        <a:p>
          <a:r>
            <a:rPr lang="en-US" sz="2000" dirty="0" smtClean="0"/>
            <a:t>Integrate</a:t>
          </a:r>
          <a:endParaRPr lang="en-US" sz="2000" dirty="0"/>
        </a:p>
      </dgm:t>
    </dgm:pt>
    <dgm:pt modelId="{044A09C7-5D9F-E947-8354-6DBA630FBE7D}" type="parTrans" cxnId="{124506FD-F201-DD4A-92C4-D4C3CC2B17D8}">
      <dgm:prSet/>
      <dgm:spPr/>
      <dgm:t>
        <a:bodyPr/>
        <a:lstStyle/>
        <a:p>
          <a:endParaRPr lang="en-US"/>
        </a:p>
      </dgm:t>
    </dgm:pt>
    <dgm:pt modelId="{BD191F1E-3E9E-1541-AAD1-328E5BEE20F9}" type="sibTrans" cxnId="{124506FD-F201-DD4A-92C4-D4C3CC2B17D8}">
      <dgm:prSet/>
      <dgm:spPr/>
      <dgm:t>
        <a:bodyPr/>
        <a:lstStyle/>
        <a:p>
          <a:endParaRPr lang="en-US"/>
        </a:p>
      </dgm:t>
    </dgm:pt>
    <dgm:pt modelId="{96DF3A74-93E9-454E-9E6B-B7D7D320E944}">
      <dgm:prSet phldrT="[Text]"/>
      <dgm:spPr/>
      <dgm:t>
        <a:bodyPr/>
        <a:lstStyle/>
        <a:p>
          <a:r>
            <a:rPr lang="en-US" dirty="0" smtClean="0"/>
            <a:t>Improve smaller models by merging data sets and exploiting Mini-CRISP provided</a:t>
          </a:r>
          <a:r>
            <a:rPr lang="en-US" baseline="0" dirty="0" smtClean="0"/>
            <a:t> insights</a:t>
          </a:r>
        </a:p>
      </dgm:t>
    </dgm:pt>
    <dgm:pt modelId="{3D529A1D-6F2B-B644-9AC9-8BC2E38DD2F9}" type="parTrans" cxnId="{28ED8B59-DC0C-4F49-A15F-0B365E40E329}">
      <dgm:prSet/>
      <dgm:spPr/>
      <dgm:t>
        <a:bodyPr/>
        <a:lstStyle/>
        <a:p>
          <a:endParaRPr lang="en-US"/>
        </a:p>
      </dgm:t>
    </dgm:pt>
    <dgm:pt modelId="{8F653FD3-76D3-F240-9F81-C53E3623F21B}" type="sibTrans" cxnId="{28ED8B59-DC0C-4F49-A15F-0B365E40E329}">
      <dgm:prSet/>
      <dgm:spPr/>
      <dgm:t>
        <a:bodyPr/>
        <a:lstStyle/>
        <a:p>
          <a:endParaRPr lang="en-US"/>
        </a:p>
      </dgm:t>
    </dgm:pt>
    <dgm:pt modelId="{AAD21A6D-798B-0F47-BE8B-B473DCE81BDC}">
      <dgm:prSet phldrT="[Text]"/>
      <dgm:spPr/>
      <dgm:t>
        <a:bodyPr/>
        <a:lstStyle/>
        <a:p>
          <a:endParaRPr lang="en-US" baseline="0" dirty="0" smtClean="0"/>
        </a:p>
      </dgm:t>
    </dgm:pt>
    <dgm:pt modelId="{A5F0785C-9386-1242-AD84-A5EE8E2078A9}" type="parTrans" cxnId="{1A56D389-590F-B240-B2D2-E1C77F5C905B}">
      <dgm:prSet/>
      <dgm:spPr/>
      <dgm:t>
        <a:bodyPr/>
        <a:lstStyle/>
        <a:p>
          <a:endParaRPr lang="en-US"/>
        </a:p>
      </dgm:t>
    </dgm:pt>
    <dgm:pt modelId="{82E55DCD-CF1D-034F-90E8-90A02AAAE72B}" type="sibTrans" cxnId="{1A56D389-590F-B240-B2D2-E1C77F5C905B}">
      <dgm:prSet/>
      <dgm:spPr/>
      <dgm:t>
        <a:bodyPr/>
        <a:lstStyle/>
        <a:p>
          <a:endParaRPr lang="en-US"/>
        </a:p>
      </dgm:t>
    </dgm:pt>
    <dgm:pt modelId="{35979319-E023-0049-8EF2-51587F5EB4E2}">
      <dgm:prSet phldrT="[Text]"/>
      <dgm:spPr/>
      <dgm:t>
        <a:bodyPr/>
        <a:lstStyle/>
        <a:p>
          <a:r>
            <a:rPr lang="en-US" baseline="0" dirty="0" smtClean="0"/>
            <a:t>Incorporate outside data to improve models</a:t>
          </a:r>
        </a:p>
      </dgm:t>
    </dgm:pt>
    <dgm:pt modelId="{2AC3133B-1545-104C-A4B5-9E05D7A7F8C2}" type="parTrans" cxnId="{D2E2A524-197C-CF4B-A616-4E5498769A4D}">
      <dgm:prSet/>
      <dgm:spPr/>
      <dgm:t>
        <a:bodyPr/>
        <a:lstStyle/>
        <a:p>
          <a:endParaRPr lang="en-US"/>
        </a:p>
      </dgm:t>
    </dgm:pt>
    <dgm:pt modelId="{609D4920-B7B6-B04A-AB7E-A1894AD228BF}" type="sibTrans" cxnId="{D2E2A524-197C-CF4B-A616-4E5498769A4D}">
      <dgm:prSet/>
      <dgm:spPr/>
      <dgm:t>
        <a:bodyPr/>
        <a:lstStyle/>
        <a:p>
          <a:endParaRPr lang="en-US"/>
        </a:p>
      </dgm:t>
    </dgm:pt>
    <dgm:pt modelId="{4E49072E-2A96-7341-B795-55B642E78C3A}">
      <dgm:prSet custT="1"/>
      <dgm:spPr/>
      <dgm:t>
        <a:bodyPr/>
        <a:lstStyle/>
        <a:p>
          <a:r>
            <a:rPr lang="en-US" sz="2000" dirty="0" smtClean="0"/>
            <a:t>Merge</a:t>
          </a:r>
          <a:endParaRPr lang="en-US" sz="2000" dirty="0"/>
        </a:p>
      </dgm:t>
    </dgm:pt>
    <dgm:pt modelId="{45F66E07-05B5-D942-A9A3-D992718DBD4B}" type="parTrans" cxnId="{47F54F27-AEE9-034E-B403-A9D822F688EE}">
      <dgm:prSet/>
      <dgm:spPr/>
      <dgm:t>
        <a:bodyPr/>
        <a:lstStyle/>
        <a:p>
          <a:endParaRPr lang="en-US"/>
        </a:p>
      </dgm:t>
    </dgm:pt>
    <dgm:pt modelId="{A3013167-2508-A847-AE36-1E9067AA8CD7}" type="sibTrans" cxnId="{47F54F27-AEE9-034E-B403-A9D822F688EE}">
      <dgm:prSet/>
      <dgm:spPr/>
      <dgm:t>
        <a:bodyPr/>
        <a:lstStyle/>
        <a:p>
          <a:endParaRPr lang="en-US"/>
        </a:p>
      </dgm:t>
    </dgm:pt>
    <dgm:pt modelId="{DB1F1E84-CB56-E044-994B-73C76FE8EF1F}">
      <dgm:prSet/>
      <dgm:spPr/>
      <dgm:t>
        <a:bodyPr/>
        <a:lstStyle/>
        <a:p>
          <a:r>
            <a:rPr lang="en-US" dirty="0" smtClean="0"/>
            <a:t>Build a larger sales model utilizing all previously work </a:t>
          </a:r>
          <a:endParaRPr lang="en-US" dirty="0"/>
        </a:p>
      </dgm:t>
    </dgm:pt>
    <dgm:pt modelId="{FD074FFE-500B-2F43-B1C6-F091EE433C77}" type="parTrans" cxnId="{5432D646-19C6-BC46-972B-6801697E4DC5}">
      <dgm:prSet/>
      <dgm:spPr/>
      <dgm:t>
        <a:bodyPr/>
        <a:lstStyle/>
        <a:p>
          <a:endParaRPr lang="en-US"/>
        </a:p>
      </dgm:t>
    </dgm:pt>
    <dgm:pt modelId="{107E43AA-216C-7B45-BD03-11B090696CE3}" type="sibTrans" cxnId="{5432D646-19C6-BC46-972B-6801697E4DC5}">
      <dgm:prSet/>
      <dgm:spPr/>
      <dgm:t>
        <a:bodyPr/>
        <a:lstStyle/>
        <a:p>
          <a:endParaRPr lang="en-US"/>
        </a:p>
      </dgm:t>
    </dgm:pt>
    <dgm:pt modelId="{209AEAE2-1BFE-6149-98D0-75187C83C1C8}">
      <dgm:prSet/>
      <dgm:spPr/>
      <dgm:t>
        <a:bodyPr/>
        <a:lstStyle/>
        <a:p>
          <a:endParaRPr lang="en-US" dirty="0"/>
        </a:p>
      </dgm:t>
    </dgm:pt>
    <dgm:pt modelId="{41E85FD6-3A49-CC41-9A9F-6C9F02009C39}" type="parTrans" cxnId="{4DB04F18-3522-184B-AEDC-4FE36567F72F}">
      <dgm:prSet/>
      <dgm:spPr/>
      <dgm:t>
        <a:bodyPr/>
        <a:lstStyle/>
        <a:p>
          <a:endParaRPr lang="en-US"/>
        </a:p>
      </dgm:t>
    </dgm:pt>
    <dgm:pt modelId="{16FDB1C1-866A-164A-BA9F-ADB504B3FAA2}" type="sibTrans" cxnId="{4DB04F18-3522-184B-AEDC-4FE36567F72F}">
      <dgm:prSet/>
      <dgm:spPr/>
      <dgm:t>
        <a:bodyPr/>
        <a:lstStyle/>
        <a:p>
          <a:endParaRPr lang="en-US"/>
        </a:p>
      </dgm:t>
    </dgm:pt>
    <dgm:pt modelId="{9E83D144-8E85-6344-AFCE-845758D503B6}">
      <dgm:prSet phldrT="[Text]"/>
      <dgm:spPr/>
      <dgm:t>
        <a:bodyPr/>
        <a:lstStyle/>
        <a:p>
          <a:endParaRPr lang="en-US" dirty="0"/>
        </a:p>
      </dgm:t>
    </dgm:pt>
    <dgm:pt modelId="{A1E91E5A-7300-FF4F-AC14-D0FA9D10FE7A}" type="parTrans" cxnId="{C25488CD-DD26-6E48-8446-33A66EDFE91F}">
      <dgm:prSet/>
      <dgm:spPr/>
      <dgm:t>
        <a:bodyPr/>
        <a:lstStyle/>
        <a:p>
          <a:endParaRPr lang="en-US"/>
        </a:p>
      </dgm:t>
    </dgm:pt>
    <dgm:pt modelId="{117668E8-1600-2442-B710-4E5ED55ED899}" type="sibTrans" cxnId="{C25488CD-DD26-6E48-8446-33A66EDFE91F}">
      <dgm:prSet/>
      <dgm:spPr/>
      <dgm:t>
        <a:bodyPr/>
        <a:lstStyle/>
        <a:p>
          <a:endParaRPr lang="en-US"/>
        </a:p>
      </dgm:t>
    </dgm:pt>
    <dgm:pt modelId="{6DFFF4A0-A937-EF48-BC7E-A3CBE1AD10FF}">
      <dgm:prSet phldrT="[Text]"/>
      <dgm:spPr/>
      <dgm:t>
        <a:bodyPr/>
        <a:lstStyle/>
        <a:p>
          <a:r>
            <a:rPr lang="en-US" dirty="0" smtClean="0"/>
            <a:t>Create useful Metadata to track lineage</a:t>
          </a:r>
          <a:endParaRPr lang="en-US" dirty="0"/>
        </a:p>
      </dgm:t>
    </dgm:pt>
    <dgm:pt modelId="{9991D97B-3916-2745-AD65-AABB76800435}" type="parTrans" cxnId="{5979BF83-39AE-4046-8BE4-91ADD201F7FA}">
      <dgm:prSet/>
      <dgm:spPr/>
      <dgm:t>
        <a:bodyPr/>
        <a:lstStyle/>
        <a:p>
          <a:endParaRPr lang="en-US"/>
        </a:p>
      </dgm:t>
    </dgm:pt>
    <dgm:pt modelId="{629EAFB4-F138-5647-96A8-DD48A59B2A69}" type="sibTrans" cxnId="{5979BF83-39AE-4046-8BE4-91ADD201F7FA}">
      <dgm:prSet/>
      <dgm:spPr/>
      <dgm:t>
        <a:bodyPr/>
        <a:lstStyle/>
        <a:p>
          <a:endParaRPr lang="en-US"/>
        </a:p>
      </dgm:t>
    </dgm:pt>
    <dgm:pt modelId="{E12A30AE-1FFF-E64A-BE4C-E53A147EAD25}">
      <dgm:prSet phldrT="[Text]"/>
      <dgm:spPr/>
      <dgm:t>
        <a:bodyPr/>
        <a:lstStyle/>
        <a:p>
          <a:endParaRPr lang="en-US" dirty="0"/>
        </a:p>
      </dgm:t>
    </dgm:pt>
    <dgm:pt modelId="{9BCD3D12-2158-E14B-844D-3A5A85F86951}" type="parTrans" cxnId="{B5159D0D-192B-3C44-815B-4BAD47C6AF44}">
      <dgm:prSet/>
      <dgm:spPr/>
      <dgm:t>
        <a:bodyPr/>
        <a:lstStyle/>
        <a:p>
          <a:endParaRPr lang="en-US"/>
        </a:p>
      </dgm:t>
    </dgm:pt>
    <dgm:pt modelId="{5C5F0A33-85CD-E041-8A4A-BBE0B671BBE4}" type="sibTrans" cxnId="{B5159D0D-192B-3C44-815B-4BAD47C6AF44}">
      <dgm:prSet/>
      <dgm:spPr/>
      <dgm:t>
        <a:bodyPr/>
        <a:lstStyle/>
        <a:p>
          <a:endParaRPr lang="en-US"/>
        </a:p>
      </dgm:t>
    </dgm:pt>
    <dgm:pt modelId="{F9561BFE-ADB7-304F-911E-295AA07E2535}">
      <dgm:prSet phldrT="[Text]"/>
      <dgm:spPr/>
      <dgm:t>
        <a:bodyPr/>
        <a:lstStyle/>
        <a:p>
          <a:endParaRPr lang="en-US" dirty="0"/>
        </a:p>
      </dgm:t>
    </dgm:pt>
    <dgm:pt modelId="{EFE97446-C0A3-BE43-BD87-D32EA290A7E7}" type="parTrans" cxnId="{AB97C727-FEB5-6645-BC3C-A607C2606915}">
      <dgm:prSet/>
      <dgm:spPr/>
      <dgm:t>
        <a:bodyPr/>
        <a:lstStyle/>
        <a:p>
          <a:endParaRPr lang="en-US"/>
        </a:p>
      </dgm:t>
    </dgm:pt>
    <dgm:pt modelId="{1CEAB19C-AECA-024A-BF34-2C3D59CFE9C9}" type="sibTrans" cxnId="{AB97C727-FEB5-6645-BC3C-A607C2606915}">
      <dgm:prSet/>
      <dgm:spPr/>
      <dgm:t>
        <a:bodyPr/>
        <a:lstStyle/>
        <a:p>
          <a:endParaRPr lang="en-US"/>
        </a:p>
      </dgm:t>
    </dgm:pt>
    <dgm:pt modelId="{11F8E5D8-E9EA-3B47-9EC3-559214FE6E0A}" type="pres">
      <dgm:prSet presAssocID="{F3313BF9-DBD8-2940-93F1-B840D79C1F8E}" presName="linearFlow" presStyleCnt="0">
        <dgm:presLayoutVars>
          <dgm:dir/>
          <dgm:animLvl val="lvl"/>
          <dgm:resizeHandles val="exact"/>
        </dgm:presLayoutVars>
      </dgm:prSet>
      <dgm:spPr/>
      <dgm:t>
        <a:bodyPr/>
        <a:lstStyle/>
        <a:p>
          <a:endParaRPr lang="en-US"/>
        </a:p>
      </dgm:t>
    </dgm:pt>
    <dgm:pt modelId="{00DB5EFB-4F5B-2741-92F0-00620806CC69}" type="pres">
      <dgm:prSet presAssocID="{9B369ADB-81A1-564C-817A-A7F02035660A}" presName="composite" presStyleCnt="0"/>
      <dgm:spPr/>
    </dgm:pt>
    <dgm:pt modelId="{ACF96F44-0F11-C140-9D35-27CCD379305F}" type="pres">
      <dgm:prSet presAssocID="{9B369ADB-81A1-564C-817A-A7F02035660A}" presName="parTx" presStyleLbl="node1" presStyleIdx="0" presStyleCnt="4">
        <dgm:presLayoutVars>
          <dgm:chMax val="0"/>
          <dgm:chPref val="0"/>
          <dgm:bulletEnabled val="1"/>
        </dgm:presLayoutVars>
      </dgm:prSet>
      <dgm:spPr/>
      <dgm:t>
        <a:bodyPr/>
        <a:lstStyle/>
        <a:p>
          <a:endParaRPr lang="en-US"/>
        </a:p>
      </dgm:t>
    </dgm:pt>
    <dgm:pt modelId="{E0E6A37A-AD13-FA45-ABB6-EB7316BADC73}" type="pres">
      <dgm:prSet presAssocID="{9B369ADB-81A1-564C-817A-A7F02035660A}" presName="parSh" presStyleLbl="node1" presStyleIdx="0" presStyleCnt="4" custScaleX="121517" custScaleY="123762" custLinFactNeighborY="-11200"/>
      <dgm:spPr/>
      <dgm:t>
        <a:bodyPr/>
        <a:lstStyle/>
        <a:p>
          <a:endParaRPr lang="en-US"/>
        </a:p>
      </dgm:t>
    </dgm:pt>
    <dgm:pt modelId="{261D6474-67E3-F147-8AEF-6DB2B7525C56}" type="pres">
      <dgm:prSet presAssocID="{9B369ADB-81A1-564C-817A-A7F02035660A}" presName="desTx" presStyleLbl="fgAcc1" presStyleIdx="0" presStyleCnt="4" custScaleX="127165" custScaleY="104365">
        <dgm:presLayoutVars>
          <dgm:bulletEnabled val="1"/>
        </dgm:presLayoutVars>
      </dgm:prSet>
      <dgm:spPr/>
      <dgm:t>
        <a:bodyPr/>
        <a:lstStyle/>
        <a:p>
          <a:endParaRPr lang="en-US"/>
        </a:p>
      </dgm:t>
    </dgm:pt>
    <dgm:pt modelId="{F7F67F09-EE23-2343-BD29-74FADB30CFAE}" type="pres">
      <dgm:prSet presAssocID="{2093FBE8-B10D-2D4C-9824-20811A3BECB1}" presName="sibTrans" presStyleLbl="sibTrans2D1" presStyleIdx="0" presStyleCnt="3" custScaleX="121517" custScaleY="123762" custLinFactNeighborY="-17000"/>
      <dgm:spPr/>
      <dgm:t>
        <a:bodyPr/>
        <a:lstStyle/>
        <a:p>
          <a:endParaRPr lang="en-US"/>
        </a:p>
      </dgm:t>
    </dgm:pt>
    <dgm:pt modelId="{B4297CCE-ECEC-674C-8D2F-DF237582C57E}" type="pres">
      <dgm:prSet presAssocID="{2093FBE8-B10D-2D4C-9824-20811A3BECB1}" presName="connTx" presStyleLbl="sibTrans2D1" presStyleIdx="0" presStyleCnt="3"/>
      <dgm:spPr/>
      <dgm:t>
        <a:bodyPr/>
        <a:lstStyle/>
        <a:p>
          <a:endParaRPr lang="en-US"/>
        </a:p>
      </dgm:t>
    </dgm:pt>
    <dgm:pt modelId="{D2964D02-C3EF-CB48-83EF-58C452DB02AD}" type="pres">
      <dgm:prSet presAssocID="{9EAAE3A0-454D-B149-9AE5-F7FF640833FB}" presName="composite" presStyleCnt="0"/>
      <dgm:spPr/>
    </dgm:pt>
    <dgm:pt modelId="{57A3FB5B-C29D-574F-B30F-E387EEC1E97A}" type="pres">
      <dgm:prSet presAssocID="{9EAAE3A0-454D-B149-9AE5-F7FF640833FB}" presName="parTx" presStyleLbl="node1" presStyleIdx="0" presStyleCnt="4">
        <dgm:presLayoutVars>
          <dgm:chMax val="0"/>
          <dgm:chPref val="0"/>
          <dgm:bulletEnabled val="1"/>
        </dgm:presLayoutVars>
      </dgm:prSet>
      <dgm:spPr/>
      <dgm:t>
        <a:bodyPr/>
        <a:lstStyle/>
        <a:p>
          <a:endParaRPr lang="en-US"/>
        </a:p>
      </dgm:t>
    </dgm:pt>
    <dgm:pt modelId="{F375E20F-16B5-4F45-B81D-4DED2DBC850B}" type="pres">
      <dgm:prSet presAssocID="{9EAAE3A0-454D-B149-9AE5-F7FF640833FB}" presName="parSh" presStyleLbl="node1" presStyleIdx="1" presStyleCnt="4" custScaleX="121517" custScaleY="123762" custLinFactNeighborY="-11200"/>
      <dgm:spPr/>
      <dgm:t>
        <a:bodyPr/>
        <a:lstStyle/>
        <a:p>
          <a:endParaRPr lang="en-US"/>
        </a:p>
      </dgm:t>
    </dgm:pt>
    <dgm:pt modelId="{C6FA11BD-DCDE-4642-9765-B4AA0DB6FC1B}" type="pres">
      <dgm:prSet presAssocID="{9EAAE3A0-454D-B149-9AE5-F7FF640833FB}" presName="desTx" presStyleLbl="fgAcc1" presStyleIdx="1" presStyleCnt="4" custScaleX="127165" custScaleY="104365">
        <dgm:presLayoutVars>
          <dgm:bulletEnabled val="1"/>
        </dgm:presLayoutVars>
      </dgm:prSet>
      <dgm:spPr/>
      <dgm:t>
        <a:bodyPr/>
        <a:lstStyle/>
        <a:p>
          <a:endParaRPr lang="en-US"/>
        </a:p>
      </dgm:t>
    </dgm:pt>
    <dgm:pt modelId="{12041BA4-ED2C-F843-BD8D-87A40B620855}" type="pres">
      <dgm:prSet presAssocID="{E4EA57EB-71E6-C744-A707-62FB4A624398}" presName="sibTrans" presStyleLbl="sibTrans2D1" presStyleIdx="1" presStyleCnt="3" custScaleX="121517" custScaleY="123762" custLinFactNeighborY="-17000"/>
      <dgm:spPr/>
      <dgm:t>
        <a:bodyPr/>
        <a:lstStyle/>
        <a:p>
          <a:endParaRPr lang="en-US"/>
        </a:p>
      </dgm:t>
    </dgm:pt>
    <dgm:pt modelId="{0C61BFAA-2B11-B248-A4C9-5384D33642DE}" type="pres">
      <dgm:prSet presAssocID="{E4EA57EB-71E6-C744-A707-62FB4A624398}" presName="connTx" presStyleLbl="sibTrans2D1" presStyleIdx="1" presStyleCnt="3"/>
      <dgm:spPr/>
      <dgm:t>
        <a:bodyPr/>
        <a:lstStyle/>
        <a:p>
          <a:endParaRPr lang="en-US"/>
        </a:p>
      </dgm:t>
    </dgm:pt>
    <dgm:pt modelId="{EAA1D51D-351B-8845-8DBC-1BEDD3CB08F3}" type="pres">
      <dgm:prSet presAssocID="{CE382CF1-16B5-E642-A14B-9B72B088A6A0}" presName="composite" presStyleCnt="0"/>
      <dgm:spPr/>
    </dgm:pt>
    <dgm:pt modelId="{8403DB7A-2C95-E444-8472-CBF5819A5940}" type="pres">
      <dgm:prSet presAssocID="{CE382CF1-16B5-E642-A14B-9B72B088A6A0}" presName="parTx" presStyleLbl="node1" presStyleIdx="1" presStyleCnt="4">
        <dgm:presLayoutVars>
          <dgm:chMax val="0"/>
          <dgm:chPref val="0"/>
          <dgm:bulletEnabled val="1"/>
        </dgm:presLayoutVars>
      </dgm:prSet>
      <dgm:spPr/>
      <dgm:t>
        <a:bodyPr/>
        <a:lstStyle/>
        <a:p>
          <a:endParaRPr lang="en-US"/>
        </a:p>
      </dgm:t>
    </dgm:pt>
    <dgm:pt modelId="{EDD8BC75-A16E-8A47-B532-CB2FE4FECBBD}" type="pres">
      <dgm:prSet presAssocID="{CE382CF1-16B5-E642-A14B-9B72B088A6A0}" presName="parSh" presStyleLbl="node1" presStyleIdx="2" presStyleCnt="4" custScaleX="121517" custScaleY="123762" custLinFactNeighborY="-11200"/>
      <dgm:spPr/>
      <dgm:t>
        <a:bodyPr/>
        <a:lstStyle/>
        <a:p>
          <a:endParaRPr lang="en-US"/>
        </a:p>
      </dgm:t>
    </dgm:pt>
    <dgm:pt modelId="{BECD5C7E-73E5-DF4D-9165-E1EEBC7FA5D4}" type="pres">
      <dgm:prSet presAssocID="{CE382CF1-16B5-E642-A14B-9B72B088A6A0}" presName="desTx" presStyleLbl="fgAcc1" presStyleIdx="2" presStyleCnt="4" custScaleX="127165" custScaleY="104365">
        <dgm:presLayoutVars>
          <dgm:bulletEnabled val="1"/>
        </dgm:presLayoutVars>
      </dgm:prSet>
      <dgm:spPr/>
      <dgm:t>
        <a:bodyPr/>
        <a:lstStyle/>
        <a:p>
          <a:endParaRPr lang="en-US"/>
        </a:p>
      </dgm:t>
    </dgm:pt>
    <dgm:pt modelId="{D65CA6CD-7EB0-FB42-BFD4-73BA3EFE5F5D}" type="pres">
      <dgm:prSet presAssocID="{BD191F1E-3E9E-1541-AAD1-328E5BEE20F9}" presName="sibTrans" presStyleLbl="sibTrans2D1" presStyleIdx="2" presStyleCnt="3" custScaleX="121517" custScaleY="123762" custLinFactNeighborY="-17000"/>
      <dgm:spPr/>
      <dgm:t>
        <a:bodyPr/>
        <a:lstStyle/>
        <a:p>
          <a:endParaRPr lang="en-US"/>
        </a:p>
      </dgm:t>
    </dgm:pt>
    <dgm:pt modelId="{69B3A759-14B5-D54F-BB1F-24780EA83B18}" type="pres">
      <dgm:prSet presAssocID="{BD191F1E-3E9E-1541-AAD1-328E5BEE20F9}" presName="connTx" presStyleLbl="sibTrans2D1" presStyleIdx="2" presStyleCnt="3"/>
      <dgm:spPr/>
      <dgm:t>
        <a:bodyPr/>
        <a:lstStyle/>
        <a:p>
          <a:endParaRPr lang="en-US"/>
        </a:p>
      </dgm:t>
    </dgm:pt>
    <dgm:pt modelId="{652C0D76-9D44-3C4D-A3FF-936BAA8F92EF}" type="pres">
      <dgm:prSet presAssocID="{4E49072E-2A96-7341-B795-55B642E78C3A}" presName="composite" presStyleCnt="0"/>
      <dgm:spPr/>
    </dgm:pt>
    <dgm:pt modelId="{F2A91A23-F5D5-B54E-BCDE-C04451C2D472}" type="pres">
      <dgm:prSet presAssocID="{4E49072E-2A96-7341-B795-55B642E78C3A}" presName="parTx" presStyleLbl="node1" presStyleIdx="2" presStyleCnt="4">
        <dgm:presLayoutVars>
          <dgm:chMax val="0"/>
          <dgm:chPref val="0"/>
          <dgm:bulletEnabled val="1"/>
        </dgm:presLayoutVars>
      </dgm:prSet>
      <dgm:spPr/>
      <dgm:t>
        <a:bodyPr/>
        <a:lstStyle/>
        <a:p>
          <a:endParaRPr lang="en-US"/>
        </a:p>
      </dgm:t>
    </dgm:pt>
    <dgm:pt modelId="{D0BD8A5F-8D7D-174D-A74F-4D618B16E1C0}" type="pres">
      <dgm:prSet presAssocID="{4E49072E-2A96-7341-B795-55B642E78C3A}" presName="parSh" presStyleLbl="node1" presStyleIdx="3" presStyleCnt="4" custScaleX="121517" custScaleY="123762" custLinFactNeighborY="-11200"/>
      <dgm:spPr/>
      <dgm:t>
        <a:bodyPr/>
        <a:lstStyle/>
        <a:p>
          <a:endParaRPr lang="en-US"/>
        </a:p>
      </dgm:t>
    </dgm:pt>
    <dgm:pt modelId="{F65C8832-53B6-054B-A2BB-0C7D524F2C28}" type="pres">
      <dgm:prSet presAssocID="{4E49072E-2A96-7341-B795-55B642E78C3A}" presName="desTx" presStyleLbl="fgAcc1" presStyleIdx="3" presStyleCnt="4" custScaleX="127165" custScaleY="104365">
        <dgm:presLayoutVars>
          <dgm:bulletEnabled val="1"/>
        </dgm:presLayoutVars>
      </dgm:prSet>
      <dgm:spPr/>
      <dgm:t>
        <a:bodyPr/>
        <a:lstStyle/>
        <a:p>
          <a:endParaRPr lang="en-US"/>
        </a:p>
      </dgm:t>
    </dgm:pt>
  </dgm:ptLst>
  <dgm:cxnLst>
    <dgm:cxn modelId="{28ED8B59-DC0C-4F49-A15F-0B365E40E329}" srcId="{CE382CF1-16B5-E642-A14B-9B72B088A6A0}" destId="{96DF3A74-93E9-454E-9E6B-B7D7D320E944}" srcOrd="0" destOrd="0" parTransId="{3D529A1D-6F2B-B644-9AC9-8BC2E38DD2F9}" sibTransId="{8F653FD3-76D3-F240-9F81-C53E3623F21B}"/>
    <dgm:cxn modelId="{FF2F17F7-4C0E-5645-AD49-798079800083}" type="presOf" srcId="{9EAAE3A0-454D-B149-9AE5-F7FF640833FB}" destId="{F375E20F-16B5-4F45-B81D-4DED2DBC850B}" srcOrd="1" destOrd="0" presId="urn:microsoft.com/office/officeart/2005/8/layout/process3"/>
    <dgm:cxn modelId="{AE64651B-6E2F-144B-95C3-1ECEE9D8B55C}" type="presOf" srcId="{9B369ADB-81A1-564C-817A-A7F02035660A}" destId="{E0E6A37A-AD13-FA45-ABB6-EB7316BADC73}" srcOrd="1" destOrd="0" presId="urn:microsoft.com/office/officeart/2005/8/layout/process3"/>
    <dgm:cxn modelId="{2B42BAF6-BBC5-F743-A645-E2C06A719287}" srcId="{9EAAE3A0-454D-B149-9AE5-F7FF640833FB}" destId="{4081EC8C-8564-ED4F-B48B-BF976F2C1CFF}" srcOrd="2" destOrd="0" parTransId="{B3E5AA8E-0D9D-7A4D-9030-3EAB7C28AC17}" sibTransId="{912316C6-1352-F14A-A432-03516B9B902E}"/>
    <dgm:cxn modelId="{42D7B314-700B-B946-ABF5-D9D17732BBCE}" type="presOf" srcId="{E12A30AE-1FFF-E64A-BE4C-E53A147EAD25}" destId="{261D6474-67E3-F147-8AEF-6DB2B7525C56}" srcOrd="0" destOrd="3" presId="urn:microsoft.com/office/officeart/2005/8/layout/process3"/>
    <dgm:cxn modelId="{54D54139-80A6-1E4E-B987-46C6E0940C59}" type="presOf" srcId="{96DF3A74-93E9-454E-9E6B-B7D7D320E944}" destId="{BECD5C7E-73E5-DF4D-9165-E1EEBC7FA5D4}" srcOrd="0" destOrd="0" presId="urn:microsoft.com/office/officeart/2005/8/layout/process3"/>
    <dgm:cxn modelId="{7D14AAF3-FD49-9A40-9712-F5D3EF61368F}" type="presOf" srcId="{F3313BF9-DBD8-2940-93F1-B840D79C1F8E}" destId="{11F8E5D8-E9EA-3B47-9EC3-559214FE6E0A}" srcOrd="0" destOrd="0" presId="urn:microsoft.com/office/officeart/2005/8/layout/process3"/>
    <dgm:cxn modelId="{C8CE9D11-5D24-3E41-B780-DFA567BAB9D2}" srcId="{9EAAE3A0-454D-B149-9AE5-F7FF640833FB}" destId="{7D04C596-2093-8F49-9D73-4FB8FD5C04AA}" srcOrd="0" destOrd="0" parTransId="{77116D4A-1DFA-6A48-BF7A-AEBED15CB383}" sibTransId="{1317FFEC-A443-D646-8353-6FD57376A447}"/>
    <dgm:cxn modelId="{0CE12237-ECB2-2D4A-9374-2C313B9DE759}" type="presOf" srcId="{26269D88-AE26-F34C-B6FA-9414FB64B4EC}" destId="{261D6474-67E3-F147-8AEF-6DB2B7525C56}" srcOrd="0" destOrd="0" presId="urn:microsoft.com/office/officeart/2005/8/layout/process3"/>
    <dgm:cxn modelId="{AB97C727-FEB5-6645-BC3C-A607C2606915}" srcId="{9B369ADB-81A1-564C-817A-A7F02035660A}" destId="{F9561BFE-ADB7-304F-911E-295AA07E2535}" srcOrd="5" destOrd="0" parTransId="{EFE97446-C0A3-BE43-BD87-D32EA290A7E7}" sibTransId="{1CEAB19C-AECA-024A-BF34-2C3D59CFE9C9}"/>
    <dgm:cxn modelId="{0BC6C008-5214-0B44-978B-B4F8725B5B36}" type="presOf" srcId="{DB1F1E84-CB56-E044-994B-73C76FE8EF1F}" destId="{F65C8832-53B6-054B-A2BB-0C7D524F2C28}" srcOrd="0" destOrd="0" presId="urn:microsoft.com/office/officeart/2005/8/layout/process3"/>
    <dgm:cxn modelId="{CE0F3B05-B9F7-8347-97CA-F57483B45A4D}" type="presOf" srcId="{6DFFF4A0-A937-EF48-BC7E-A3CBE1AD10FF}" destId="{261D6474-67E3-F147-8AEF-6DB2B7525C56}" srcOrd="0" destOrd="4" presId="urn:microsoft.com/office/officeart/2005/8/layout/process3"/>
    <dgm:cxn modelId="{942D06E7-E255-6F46-A65C-3F4CD9967F99}" type="presOf" srcId="{E4EA57EB-71E6-C744-A707-62FB4A624398}" destId="{12041BA4-ED2C-F843-BD8D-87A40B620855}" srcOrd="0" destOrd="0" presId="urn:microsoft.com/office/officeart/2005/8/layout/process3"/>
    <dgm:cxn modelId="{73A27F94-358D-B14F-83FD-C451DA2E3AAD}" type="presOf" srcId="{BD191F1E-3E9E-1541-AAD1-328E5BEE20F9}" destId="{D65CA6CD-7EB0-FB42-BFD4-73BA3EFE5F5D}" srcOrd="0" destOrd="0" presId="urn:microsoft.com/office/officeart/2005/8/layout/process3"/>
    <dgm:cxn modelId="{4AB5CB7E-688C-2E4B-BFEC-7D6B413FA533}" srcId="{F3313BF9-DBD8-2940-93F1-B840D79C1F8E}" destId="{9B369ADB-81A1-564C-817A-A7F02035660A}" srcOrd="0" destOrd="0" parTransId="{AC688CAB-2424-844E-84CE-C8DA0BC0AC90}" sibTransId="{2093FBE8-B10D-2D4C-9824-20811A3BECB1}"/>
    <dgm:cxn modelId="{3D9117B6-B169-D64A-8374-023559749282}" type="presOf" srcId="{7D04C596-2093-8F49-9D73-4FB8FD5C04AA}" destId="{C6FA11BD-DCDE-4642-9765-B4AA0DB6FC1B}" srcOrd="0" destOrd="0" presId="urn:microsoft.com/office/officeart/2005/8/layout/process3"/>
    <dgm:cxn modelId="{D2E2A524-197C-CF4B-A616-4E5498769A4D}" srcId="{CE382CF1-16B5-E642-A14B-9B72B088A6A0}" destId="{35979319-E023-0049-8EF2-51587F5EB4E2}" srcOrd="2" destOrd="0" parTransId="{2AC3133B-1545-104C-A4B5-9E05D7A7F8C2}" sibTransId="{609D4920-B7B6-B04A-AB7E-A1894AD228BF}"/>
    <dgm:cxn modelId="{35BC555B-DE77-7246-B640-48B88E7FA70F}" type="presOf" srcId="{9EAAE3A0-454D-B149-9AE5-F7FF640833FB}" destId="{57A3FB5B-C29D-574F-B30F-E387EEC1E97A}" srcOrd="0" destOrd="0" presId="urn:microsoft.com/office/officeart/2005/8/layout/process3"/>
    <dgm:cxn modelId="{B5159D0D-192B-3C44-815B-4BAD47C6AF44}" srcId="{9B369ADB-81A1-564C-817A-A7F02035660A}" destId="{E12A30AE-1FFF-E64A-BE4C-E53A147EAD25}" srcOrd="3" destOrd="0" parTransId="{9BCD3D12-2158-E14B-844D-3A5A85F86951}" sibTransId="{5C5F0A33-85CD-E041-8A4A-BBE0B671BBE4}"/>
    <dgm:cxn modelId="{1D2F7B8F-5ABF-A942-8B4B-1285CD3F7F43}" srcId="{F3313BF9-DBD8-2940-93F1-B840D79C1F8E}" destId="{9EAAE3A0-454D-B149-9AE5-F7FF640833FB}" srcOrd="1" destOrd="0" parTransId="{E019E5A0-4064-2B46-A40E-07FC11A98F7B}" sibTransId="{E4EA57EB-71E6-C744-A707-62FB4A624398}"/>
    <dgm:cxn modelId="{BC3CF3A6-8F58-4444-913C-AEB26FBAE033}" type="presOf" srcId="{CE382CF1-16B5-E642-A14B-9B72B088A6A0}" destId="{EDD8BC75-A16E-8A47-B532-CB2FE4FECBBD}" srcOrd="1" destOrd="0" presId="urn:microsoft.com/office/officeart/2005/8/layout/process3"/>
    <dgm:cxn modelId="{4DB04F18-3522-184B-AEDC-4FE36567F72F}" srcId="{4E49072E-2A96-7341-B795-55B642E78C3A}" destId="{209AEAE2-1BFE-6149-98D0-75187C83C1C8}" srcOrd="1" destOrd="0" parTransId="{41E85FD6-3A49-CC41-9A9F-6C9F02009C39}" sibTransId="{16FDB1C1-866A-164A-BA9F-ADB504B3FAA2}"/>
    <dgm:cxn modelId="{40D0B7F0-39DF-9E4F-900B-F1CC49FA1E51}" type="presOf" srcId="{B1BA2450-B49F-4446-A3DD-88D4E04D0F7F}" destId="{261D6474-67E3-F147-8AEF-6DB2B7525C56}" srcOrd="0" destOrd="6" presId="urn:microsoft.com/office/officeart/2005/8/layout/process3"/>
    <dgm:cxn modelId="{B02CFCC1-16A7-F447-AE13-88AE91E188C1}" type="presOf" srcId="{4E49072E-2A96-7341-B795-55B642E78C3A}" destId="{F2A91A23-F5D5-B54E-BCDE-C04451C2D472}" srcOrd="0" destOrd="0" presId="urn:microsoft.com/office/officeart/2005/8/layout/process3"/>
    <dgm:cxn modelId="{5432D646-19C6-BC46-972B-6801697E4DC5}" srcId="{4E49072E-2A96-7341-B795-55B642E78C3A}" destId="{DB1F1E84-CB56-E044-994B-73C76FE8EF1F}" srcOrd="0" destOrd="0" parTransId="{FD074FFE-500B-2F43-B1C6-F091EE433C77}" sibTransId="{107E43AA-216C-7B45-BD03-11B090696CE3}"/>
    <dgm:cxn modelId="{CA07B856-9BF3-414E-AA4C-7C17721679E8}" type="presOf" srcId="{F9561BFE-ADB7-304F-911E-295AA07E2535}" destId="{261D6474-67E3-F147-8AEF-6DB2B7525C56}" srcOrd="0" destOrd="5" presId="urn:microsoft.com/office/officeart/2005/8/layout/process3"/>
    <dgm:cxn modelId="{944AEB33-6318-844C-A399-A1D78CEE39E6}" type="presOf" srcId="{98787E5F-3FC1-CE45-B18E-8B8325E54C48}" destId="{C6FA11BD-DCDE-4642-9765-B4AA0DB6FC1B}" srcOrd="0" destOrd="1" presId="urn:microsoft.com/office/officeart/2005/8/layout/process3"/>
    <dgm:cxn modelId="{343BA97C-7A35-7546-A4AD-6DD508FB2A7A}" srcId="{9B369ADB-81A1-564C-817A-A7F02035660A}" destId="{B1BA2450-B49F-4446-A3DD-88D4E04D0F7F}" srcOrd="6" destOrd="0" parTransId="{9D676CD5-F0A6-B343-9037-FA437AB9DAE2}" sibTransId="{E9C82A6D-EA53-4345-B676-80E10490F359}"/>
    <dgm:cxn modelId="{9DB8046B-7AE8-3F43-B8AB-C5AAA9546874}" type="presOf" srcId="{209AEAE2-1BFE-6149-98D0-75187C83C1C8}" destId="{F65C8832-53B6-054B-A2BB-0C7D524F2C28}" srcOrd="0" destOrd="1" presId="urn:microsoft.com/office/officeart/2005/8/layout/process3"/>
    <dgm:cxn modelId="{FFDFE2AF-0BDC-6A40-8145-D5AE4301D30D}" type="presOf" srcId="{9E83D144-8E85-6344-AFCE-845758D503B6}" destId="{261D6474-67E3-F147-8AEF-6DB2B7525C56}" srcOrd="0" destOrd="1" presId="urn:microsoft.com/office/officeart/2005/8/layout/process3"/>
    <dgm:cxn modelId="{1A56D389-590F-B240-B2D2-E1C77F5C905B}" srcId="{CE382CF1-16B5-E642-A14B-9B72B088A6A0}" destId="{AAD21A6D-798B-0F47-BE8B-B473DCE81BDC}" srcOrd="1" destOrd="0" parTransId="{A5F0785C-9386-1242-AD84-A5EE8E2078A9}" sibTransId="{82E55DCD-CF1D-034F-90E8-90A02AAAE72B}"/>
    <dgm:cxn modelId="{5979BF83-39AE-4046-8BE4-91ADD201F7FA}" srcId="{9B369ADB-81A1-564C-817A-A7F02035660A}" destId="{6DFFF4A0-A937-EF48-BC7E-A3CBE1AD10FF}" srcOrd="4" destOrd="0" parTransId="{9991D97B-3916-2745-AD65-AABB76800435}" sibTransId="{629EAFB4-F138-5647-96A8-DD48A59B2A69}"/>
    <dgm:cxn modelId="{18A4EAEB-9180-1647-A8D3-F1F99C0988DF}" type="presOf" srcId="{35979319-E023-0049-8EF2-51587F5EB4E2}" destId="{BECD5C7E-73E5-DF4D-9165-E1EEBC7FA5D4}" srcOrd="0" destOrd="2" presId="urn:microsoft.com/office/officeart/2005/8/layout/process3"/>
    <dgm:cxn modelId="{47F54F27-AEE9-034E-B403-A9D822F688EE}" srcId="{F3313BF9-DBD8-2940-93F1-B840D79C1F8E}" destId="{4E49072E-2A96-7341-B795-55B642E78C3A}" srcOrd="3" destOrd="0" parTransId="{45F66E07-05B5-D942-A9A3-D992718DBD4B}" sibTransId="{A3013167-2508-A847-AE36-1E9067AA8CD7}"/>
    <dgm:cxn modelId="{124506FD-F201-DD4A-92C4-D4C3CC2B17D8}" srcId="{F3313BF9-DBD8-2940-93F1-B840D79C1F8E}" destId="{CE382CF1-16B5-E642-A14B-9B72B088A6A0}" srcOrd="2" destOrd="0" parTransId="{044A09C7-5D9F-E947-8354-6DBA630FBE7D}" sibTransId="{BD191F1E-3E9E-1541-AAD1-328E5BEE20F9}"/>
    <dgm:cxn modelId="{CBF046E8-A473-9F41-A917-7B25E067C33D}" srcId="{9EAAE3A0-454D-B149-9AE5-F7FF640833FB}" destId="{98787E5F-3FC1-CE45-B18E-8B8325E54C48}" srcOrd="1" destOrd="0" parTransId="{6179D542-F660-2041-8704-3DF76B798D00}" sibTransId="{4167DE01-570C-1749-ACF9-4E2C801AD9B4}"/>
    <dgm:cxn modelId="{32764B98-A811-2241-A9A0-359E9BCC14F3}" type="presOf" srcId="{2093FBE8-B10D-2D4C-9824-20811A3BECB1}" destId="{F7F67F09-EE23-2343-BD29-74FADB30CFAE}" srcOrd="0" destOrd="0" presId="urn:microsoft.com/office/officeart/2005/8/layout/process3"/>
    <dgm:cxn modelId="{44C6551B-F75F-334C-B562-23B3496F0136}" type="presOf" srcId="{BD191F1E-3E9E-1541-AAD1-328E5BEE20F9}" destId="{69B3A759-14B5-D54F-BB1F-24780EA83B18}" srcOrd="1" destOrd="0" presId="urn:microsoft.com/office/officeart/2005/8/layout/process3"/>
    <dgm:cxn modelId="{48E6C3CA-1E49-D940-9CBF-C2DEA0043635}" type="presOf" srcId="{21A7DF09-109D-F44D-9D55-8D31B84F402B}" destId="{261D6474-67E3-F147-8AEF-6DB2B7525C56}" srcOrd="0" destOrd="2" presId="urn:microsoft.com/office/officeart/2005/8/layout/process3"/>
    <dgm:cxn modelId="{B856D47C-D030-6A40-93A7-F81FB7810CD5}" type="presOf" srcId="{4E49072E-2A96-7341-B795-55B642E78C3A}" destId="{D0BD8A5F-8D7D-174D-A74F-4D618B16E1C0}" srcOrd="1" destOrd="0" presId="urn:microsoft.com/office/officeart/2005/8/layout/process3"/>
    <dgm:cxn modelId="{336953F3-2127-A142-9085-529A4CF9D10A}" type="presOf" srcId="{9B369ADB-81A1-564C-817A-A7F02035660A}" destId="{ACF96F44-0F11-C140-9D35-27CCD379305F}" srcOrd="0" destOrd="0" presId="urn:microsoft.com/office/officeart/2005/8/layout/process3"/>
    <dgm:cxn modelId="{055E4C21-8019-5D48-A6D1-53BD1ADCD3DF}" type="presOf" srcId="{CE382CF1-16B5-E642-A14B-9B72B088A6A0}" destId="{8403DB7A-2C95-E444-8472-CBF5819A5940}" srcOrd="0" destOrd="0" presId="urn:microsoft.com/office/officeart/2005/8/layout/process3"/>
    <dgm:cxn modelId="{C25488CD-DD26-6E48-8446-33A66EDFE91F}" srcId="{9B369ADB-81A1-564C-817A-A7F02035660A}" destId="{9E83D144-8E85-6344-AFCE-845758D503B6}" srcOrd="1" destOrd="0" parTransId="{A1E91E5A-7300-FF4F-AC14-D0FA9D10FE7A}" sibTransId="{117668E8-1600-2442-B710-4E5ED55ED899}"/>
    <dgm:cxn modelId="{0894E128-DFF3-C241-BBB0-D906671FB540}" type="presOf" srcId="{4081EC8C-8564-ED4F-B48B-BF976F2C1CFF}" destId="{C6FA11BD-DCDE-4642-9765-B4AA0DB6FC1B}" srcOrd="0" destOrd="2" presId="urn:microsoft.com/office/officeart/2005/8/layout/process3"/>
    <dgm:cxn modelId="{290DD0E1-03B0-4B4C-93FE-66C2299CD2F4}" type="presOf" srcId="{E4EA57EB-71E6-C744-A707-62FB4A624398}" destId="{0C61BFAA-2B11-B248-A4C9-5384D33642DE}" srcOrd="1" destOrd="0" presId="urn:microsoft.com/office/officeart/2005/8/layout/process3"/>
    <dgm:cxn modelId="{6E8901B8-FD5F-3040-9DAC-5F3A4AB66AF2}" type="presOf" srcId="{2093FBE8-B10D-2D4C-9824-20811A3BECB1}" destId="{B4297CCE-ECEC-674C-8D2F-DF237582C57E}" srcOrd="1" destOrd="0" presId="urn:microsoft.com/office/officeart/2005/8/layout/process3"/>
    <dgm:cxn modelId="{5D8BF719-CAF8-C441-B123-B1C5077A2B90}" srcId="{9B369ADB-81A1-564C-817A-A7F02035660A}" destId="{21A7DF09-109D-F44D-9D55-8D31B84F402B}" srcOrd="2" destOrd="0" parTransId="{747A3AF3-C325-574C-9821-189E1CFA7C5D}" sibTransId="{E1E1B3A8-62B4-A140-BEEA-8EFD32059CC8}"/>
    <dgm:cxn modelId="{061B9BA7-CA24-AB43-8FD0-35B617D3F844}" type="presOf" srcId="{AAD21A6D-798B-0F47-BE8B-B473DCE81BDC}" destId="{BECD5C7E-73E5-DF4D-9165-E1EEBC7FA5D4}" srcOrd="0" destOrd="1" presId="urn:microsoft.com/office/officeart/2005/8/layout/process3"/>
    <dgm:cxn modelId="{458FEBC9-7F3A-2B41-A735-45516366EF94}" srcId="{9B369ADB-81A1-564C-817A-A7F02035660A}" destId="{26269D88-AE26-F34C-B6FA-9414FB64B4EC}" srcOrd="0" destOrd="0" parTransId="{BC3D0AD9-D07F-FA40-B3D6-CAA05FBAA187}" sibTransId="{83D002D7-B427-DB42-A9EF-950B48C4DAF2}"/>
    <dgm:cxn modelId="{6B37005C-DC83-5740-88C9-B0600CA31C5B}" type="presParOf" srcId="{11F8E5D8-E9EA-3B47-9EC3-559214FE6E0A}" destId="{00DB5EFB-4F5B-2741-92F0-00620806CC69}" srcOrd="0" destOrd="0" presId="urn:microsoft.com/office/officeart/2005/8/layout/process3"/>
    <dgm:cxn modelId="{B95C217E-C044-C343-9FFD-332DA34CA773}" type="presParOf" srcId="{00DB5EFB-4F5B-2741-92F0-00620806CC69}" destId="{ACF96F44-0F11-C140-9D35-27CCD379305F}" srcOrd="0" destOrd="0" presId="urn:microsoft.com/office/officeart/2005/8/layout/process3"/>
    <dgm:cxn modelId="{B2B59E9B-4A5B-6E4E-8386-41567D5E6914}" type="presParOf" srcId="{00DB5EFB-4F5B-2741-92F0-00620806CC69}" destId="{E0E6A37A-AD13-FA45-ABB6-EB7316BADC73}" srcOrd="1" destOrd="0" presId="urn:microsoft.com/office/officeart/2005/8/layout/process3"/>
    <dgm:cxn modelId="{1FCDF7CB-EF28-CC4D-AE1C-57A0AF2CF742}" type="presParOf" srcId="{00DB5EFB-4F5B-2741-92F0-00620806CC69}" destId="{261D6474-67E3-F147-8AEF-6DB2B7525C56}" srcOrd="2" destOrd="0" presId="urn:microsoft.com/office/officeart/2005/8/layout/process3"/>
    <dgm:cxn modelId="{9A09379D-D28D-0B40-954E-EA809A40C5AC}" type="presParOf" srcId="{11F8E5D8-E9EA-3B47-9EC3-559214FE6E0A}" destId="{F7F67F09-EE23-2343-BD29-74FADB30CFAE}" srcOrd="1" destOrd="0" presId="urn:microsoft.com/office/officeart/2005/8/layout/process3"/>
    <dgm:cxn modelId="{71726FAE-6DC6-2B4A-B715-9DCDE9ED02B3}" type="presParOf" srcId="{F7F67F09-EE23-2343-BD29-74FADB30CFAE}" destId="{B4297CCE-ECEC-674C-8D2F-DF237582C57E}" srcOrd="0" destOrd="0" presId="urn:microsoft.com/office/officeart/2005/8/layout/process3"/>
    <dgm:cxn modelId="{69DD777D-A19E-6646-8C90-4F132CA1423E}" type="presParOf" srcId="{11F8E5D8-E9EA-3B47-9EC3-559214FE6E0A}" destId="{D2964D02-C3EF-CB48-83EF-58C452DB02AD}" srcOrd="2" destOrd="0" presId="urn:microsoft.com/office/officeart/2005/8/layout/process3"/>
    <dgm:cxn modelId="{F8E5E2DC-3245-F449-8E3A-85D7CA68E424}" type="presParOf" srcId="{D2964D02-C3EF-CB48-83EF-58C452DB02AD}" destId="{57A3FB5B-C29D-574F-B30F-E387EEC1E97A}" srcOrd="0" destOrd="0" presId="urn:microsoft.com/office/officeart/2005/8/layout/process3"/>
    <dgm:cxn modelId="{0A73935B-9FDF-D347-9BB8-5FFD8A21E133}" type="presParOf" srcId="{D2964D02-C3EF-CB48-83EF-58C452DB02AD}" destId="{F375E20F-16B5-4F45-B81D-4DED2DBC850B}" srcOrd="1" destOrd="0" presId="urn:microsoft.com/office/officeart/2005/8/layout/process3"/>
    <dgm:cxn modelId="{2EAB3AD5-21AE-084E-971B-29D8ADBFC23C}" type="presParOf" srcId="{D2964D02-C3EF-CB48-83EF-58C452DB02AD}" destId="{C6FA11BD-DCDE-4642-9765-B4AA0DB6FC1B}" srcOrd="2" destOrd="0" presId="urn:microsoft.com/office/officeart/2005/8/layout/process3"/>
    <dgm:cxn modelId="{D5460177-67FA-C44D-B91F-5028DCABF0C0}" type="presParOf" srcId="{11F8E5D8-E9EA-3B47-9EC3-559214FE6E0A}" destId="{12041BA4-ED2C-F843-BD8D-87A40B620855}" srcOrd="3" destOrd="0" presId="urn:microsoft.com/office/officeart/2005/8/layout/process3"/>
    <dgm:cxn modelId="{A9FFACCC-9484-FC45-937C-F444DCD577CC}" type="presParOf" srcId="{12041BA4-ED2C-F843-BD8D-87A40B620855}" destId="{0C61BFAA-2B11-B248-A4C9-5384D33642DE}" srcOrd="0" destOrd="0" presId="urn:microsoft.com/office/officeart/2005/8/layout/process3"/>
    <dgm:cxn modelId="{14ED8F60-9573-1740-93C4-024303E3119D}" type="presParOf" srcId="{11F8E5D8-E9EA-3B47-9EC3-559214FE6E0A}" destId="{EAA1D51D-351B-8845-8DBC-1BEDD3CB08F3}" srcOrd="4" destOrd="0" presId="urn:microsoft.com/office/officeart/2005/8/layout/process3"/>
    <dgm:cxn modelId="{4637A119-BA60-D647-A4D0-9D762BED1DC3}" type="presParOf" srcId="{EAA1D51D-351B-8845-8DBC-1BEDD3CB08F3}" destId="{8403DB7A-2C95-E444-8472-CBF5819A5940}" srcOrd="0" destOrd="0" presId="urn:microsoft.com/office/officeart/2005/8/layout/process3"/>
    <dgm:cxn modelId="{3C0B9A78-CB63-F246-B36C-393BE9D2628A}" type="presParOf" srcId="{EAA1D51D-351B-8845-8DBC-1BEDD3CB08F3}" destId="{EDD8BC75-A16E-8A47-B532-CB2FE4FECBBD}" srcOrd="1" destOrd="0" presId="urn:microsoft.com/office/officeart/2005/8/layout/process3"/>
    <dgm:cxn modelId="{58A87D17-D7BC-D041-993A-47C7E558BF12}" type="presParOf" srcId="{EAA1D51D-351B-8845-8DBC-1BEDD3CB08F3}" destId="{BECD5C7E-73E5-DF4D-9165-E1EEBC7FA5D4}" srcOrd="2" destOrd="0" presId="urn:microsoft.com/office/officeart/2005/8/layout/process3"/>
    <dgm:cxn modelId="{F5DFD426-DE79-3E46-A06A-393C0A7D2609}" type="presParOf" srcId="{11F8E5D8-E9EA-3B47-9EC3-559214FE6E0A}" destId="{D65CA6CD-7EB0-FB42-BFD4-73BA3EFE5F5D}" srcOrd="5" destOrd="0" presId="urn:microsoft.com/office/officeart/2005/8/layout/process3"/>
    <dgm:cxn modelId="{DC0941AA-445D-6F44-817F-2683255DE16E}" type="presParOf" srcId="{D65CA6CD-7EB0-FB42-BFD4-73BA3EFE5F5D}" destId="{69B3A759-14B5-D54F-BB1F-24780EA83B18}" srcOrd="0" destOrd="0" presId="urn:microsoft.com/office/officeart/2005/8/layout/process3"/>
    <dgm:cxn modelId="{38C394D3-637B-7E48-80D9-35185E3FE44B}" type="presParOf" srcId="{11F8E5D8-E9EA-3B47-9EC3-559214FE6E0A}" destId="{652C0D76-9D44-3C4D-A3FF-936BAA8F92EF}" srcOrd="6" destOrd="0" presId="urn:microsoft.com/office/officeart/2005/8/layout/process3"/>
    <dgm:cxn modelId="{D7425B34-B763-734E-9B88-F383CED4F845}" type="presParOf" srcId="{652C0D76-9D44-3C4D-A3FF-936BAA8F92EF}" destId="{F2A91A23-F5D5-B54E-BCDE-C04451C2D472}" srcOrd="0" destOrd="0" presId="urn:microsoft.com/office/officeart/2005/8/layout/process3"/>
    <dgm:cxn modelId="{C86076E8-327A-8942-987C-E3E84BFCF4C5}" type="presParOf" srcId="{652C0D76-9D44-3C4D-A3FF-936BAA8F92EF}" destId="{D0BD8A5F-8D7D-174D-A74F-4D618B16E1C0}" srcOrd="1" destOrd="0" presId="urn:microsoft.com/office/officeart/2005/8/layout/process3"/>
    <dgm:cxn modelId="{98C8AB11-90B9-5A41-B189-16926EC8433D}" type="presParOf" srcId="{652C0D76-9D44-3C4D-A3FF-936BAA8F92EF}" destId="{F65C8832-53B6-054B-A2BB-0C7D524F2C2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6"/>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F2BBE171-C299-F84A-AF45-099B9FB001DC}" srcId="{C342DEE3-523F-F042-BEFB-F64A1DCBA45E}" destId="{57E707D1-F904-3C4D-A97D-6344FC1412CE}" srcOrd="5" destOrd="0" parTransId="{35C4A167-B549-0641-BB3E-8676FD9856A0}" sibTransId="{C502865C-5A96-DE48-8F6A-474069216E46}"/>
    <dgm:cxn modelId="{36784185-354A-3D4D-9012-9F185ADE69E0}" srcId="{C342DEE3-523F-F042-BEFB-F64A1DCBA45E}" destId="{6C924822-371E-0743-AFA9-944C89D688C1}" srcOrd="4" destOrd="0" parTransId="{2103148D-D9C9-544C-B4BC-5161440FB982}" sibTransId="{FBD03F35-4A8D-9143-BBCF-051998EFEB7C}"/>
    <dgm:cxn modelId="{AC1B6D78-1ACA-4545-AF88-5850E52918E4}" srcId="{C342DEE3-523F-F042-BEFB-F64A1DCBA45E}" destId="{863EAE21-0F44-0945-BE24-14E4AABC434B}" srcOrd="0" destOrd="0" parTransId="{EA52A9BA-4055-DF4C-B700-7421C53B81CD}" sibTransId="{31727A54-5C06-2D40-97C1-9233089A8746}"/>
    <dgm:cxn modelId="{1E9F67E7-8E1A-D64E-A014-9D0E3F7459B9}" type="presOf" srcId="{863EAE21-0F44-0945-BE24-14E4AABC434B}" destId="{6E009E9B-8246-3F40-8AC3-5B38E276B2E5}" srcOrd="0" destOrd="0" presId="urn:microsoft.com/office/officeart/2005/8/layout/chevron1"/>
    <dgm:cxn modelId="{B8CCD691-FA78-8A40-A4CB-AD1A416DCD69}" type="presOf" srcId="{6C924822-371E-0743-AFA9-944C89D688C1}" destId="{533FC013-F1B4-4A4E-B674-EA2CDC4961EC}"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B549CA95-87FD-C54F-B73B-8B3C79D9AC26}" type="presOf" srcId="{57E707D1-F904-3C4D-A97D-6344FC1412CE}" destId="{C7F9B645-B258-904C-9D96-0FA22C0437A5}" srcOrd="0" destOrd="0" presId="urn:microsoft.com/office/officeart/2005/8/layout/chevron1"/>
    <dgm:cxn modelId="{A501AB1F-C48B-CF4A-B99B-4AA5D3EFA962}" type="presOf" srcId="{4DB998AD-7927-5B4C-AF89-5EC4A18A0E00}" destId="{7A1517E1-0C42-0D4D-98F3-06E91C77CB05}" srcOrd="0" destOrd="0" presId="urn:microsoft.com/office/officeart/2005/8/layout/chevron1"/>
    <dgm:cxn modelId="{84D2DF09-D179-1D41-8303-4FD5483057D5}" type="presOf" srcId="{C342DEE3-523F-F042-BEFB-F64A1DCBA45E}" destId="{8898722C-92A5-0841-BFAE-36271E307C60}" srcOrd="0" destOrd="0" presId="urn:microsoft.com/office/officeart/2005/8/layout/chevron1"/>
    <dgm:cxn modelId="{67BC749B-F74A-B74B-BAF8-66EA23CE86CB}" type="presOf" srcId="{5A14CE9C-E1CE-DE41-BDF2-3CBF4DA264D3}" destId="{FE2950AF-BECC-C943-BCDF-474567D4A57C}" srcOrd="0" destOrd="0" presId="urn:microsoft.com/office/officeart/2005/8/layout/chevron1"/>
    <dgm:cxn modelId="{C12A230D-499A-F24C-9D16-7C6595636BD9}" type="presOf" srcId="{CBC5D955-9480-C34A-9992-5AEB203E5BC9}" destId="{603CE2A6-86A6-1C4A-A190-ECE2FFE685A6}"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EF53FCA2-888B-8D48-8FBA-7FB9EC88D2DC}" type="presParOf" srcId="{8898722C-92A5-0841-BFAE-36271E307C60}" destId="{6E009E9B-8246-3F40-8AC3-5B38E276B2E5}" srcOrd="0" destOrd="0" presId="urn:microsoft.com/office/officeart/2005/8/layout/chevron1"/>
    <dgm:cxn modelId="{D8445EB8-A7A8-EF42-9571-2543A8236074}" type="presParOf" srcId="{8898722C-92A5-0841-BFAE-36271E307C60}" destId="{2BFA86B6-15A1-9F4F-B58C-6929C70F588F}" srcOrd="1" destOrd="0" presId="urn:microsoft.com/office/officeart/2005/8/layout/chevron1"/>
    <dgm:cxn modelId="{0B5D938C-5432-CB47-A347-68B089FBF3EF}" type="presParOf" srcId="{8898722C-92A5-0841-BFAE-36271E307C60}" destId="{7A1517E1-0C42-0D4D-98F3-06E91C77CB05}" srcOrd="2" destOrd="0" presId="urn:microsoft.com/office/officeart/2005/8/layout/chevron1"/>
    <dgm:cxn modelId="{88436460-4599-BC44-9097-D53474DBC283}" type="presParOf" srcId="{8898722C-92A5-0841-BFAE-36271E307C60}" destId="{E8B71F04-2953-3345-8A59-5F0A3D5A5B06}" srcOrd="3" destOrd="0" presId="urn:microsoft.com/office/officeart/2005/8/layout/chevron1"/>
    <dgm:cxn modelId="{589418BA-6376-2641-A488-C817D2642B44}" type="presParOf" srcId="{8898722C-92A5-0841-BFAE-36271E307C60}" destId="{FE2950AF-BECC-C943-BCDF-474567D4A57C}" srcOrd="4" destOrd="0" presId="urn:microsoft.com/office/officeart/2005/8/layout/chevron1"/>
    <dgm:cxn modelId="{E9A33C46-FA61-C74F-A113-5AFAAEF9F49B}" type="presParOf" srcId="{8898722C-92A5-0841-BFAE-36271E307C60}" destId="{184DE77C-AF89-5B41-9E74-7FEB5DF2F160}" srcOrd="5" destOrd="0" presId="urn:microsoft.com/office/officeart/2005/8/layout/chevron1"/>
    <dgm:cxn modelId="{EB938E4A-F3AB-DC42-AE0D-D5F86309FDB8}" type="presParOf" srcId="{8898722C-92A5-0841-BFAE-36271E307C60}" destId="{603CE2A6-86A6-1C4A-A190-ECE2FFE685A6}" srcOrd="6" destOrd="0" presId="urn:microsoft.com/office/officeart/2005/8/layout/chevron1"/>
    <dgm:cxn modelId="{852196FE-042D-A940-A4C4-EAE901A6A68F}" type="presParOf" srcId="{8898722C-92A5-0841-BFAE-36271E307C60}" destId="{7D980C30-51AA-554A-93F3-66F881C819FE}" srcOrd="7" destOrd="0" presId="urn:microsoft.com/office/officeart/2005/8/layout/chevron1"/>
    <dgm:cxn modelId="{0E21D81E-2C61-1E4A-AC86-2B00F0CA8787}" type="presParOf" srcId="{8898722C-92A5-0841-BFAE-36271E307C60}" destId="{533FC013-F1B4-4A4E-B674-EA2CDC4961EC}" srcOrd="8" destOrd="0" presId="urn:microsoft.com/office/officeart/2005/8/layout/chevron1"/>
    <dgm:cxn modelId="{5C359CB7-4AA4-AF4C-9533-335988842D67}" type="presParOf" srcId="{8898722C-92A5-0841-BFAE-36271E307C60}" destId="{41BA7292-B49F-744B-A640-F06D6E30C483}" srcOrd="9" destOrd="0" presId="urn:microsoft.com/office/officeart/2005/8/layout/chevron1"/>
    <dgm:cxn modelId="{F22AE53C-90DC-844D-BBE4-1CFEE0DB6AD5}"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Understanding</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dirty="0" smtClean="0"/>
            <a:t>Initial</a:t>
          </a:r>
          <a:r>
            <a:rPr lang="en-US" baseline="0" dirty="0" smtClean="0"/>
            <a:t> Data Collection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Explore</a:t>
          </a:r>
          <a:r>
            <a:rPr lang="en-US" baseline="0" dirty="0" smtClean="0"/>
            <a:t> Data</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Verify</a:t>
          </a:r>
          <a:r>
            <a:rPr lang="en-US" baseline="0" dirty="0" smtClean="0"/>
            <a:t> Data Quality</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Describe</a:t>
          </a:r>
          <a:r>
            <a:rPr lang="en-US" baseline="0" dirty="0" smtClean="0"/>
            <a:t> Data</a:t>
          </a:r>
          <a:endParaRPr lang="en-US" dirty="0" smtClean="0"/>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1D8A22E8-5773-6C49-B007-07E06467BEE8}" type="presOf" srcId="{CE2A87B0-19D1-E44D-837E-19EB03E008A0}" destId="{FCC56E43-391D-7047-BF28-C3B63313A9EE}" srcOrd="0" destOrd="1" presId="urn:microsoft.com/office/officeart/2005/8/layout/hList1"/>
    <dgm:cxn modelId="{BBAF2F7F-774E-F849-9796-97665A88D1AF}" srcId="{ABA9151F-7E17-7247-B02C-A4732DA1ADBE}" destId="{62401D76-954D-8741-B07D-4EBF04566D70}" srcOrd="2" destOrd="0" parTransId="{A1F95ECC-064B-9C4D-BDC2-6A28F60B0A7A}" sibTransId="{1A44CC10-BE1E-4945-88ED-9F12CCBDC56C}"/>
    <dgm:cxn modelId="{738CDCB1-37BB-3A48-BA57-1BC1977AF445}" type="presOf" srcId="{5440B975-529B-8643-B0BA-C282599C73E7}" destId="{936BB3F8-9B45-C744-87E9-705D39D000EC}" srcOrd="0" destOrd="0" presId="urn:microsoft.com/office/officeart/2005/8/layout/hList1"/>
    <dgm:cxn modelId="{80FDF79F-571F-B447-BFAF-F299BFD66C41}" type="presOf" srcId="{ABA9151F-7E17-7247-B02C-A4732DA1ADBE}" destId="{C7BDB160-D6E3-EB4E-9A84-7B4C7D21D671}" srcOrd="0" destOrd="0" presId="urn:microsoft.com/office/officeart/2005/8/layout/hList1"/>
    <dgm:cxn modelId="{B489CF16-9E77-5540-ADF0-2F9A649BDC40}" type="presOf" srcId="{9E48D791-8047-3340-A2BD-71FC765E9B46}" destId="{FCC56E43-391D-7047-BF28-C3B63313A9EE}" srcOrd="0" destOrd="3" presId="urn:microsoft.com/office/officeart/2005/8/layout/hList1"/>
    <dgm:cxn modelId="{CC4C9A8D-FFD9-254A-8B8D-E39DE2BA68F6}" type="presOf" srcId="{62401D76-954D-8741-B07D-4EBF04566D70}" destId="{FCC56E43-391D-7047-BF28-C3B63313A9EE}" srcOrd="0" destOrd="2"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3B4EB4CB-D0E7-5849-94A4-72D6BE4CC02E}" type="presOf" srcId="{38FF0FB8-2DB5-504F-8386-8DAB720CFD93}" destId="{FCC56E43-391D-7047-BF28-C3B63313A9EE}" srcOrd="0" destOrd="0" presId="urn:microsoft.com/office/officeart/2005/8/layout/hList1"/>
    <dgm:cxn modelId="{FF718203-EFFD-0240-B924-8CED5927EA96}" srcId="{5440B975-529B-8643-B0BA-C282599C73E7}" destId="{ABA9151F-7E17-7247-B02C-A4732DA1ADBE}" srcOrd="0" destOrd="0" parTransId="{7A4D4BAC-826A-1944-9B3F-A5B05C639628}" sibTransId="{6CE1DC45-986D-2F40-B980-61CB778D561C}"/>
    <dgm:cxn modelId="{3C09170F-9607-0648-B074-8BB371916CF3}" type="presParOf" srcId="{936BB3F8-9B45-C744-87E9-705D39D000EC}" destId="{CE11B30A-05FB-B44A-9EEA-6EA3B56FD4E9}" srcOrd="0" destOrd="0" presId="urn:microsoft.com/office/officeart/2005/8/layout/hList1"/>
    <dgm:cxn modelId="{F56E98F4-974D-F345-8571-333F698EE831}" type="presParOf" srcId="{CE11B30A-05FB-B44A-9EEA-6EA3B56FD4E9}" destId="{C7BDB160-D6E3-EB4E-9A84-7B4C7D21D671}" srcOrd="0" destOrd="0" presId="urn:microsoft.com/office/officeart/2005/8/layout/hList1"/>
    <dgm:cxn modelId="{81FE757B-EDB7-FA4B-B11A-27C68D464F1C}"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6"/>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4421C929-18AC-1446-9A5C-649426488375}" type="presOf" srcId="{6C924822-371E-0743-AFA9-944C89D688C1}" destId="{533FC013-F1B4-4A4E-B674-EA2CDC4961EC}" srcOrd="0" destOrd="0" presId="urn:microsoft.com/office/officeart/2005/8/layout/chevron1"/>
    <dgm:cxn modelId="{DD452139-B9BC-4245-B3E3-EC4A90F5BCD3}" type="presOf" srcId="{CBC5D955-9480-C34A-9992-5AEB203E5BC9}" destId="{603CE2A6-86A6-1C4A-A190-ECE2FFE685A6}" srcOrd="0" destOrd="0" presId="urn:microsoft.com/office/officeart/2005/8/layout/chevron1"/>
    <dgm:cxn modelId="{55E0E6A5-B4D3-0646-B332-2152D0A6F60F}" type="presOf" srcId="{4DB998AD-7927-5B4C-AF89-5EC4A18A0E00}" destId="{7A1517E1-0C42-0D4D-98F3-06E91C77CB05}"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B7DD5AA6-28BD-9E4F-84B8-0F922A0CDE7F}" type="presOf" srcId="{863EAE21-0F44-0945-BE24-14E4AABC434B}" destId="{6E009E9B-8246-3F40-8AC3-5B38E276B2E5}" srcOrd="0" destOrd="0" presId="urn:microsoft.com/office/officeart/2005/8/layout/chevron1"/>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9C06559F-3024-F34B-8AD7-BFB344543D49}" type="presOf" srcId="{5A14CE9C-E1CE-DE41-BDF2-3CBF4DA264D3}" destId="{FE2950AF-BECC-C943-BCDF-474567D4A57C}" srcOrd="0" destOrd="0" presId="urn:microsoft.com/office/officeart/2005/8/layout/chevron1"/>
    <dgm:cxn modelId="{32E28A57-4793-A145-A119-47A9F01D801D}" type="presOf" srcId="{C342DEE3-523F-F042-BEFB-F64A1DCBA45E}" destId="{8898722C-92A5-0841-BFAE-36271E307C60}" srcOrd="0" destOrd="0" presId="urn:microsoft.com/office/officeart/2005/8/layout/chevron1"/>
    <dgm:cxn modelId="{D51B1BA4-7BC9-1B46-A268-C17F3B02B86A}" type="presOf" srcId="{57E707D1-F904-3C4D-A97D-6344FC1412CE}" destId="{C7F9B645-B258-904C-9D96-0FA22C0437A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C7DD9E7E-F969-B64E-A4B3-0697B3A9679D}" type="presParOf" srcId="{8898722C-92A5-0841-BFAE-36271E307C60}" destId="{6E009E9B-8246-3F40-8AC3-5B38E276B2E5}" srcOrd="0" destOrd="0" presId="urn:microsoft.com/office/officeart/2005/8/layout/chevron1"/>
    <dgm:cxn modelId="{9322434B-D458-814A-A3BF-2601F95353B5}" type="presParOf" srcId="{8898722C-92A5-0841-BFAE-36271E307C60}" destId="{2BFA86B6-15A1-9F4F-B58C-6929C70F588F}" srcOrd="1" destOrd="0" presId="urn:microsoft.com/office/officeart/2005/8/layout/chevron1"/>
    <dgm:cxn modelId="{F8AD9A20-9D74-BA42-8F3F-68E13CD42A38}" type="presParOf" srcId="{8898722C-92A5-0841-BFAE-36271E307C60}" destId="{7A1517E1-0C42-0D4D-98F3-06E91C77CB05}" srcOrd="2" destOrd="0" presId="urn:microsoft.com/office/officeart/2005/8/layout/chevron1"/>
    <dgm:cxn modelId="{C32C1F5D-CEC4-8F40-90A6-54C2E53125CD}" type="presParOf" srcId="{8898722C-92A5-0841-BFAE-36271E307C60}" destId="{E8B71F04-2953-3345-8A59-5F0A3D5A5B06}" srcOrd="3" destOrd="0" presId="urn:microsoft.com/office/officeart/2005/8/layout/chevron1"/>
    <dgm:cxn modelId="{ED308B8E-FC57-3642-BBF5-62E85CED570F}" type="presParOf" srcId="{8898722C-92A5-0841-BFAE-36271E307C60}" destId="{FE2950AF-BECC-C943-BCDF-474567D4A57C}" srcOrd="4" destOrd="0" presId="urn:microsoft.com/office/officeart/2005/8/layout/chevron1"/>
    <dgm:cxn modelId="{6477D898-79E0-BE4C-A8BB-8CC15D707B7E}" type="presParOf" srcId="{8898722C-92A5-0841-BFAE-36271E307C60}" destId="{184DE77C-AF89-5B41-9E74-7FEB5DF2F160}" srcOrd="5" destOrd="0" presId="urn:microsoft.com/office/officeart/2005/8/layout/chevron1"/>
    <dgm:cxn modelId="{0D833E03-D334-2E4B-A5D6-3B86B76FAF7B}" type="presParOf" srcId="{8898722C-92A5-0841-BFAE-36271E307C60}" destId="{603CE2A6-86A6-1C4A-A190-ECE2FFE685A6}" srcOrd="6" destOrd="0" presId="urn:microsoft.com/office/officeart/2005/8/layout/chevron1"/>
    <dgm:cxn modelId="{5BFEF6C3-DD78-3B47-A340-2DFB5D865398}" type="presParOf" srcId="{8898722C-92A5-0841-BFAE-36271E307C60}" destId="{7D980C30-51AA-554A-93F3-66F881C819FE}" srcOrd="7" destOrd="0" presId="urn:microsoft.com/office/officeart/2005/8/layout/chevron1"/>
    <dgm:cxn modelId="{B4B4BA2E-7AB4-3E4D-80A2-54F2BA1ED468}" type="presParOf" srcId="{8898722C-92A5-0841-BFAE-36271E307C60}" destId="{533FC013-F1B4-4A4E-B674-EA2CDC4961EC}" srcOrd="8" destOrd="0" presId="urn:microsoft.com/office/officeart/2005/8/layout/chevron1"/>
    <dgm:cxn modelId="{1D3EEE5F-99E2-CE4A-B9DE-54141446EA51}" type="presParOf" srcId="{8898722C-92A5-0841-BFAE-36271E307C60}" destId="{41BA7292-B49F-744B-A640-F06D6E30C483}" srcOrd="9" destOrd="0" presId="urn:microsoft.com/office/officeart/2005/8/layout/chevron1"/>
    <dgm:cxn modelId="{EF08BD3A-B83D-B849-B6F5-F159882548D7}"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40B975-529B-8643-B0BA-C282599C73E7}" type="doc">
      <dgm:prSet loTypeId="urn:microsoft.com/office/officeart/2005/8/layout/hList1" loCatId="" qsTypeId="urn:microsoft.com/office/officeart/2005/8/quickstyle/simple4" qsCatId="simple" csTypeId="urn:microsoft.com/office/officeart/2005/8/colors/accent6_2" csCatId="accent6" phldr="1"/>
      <dgm:spPr/>
      <dgm:t>
        <a:bodyPr/>
        <a:lstStyle/>
        <a:p>
          <a:endParaRPr lang="en-US"/>
        </a:p>
      </dgm:t>
    </dgm:pt>
    <dgm:pt modelId="{ABA9151F-7E17-7247-B02C-A4732DA1ADBE}">
      <dgm:prSet phldrT="[Text]"/>
      <dgm:spPr/>
      <dgm:t>
        <a:bodyPr/>
        <a:lstStyle/>
        <a:p>
          <a:r>
            <a:rPr lang="en-US" dirty="0" smtClean="0"/>
            <a:t>Data</a:t>
          </a:r>
          <a:r>
            <a:rPr lang="en-US" baseline="0" dirty="0" smtClean="0"/>
            <a:t> Preparation</a:t>
          </a:r>
          <a:endParaRPr lang="en-US" dirty="0"/>
        </a:p>
      </dgm:t>
    </dgm:pt>
    <dgm:pt modelId="{7A4D4BAC-826A-1944-9B3F-A5B05C639628}" type="parTrans" cxnId="{FF718203-EFFD-0240-B924-8CED5927EA96}">
      <dgm:prSet/>
      <dgm:spPr/>
      <dgm:t>
        <a:bodyPr/>
        <a:lstStyle/>
        <a:p>
          <a:endParaRPr lang="en-US"/>
        </a:p>
      </dgm:t>
    </dgm:pt>
    <dgm:pt modelId="{6CE1DC45-986D-2F40-B980-61CB778D561C}" type="sibTrans" cxnId="{FF718203-EFFD-0240-B924-8CED5927EA96}">
      <dgm:prSet/>
      <dgm:spPr/>
      <dgm:t>
        <a:bodyPr/>
        <a:lstStyle/>
        <a:p>
          <a:endParaRPr lang="en-US"/>
        </a:p>
      </dgm:t>
    </dgm:pt>
    <dgm:pt modelId="{38FF0FB8-2DB5-504F-8386-8DAB720CFD93}">
      <dgm:prSet phldrT="[Text]"/>
      <dgm:spPr/>
      <dgm:t>
        <a:bodyPr/>
        <a:lstStyle/>
        <a:p>
          <a:r>
            <a:rPr lang="en-US" baseline="0" dirty="0" smtClean="0"/>
            <a:t>Selection</a:t>
          </a:r>
          <a:endParaRPr lang="en-US" dirty="0"/>
        </a:p>
      </dgm:t>
    </dgm:pt>
    <dgm:pt modelId="{030680A7-87A2-EC40-B2F9-B05690322E89}" type="parTrans" cxnId="{CD773B76-FF39-7849-8EAE-C18B401197B4}">
      <dgm:prSet/>
      <dgm:spPr/>
      <dgm:t>
        <a:bodyPr/>
        <a:lstStyle/>
        <a:p>
          <a:endParaRPr lang="en-US"/>
        </a:p>
      </dgm:t>
    </dgm:pt>
    <dgm:pt modelId="{AE8416F8-7526-184B-B74E-3F327E886F46}" type="sibTrans" cxnId="{CD773B76-FF39-7849-8EAE-C18B401197B4}">
      <dgm:prSet/>
      <dgm:spPr/>
      <dgm:t>
        <a:bodyPr/>
        <a:lstStyle/>
        <a:p>
          <a:endParaRPr lang="en-US"/>
        </a:p>
      </dgm:t>
    </dgm:pt>
    <dgm:pt modelId="{62401D76-954D-8741-B07D-4EBF04566D70}">
      <dgm:prSet phldrT="[Text]"/>
      <dgm:spPr/>
      <dgm:t>
        <a:bodyPr/>
        <a:lstStyle/>
        <a:p>
          <a:r>
            <a:rPr lang="en-US" dirty="0" smtClean="0"/>
            <a:t>Feature</a:t>
          </a:r>
          <a:r>
            <a:rPr lang="en-US" baseline="0" dirty="0" smtClean="0"/>
            <a:t> Engineering</a:t>
          </a:r>
          <a:endParaRPr lang="en-US" dirty="0" smtClean="0"/>
        </a:p>
      </dgm:t>
    </dgm:pt>
    <dgm:pt modelId="{A1F95ECC-064B-9C4D-BDC2-6A28F60B0A7A}" type="parTrans" cxnId="{BBAF2F7F-774E-F849-9796-97665A88D1AF}">
      <dgm:prSet/>
      <dgm:spPr/>
      <dgm:t>
        <a:bodyPr/>
        <a:lstStyle/>
        <a:p>
          <a:endParaRPr lang="en-US"/>
        </a:p>
      </dgm:t>
    </dgm:pt>
    <dgm:pt modelId="{1A44CC10-BE1E-4945-88ED-9F12CCBDC56C}" type="sibTrans" cxnId="{BBAF2F7F-774E-F849-9796-97665A88D1AF}">
      <dgm:prSet/>
      <dgm:spPr/>
      <dgm:t>
        <a:bodyPr/>
        <a:lstStyle/>
        <a:p>
          <a:endParaRPr lang="en-US"/>
        </a:p>
      </dgm:t>
    </dgm:pt>
    <dgm:pt modelId="{9E48D791-8047-3340-A2BD-71FC765E9B46}">
      <dgm:prSet phldrT="[Text]"/>
      <dgm:spPr/>
      <dgm:t>
        <a:bodyPr/>
        <a:lstStyle/>
        <a:p>
          <a:r>
            <a:rPr lang="en-US" dirty="0" smtClean="0"/>
            <a:t>Data</a:t>
          </a:r>
          <a:r>
            <a:rPr lang="en-US" baseline="0" dirty="0" smtClean="0"/>
            <a:t> Integration (merge)</a:t>
          </a:r>
          <a:endParaRPr lang="en-US" dirty="0" smtClean="0"/>
        </a:p>
      </dgm:t>
    </dgm:pt>
    <dgm:pt modelId="{EBD17254-F682-874B-BB19-BDA4877F993E}" type="parTrans" cxnId="{74125745-8157-9545-9762-ACB35EC6061F}">
      <dgm:prSet/>
      <dgm:spPr/>
      <dgm:t>
        <a:bodyPr/>
        <a:lstStyle/>
        <a:p>
          <a:endParaRPr lang="en-US"/>
        </a:p>
      </dgm:t>
    </dgm:pt>
    <dgm:pt modelId="{E77754F6-6036-7E48-962D-93DEF696B215}" type="sibTrans" cxnId="{74125745-8157-9545-9762-ACB35EC6061F}">
      <dgm:prSet/>
      <dgm:spPr/>
      <dgm:t>
        <a:bodyPr/>
        <a:lstStyle/>
        <a:p>
          <a:endParaRPr lang="en-US"/>
        </a:p>
      </dgm:t>
    </dgm:pt>
    <dgm:pt modelId="{CE2A87B0-19D1-E44D-837E-19EB03E008A0}">
      <dgm:prSet phldrT="[Text]"/>
      <dgm:spPr/>
      <dgm:t>
        <a:bodyPr/>
        <a:lstStyle/>
        <a:p>
          <a:r>
            <a:rPr lang="en-US" dirty="0" smtClean="0"/>
            <a:t>Cleaning</a:t>
          </a:r>
        </a:p>
      </dgm:t>
    </dgm:pt>
    <dgm:pt modelId="{48DC68C8-FDE6-DA41-9053-E1D5E26FA34A}" type="parTrans" cxnId="{CB6E8BC6-E2ED-F84A-9AE4-EB8BB29C4251}">
      <dgm:prSet/>
      <dgm:spPr/>
      <dgm:t>
        <a:bodyPr/>
        <a:lstStyle/>
        <a:p>
          <a:endParaRPr lang="en-US"/>
        </a:p>
      </dgm:t>
    </dgm:pt>
    <dgm:pt modelId="{219551FF-4885-1A46-83CE-DF31A880E785}" type="sibTrans" cxnId="{CB6E8BC6-E2ED-F84A-9AE4-EB8BB29C4251}">
      <dgm:prSet/>
      <dgm:spPr/>
      <dgm:t>
        <a:bodyPr/>
        <a:lstStyle/>
        <a:p>
          <a:endParaRPr lang="en-US"/>
        </a:p>
      </dgm:t>
    </dgm:pt>
    <dgm:pt modelId="{936BB3F8-9B45-C744-87E9-705D39D000EC}" type="pres">
      <dgm:prSet presAssocID="{5440B975-529B-8643-B0BA-C282599C73E7}" presName="Name0" presStyleCnt="0">
        <dgm:presLayoutVars>
          <dgm:dir/>
          <dgm:animLvl val="lvl"/>
          <dgm:resizeHandles val="exact"/>
        </dgm:presLayoutVars>
      </dgm:prSet>
      <dgm:spPr/>
      <dgm:t>
        <a:bodyPr/>
        <a:lstStyle/>
        <a:p>
          <a:endParaRPr lang="en-US"/>
        </a:p>
      </dgm:t>
    </dgm:pt>
    <dgm:pt modelId="{CE11B30A-05FB-B44A-9EEA-6EA3B56FD4E9}" type="pres">
      <dgm:prSet presAssocID="{ABA9151F-7E17-7247-B02C-A4732DA1ADBE}" presName="composite" presStyleCnt="0"/>
      <dgm:spPr/>
    </dgm:pt>
    <dgm:pt modelId="{C7BDB160-D6E3-EB4E-9A84-7B4C7D21D671}" type="pres">
      <dgm:prSet presAssocID="{ABA9151F-7E17-7247-B02C-A4732DA1ADBE}" presName="parTx" presStyleLbl="alignNode1" presStyleIdx="0" presStyleCnt="1">
        <dgm:presLayoutVars>
          <dgm:chMax val="0"/>
          <dgm:chPref val="0"/>
          <dgm:bulletEnabled val="1"/>
        </dgm:presLayoutVars>
      </dgm:prSet>
      <dgm:spPr/>
      <dgm:t>
        <a:bodyPr/>
        <a:lstStyle/>
        <a:p>
          <a:endParaRPr lang="en-US"/>
        </a:p>
      </dgm:t>
    </dgm:pt>
    <dgm:pt modelId="{FCC56E43-391D-7047-BF28-C3B63313A9EE}" type="pres">
      <dgm:prSet presAssocID="{ABA9151F-7E17-7247-B02C-A4732DA1ADBE}" presName="desTx" presStyleLbl="alignAccFollowNode1" presStyleIdx="0" presStyleCnt="1">
        <dgm:presLayoutVars>
          <dgm:bulletEnabled val="1"/>
        </dgm:presLayoutVars>
      </dgm:prSet>
      <dgm:spPr/>
      <dgm:t>
        <a:bodyPr/>
        <a:lstStyle/>
        <a:p>
          <a:endParaRPr lang="en-US"/>
        </a:p>
      </dgm:t>
    </dgm:pt>
  </dgm:ptLst>
  <dgm:cxnLst>
    <dgm:cxn modelId="{BBAF2F7F-774E-F849-9796-97665A88D1AF}" srcId="{ABA9151F-7E17-7247-B02C-A4732DA1ADBE}" destId="{62401D76-954D-8741-B07D-4EBF04566D70}" srcOrd="2" destOrd="0" parTransId="{A1F95ECC-064B-9C4D-BDC2-6A28F60B0A7A}" sibTransId="{1A44CC10-BE1E-4945-88ED-9F12CCBDC56C}"/>
    <dgm:cxn modelId="{573E9ECC-0D6E-9A43-9C4A-191CC99DD482}" type="presOf" srcId="{ABA9151F-7E17-7247-B02C-A4732DA1ADBE}" destId="{C7BDB160-D6E3-EB4E-9A84-7B4C7D21D671}" srcOrd="0" destOrd="0" presId="urn:microsoft.com/office/officeart/2005/8/layout/hList1"/>
    <dgm:cxn modelId="{EC5D9078-6213-884D-8737-FCDC8A88DF19}" type="presOf" srcId="{5440B975-529B-8643-B0BA-C282599C73E7}" destId="{936BB3F8-9B45-C744-87E9-705D39D000EC}" srcOrd="0" destOrd="0" presId="urn:microsoft.com/office/officeart/2005/8/layout/hList1"/>
    <dgm:cxn modelId="{1D1F1287-CD86-1445-9627-28BC4ACBEBA9}" type="presOf" srcId="{38FF0FB8-2DB5-504F-8386-8DAB720CFD93}" destId="{FCC56E43-391D-7047-BF28-C3B63313A9EE}" srcOrd="0" destOrd="0" presId="urn:microsoft.com/office/officeart/2005/8/layout/hList1"/>
    <dgm:cxn modelId="{A3DBD2B6-E83B-D447-A405-211829D6FB37}" type="presOf" srcId="{62401D76-954D-8741-B07D-4EBF04566D70}" destId="{FCC56E43-391D-7047-BF28-C3B63313A9EE}" srcOrd="0" destOrd="2" presId="urn:microsoft.com/office/officeart/2005/8/layout/hList1"/>
    <dgm:cxn modelId="{38102582-BA00-CD44-98A9-0236CC72EDA9}" type="presOf" srcId="{CE2A87B0-19D1-E44D-837E-19EB03E008A0}" destId="{FCC56E43-391D-7047-BF28-C3B63313A9EE}" srcOrd="0" destOrd="1" presId="urn:microsoft.com/office/officeart/2005/8/layout/hList1"/>
    <dgm:cxn modelId="{CB6E8BC6-E2ED-F84A-9AE4-EB8BB29C4251}" srcId="{ABA9151F-7E17-7247-B02C-A4732DA1ADBE}" destId="{CE2A87B0-19D1-E44D-837E-19EB03E008A0}" srcOrd="1" destOrd="0" parTransId="{48DC68C8-FDE6-DA41-9053-E1D5E26FA34A}" sibTransId="{219551FF-4885-1A46-83CE-DF31A880E785}"/>
    <dgm:cxn modelId="{9414DA1C-1D27-3040-BB9F-4A2A4D122D69}" type="presOf" srcId="{9E48D791-8047-3340-A2BD-71FC765E9B46}" destId="{FCC56E43-391D-7047-BF28-C3B63313A9EE}" srcOrd="0" destOrd="3" presId="urn:microsoft.com/office/officeart/2005/8/layout/hList1"/>
    <dgm:cxn modelId="{CD773B76-FF39-7849-8EAE-C18B401197B4}" srcId="{ABA9151F-7E17-7247-B02C-A4732DA1ADBE}" destId="{38FF0FB8-2DB5-504F-8386-8DAB720CFD93}" srcOrd="0" destOrd="0" parTransId="{030680A7-87A2-EC40-B2F9-B05690322E89}" sibTransId="{AE8416F8-7526-184B-B74E-3F327E886F46}"/>
    <dgm:cxn modelId="{74125745-8157-9545-9762-ACB35EC6061F}" srcId="{ABA9151F-7E17-7247-B02C-A4732DA1ADBE}" destId="{9E48D791-8047-3340-A2BD-71FC765E9B46}" srcOrd="3" destOrd="0" parTransId="{EBD17254-F682-874B-BB19-BDA4877F993E}" sibTransId="{E77754F6-6036-7E48-962D-93DEF696B215}"/>
    <dgm:cxn modelId="{FF718203-EFFD-0240-B924-8CED5927EA96}" srcId="{5440B975-529B-8643-B0BA-C282599C73E7}" destId="{ABA9151F-7E17-7247-B02C-A4732DA1ADBE}" srcOrd="0" destOrd="0" parTransId="{7A4D4BAC-826A-1944-9B3F-A5B05C639628}" sibTransId="{6CE1DC45-986D-2F40-B980-61CB778D561C}"/>
    <dgm:cxn modelId="{241BDDE1-B986-F74A-BCBA-4F500AAC1050}" type="presParOf" srcId="{936BB3F8-9B45-C744-87E9-705D39D000EC}" destId="{CE11B30A-05FB-B44A-9EEA-6EA3B56FD4E9}" srcOrd="0" destOrd="0" presId="urn:microsoft.com/office/officeart/2005/8/layout/hList1"/>
    <dgm:cxn modelId="{D1A110EF-A480-4945-AC50-EB5834BDFFEE}" type="presParOf" srcId="{CE11B30A-05FB-B44A-9EEA-6EA3B56FD4E9}" destId="{C7BDB160-D6E3-EB4E-9A84-7B4C7D21D671}" srcOrd="0" destOrd="0" presId="urn:microsoft.com/office/officeart/2005/8/layout/hList1"/>
    <dgm:cxn modelId="{F5F28E0B-94EF-EE4A-8A2D-077A44CFF4B4}" type="presParOf" srcId="{CE11B30A-05FB-B44A-9EEA-6EA3B56FD4E9}" destId="{FCC56E43-391D-7047-BF28-C3B63313A9E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342DEE3-523F-F042-BEFB-F64A1DCBA45E}" type="doc">
      <dgm:prSet loTypeId="urn:microsoft.com/office/officeart/2005/8/layout/chevron1" loCatId="" qsTypeId="urn:microsoft.com/office/officeart/2005/8/quickstyle/simple4" qsCatId="simple" csTypeId="urn:microsoft.com/office/officeart/2005/8/colors/accent1_2" csCatId="accent1" phldr="1"/>
      <dgm:spPr/>
    </dgm:pt>
    <dgm:pt modelId="{863EAE21-0F44-0945-BE24-14E4AABC434B}">
      <dgm:prSet phldrT="[Text]"/>
      <dgm:spPr>
        <a:solidFill>
          <a:schemeClr val="accent1"/>
        </a:solidFill>
      </dgm:spPr>
      <dgm:t>
        <a:bodyPr/>
        <a:lstStyle/>
        <a:p>
          <a:r>
            <a:rPr lang="en-US" dirty="0" smtClean="0"/>
            <a:t>Business Understanding</a:t>
          </a:r>
          <a:endParaRPr lang="en-US" dirty="0"/>
        </a:p>
      </dgm:t>
    </dgm:pt>
    <dgm:pt modelId="{EA52A9BA-4055-DF4C-B700-7421C53B81CD}" type="parTrans" cxnId="{AC1B6D78-1ACA-4545-AF88-5850E52918E4}">
      <dgm:prSet/>
      <dgm:spPr/>
      <dgm:t>
        <a:bodyPr/>
        <a:lstStyle/>
        <a:p>
          <a:endParaRPr lang="en-US"/>
        </a:p>
      </dgm:t>
    </dgm:pt>
    <dgm:pt modelId="{31727A54-5C06-2D40-97C1-9233089A8746}" type="sibTrans" cxnId="{AC1B6D78-1ACA-4545-AF88-5850E52918E4}">
      <dgm:prSet/>
      <dgm:spPr/>
      <dgm:t>
        <a:bodyPr/>
        <a:lstStyle/>
        <a:p>
          <a:endParaRPr lang="en-US"/>
        </a:p>
      </dgm:t>
    </dgm:pt>
    <dgm:pt modelId="{4DB998AD-7927-5B4C-AF89-5EC4A18A0E00}">
      <dgm:prSet phldrT="[Text]"/>
      <dgm:spPr>
        <a:solidFill>
          <a:schemeClr val="accent1"/>
        </a:solidFill>
      </dgm:spPr>
      <dgm:t>
        <a:bodyPr/>
        <a:lstStyle/>
        <a:p>
          <a:r>
            <a:rPr lang="en-US" dirty="0" smtClean="0"/>
            <a:t>Data Understanding</a:t>
          </a:r>
          <a:endParaRPr lang="en-US" dirty="0"/>
        </a:p>
      </dgm:t>
    </dgm:pt>
    <dgm:pt modelId="{03434AE9-AC8A-D244-B7A2-368B3EC34B6A}" type="parTrans" cxnId="{8AEDE119-DE46-004E-A59F-36ACF39BB122}">
      <dgm:prSet/>
      <dgm:spPr/>
      <dgm:t>
        <a:bodyPr/>
        <a:lstStyle/>
        <a:p>
          <a:endParaRPr lang="en-US"/>
        </a:p>
      </dgm:t>
    </dgm:pt>
    <dgm:pt modelId="{24B0A873-889B-5B48-A0E7-28E5941CF1AF}" type="sibTrans" cxnId="{8AEDE119-DE46-004E-A59F-36ACF39BB122}">
      <dgm:prSet/>
      <dgm:spPr/>
      <dgm:t>
        <a:bodyPr/>
        <a:lstStyle/>
        <a:p>
          <a:endParaRPr lang="en-US"/>
        </a:p>
      </dgm:t>
    </dgm:pt>
    <dgm:pt modelId="{5A14CE9C-E1CE-DE41-BDF2-3CBF4DA264D3}">
      <dgm:prSet phldrT="[Text]"/>
      <dgm:spPr>
        <a:solidFill>
          <a:schemeClr val="accent1"/>
        </a:solidFill>
      </dgm:spPr>
      <dgm:t>
        <a:bodyPr/>
        <a:lstStyle/>
        <a:p>
          <a:r>
            <a:rPr lang="en-US" dirty="0" smtClean="0"/>
            <a:t>Data Preparation</a:t>
          </a:r>
          <a:endParaRPr lang="en-US" dirty="0"/>
        </a:p>
      </dgm:t>
    </dgm:pt>
    <dgm:pt modelId="{5796F029-A6DC-0640-BD44-36CFEC161F77}" type="parTrans" cxnId="{C5C4388B-8DE2-B341-ADD5-C669514F6A19}">
      <dgm:prSet/>
      <dgm:spPr/>
      <dgm:t>
        <a:bodyPr/>
        <a:lstStyle/>
        <a:p>
          <a:endParaRPr lang="en-US"/>
        </a:p>
      </dgm:t>
    </dgm:pt>
    <dgm:pt modelId="{1F252E0E-FABC-5D46-AC00-04EE83115A0B}" type="sibTrans" cxnId="{C5C4388B-8DE2-B341-ADD5-C669514F6A19}">
      <dgm:prSet/>
      <dgm:spPr/>
      <dgm:t>
        <a:bodyPr/>
        <a:lstStyle/>
        <a:p>
          <a:endParaRPr lang="en-US"/>
        </a:p>
      </dgm:t>
    </dgm:pt>
    <dgm:pt modelId="{CBC5D955-9480-C34A-9992-5AEB203E5BC9}">
      <dgm:prSet/>
      <dgm:spPr>
        <a:solidFill>
          <a:schemeClr val="accent6"/>
        </a:solidFill>
      </dgm:spPr>
      <dgm:t>
        <a:bodyPr/>
        <a:lstStyle/>
        <a:p>
          <a:r>
            <a:rPr lang="en-US" dirty="0" smtClean="0"/>
            <a:t>Modeling</a:t>
          </a:r>
          <a:endParaRPr lang="en-US" dirty="0"/>
        </a:p>
      </dgm:t>
    </dgm:pt>
    <dgm:pt modelId="{02C25EEB-A6CF-7240-AAF8-7BE8B400F120}" type="parTrans" cxnId="{D1E78733-E6DB-054F-AECE-C0799200DD21}">
      <dgm:prSet/>
      <dgm:spPr/>
      <dgm:t>
        <a:bodyPr/>
        <a:lstStyle/>
        <a:p>
          <a:endParaRPr lang="en-US"/>
        </a:p>
      </dgm:t>
    </dgm:pt>
    <dgm:pt modelId="{02FE6EA8-38A5-C644-9C11-BEC99916A05B}" type="sibTrans" cxnId="{D1E78733-E6DB-054F-AECE-C0799200DD21}">
      <dgm:prSet/>
      <dgm:spPr/>
      <dgm:t>
        <a:bodyPr/>
        <a:lstStyle/>
        <a:p>
          <a:endParaRPr lang="en-US"/>
        </a:p>
      </dgm:t>
    </dgm:pt>
    <dgm:pt modelId="{6C924822-371E-0743-AFA9-944C89D688C1}">
      <dgm:prSet/>
      <dgm:spPr/>
      <dgm:t>
        <a:bodyPr/>
        <a:lstStyle/>
        <a:p>
          <a:r>
            <a:rPr lang="en-US" dirty="0" smtClean="0"/>
            <a:t>Evaluation</a:t>
          </a:r>
          <a:endParaRPr lang="en-US" dirty="0"/>
        </a:p>
      </dgm:t>
    </dgm:pt>
    <dgm:pt modelId="{2103148D-D9C9-544C-B4BC-5161440FB982}" type="parTrans" cxnId="{36784185-354A-3D4D-9012-9F185ADE69E0}">
      <dgm:prSet/>
      <dgm:spPr/>
      <dgm:t>
        <a:bodyPr/>
        <a:lstStyle/>
        <a:p>
          <a:endParaRPr lang="en-US"/>
        </a:p>
      </dgm:t>
    </dgm:pt>
    <dgm:pt modelId="{FBD03F35-4A8D-9143-BBCF-051998EFEB7C}" type="sibTrans" cxnId="{36784185-354A-3D4D-9012-9F185ADE69E0}">
      <dgm:prSet/>
      <dgm:spPr/>
      <dgm:t>
        <a:bodyPr/>
        <a:lstStyle/>
        <a:p>
          <a:endParaRPr lang="en-US"/>
        </a:p>
      </dgm:t>
    </dgm:pt>
    <dgm:pt modelId="{57E707D1-F904-3C4D-A97D-6344FC1412CE}">
      <dgm:prSet/>
      <dgm:spPr/>
      <dgm:t>
        <a:bodyPr/>
        <a:lstStyle/>
        <a:p>
          <a:r>
            <a:rPr lang="en-US" dirty="0" smtClean="0"/>
            <a:t>Deployment</a:t>
          </a:r>
          <a:endParaRPr lang="en-US" dirty="0"/>
        </a:p>
      </dgm:t>
    </dgm:pt>
    <dgm:pt modelId="{35C4A167-B549-0641-BB3E-8676FD9856A0}" type="parTrans" cxnId="{F2BBE171-C299-F84A-AF45-099B9FB001DC}">
      <dgm:prSet/>
      <dgm:spPr/>
      <dgm:t>
        <a:bodyPr/>
        <a:lstStyle/>
        <a:p>
          <a:endParaRPr lang="en-US"/>
        </a:p>
      </dgm:t>
    </dgm:pt>
    <dgm:pt modelId="{C502865C-5A96-DE48-8F6A-474069216E46}" type="sibTrans" cxnId="{F2BBE171-C299-F84A-AF45-099B9FB001DC}">
      <dgm:prSet/>
      <dgm:spPr/>
      <dgm:t>
        <a:bodyPr/>
        <a:lstStyle/>
        <a:p>
          <a:endParaRPr lang="en-US"/>
        </a:p>
      </dgm:t>
    </dgm:pt>
    <dgm:pt modelId="{8898722C-92A5-0841-BFAE-36271E307C60}" type="pres">
      <dgm:prSet presAssocID="{C342DEE3-523F-F042-BEFB-F64A1DCBA45E}" presName="Name0" presStyleCnt="0">
        <dgm:presLayoutVars>
          <dgm:dir/>
          <dgm:animLvl val="lvl"/>
          <dgm:resizeHandles val="exact"/>
        </dgm:presLayoutVars>
      </dgm:prSet>
      <dgm:spPr/>
    </dgm:pt>
    <dgm:pt modelId="{6E009E9B-8246-3F40-8AC3-5B38E276B2E5}" type="pres">
      <dgm:prSet presAssocID="{863EAE21-0F44-0945-BE24-14E4AABC434B}" presName="parTxOnly" presStyleLbl="node1" presStyleIdx="0" presStyleCnt="6">
        <dgm:presLayoutVars>
          <dgm:chMax val="0"/>
          <dgm:chPref val="0"/>
          <dgm:bulletEnabled val="1"/>
        </dgm:presLayoutVars>
      </dgm:prSet>
      <dgm:spPr/>
      <dgm:t>
        <a:bodyPr/>
        <a:lstStyle/>
        <a:p>
          <a:endParaRPr lang="en-US"/>
        </a:p>
      </dgm:t>
    </dgm:pt>
    <dgm:pt modelId="{2BFA86B6-15A1-9F4F-B58C-6929C70F588F}" type="pres">
      <dgm:prSet presAssocID="{31727A54-5C06-2D40-97C1-9233089A8746}" presName="parTxOnlySpace" presStyleCnt="0"/>
      <dgm:spPr/>
    </dgm:pt>
    <dgm:pt modelId="{7A1517E1-0C42-0D4D-98F3-06E91C77CB05}" type="pres">
      <dgm:prSet presAssocID="{4DB998AD-7927-5B4C-AF89-5EC4A18A0E00}" presName="parTxOnly" presStyleLbl="node1" presStyleIdx="1" presStyleCnt="6">
        <dgm:presLayoutVars>
          <dgm:chMax val="0"/>
          <dgm:chPref val="0"/>
          <dgm:bulletEnabled val="1"/>
        </dgm:presLayoutVars>
      </dgm:prSet>
      <dgm:spPr/>
      <dgm:t>
        <a:bodyPr/>
        <a:lstStyle/>
        <a:p>
          <a:endParaRPr lang="en-US"/>
        </a:p>
      </dgm:t>
    </dgm:pt>
    <dgm:pt modelId="{E8B71F04-2953-3345-8A59-5F0A3D5A5B06}" type="pres">
      <dgm:prSet presAssocID="{24B0A873-889B-5B48-A0E7-28E5941CF1AF}" presName="parTxOnlySpace" presStyleCnt="0"/>
      <dgm:spPr/>
    </dgm:pt>
    <dgm:pt modelId="{FE2950AF-BECC-C943-BCDF-474567D4A57C}" type="pres">
      <dgm:prSet presAssocID="{5A14CE9C-E1CE-DE41-BDF2-3CBF4DA264D3}" presName="parTxOnly" presStyleLbl="node1" presStyleIdx="2" presStyleCnt="6">
        <dgm:presLayoutVars>
          <dgm:chMax val="0"/>
          <dgm:chPref val="0"/>
          <dgm:bulletEnabled val="1"/>
        </dgm:presLayoutVars>
      </dgm:prSet>
      <dgm:spPr/>
      <dgm:t>
        <a:bodyPr/>
        <a:lstStyle/>
        <a:p>
          <a:endParaRPr lang="en-US"/>
        </a:p>
      </dgm:t>
    </dgm:pt>
    <dgm:pt modelId="{184DE77C-AF89-5B41-9E74-7FEB5DF2F160}" type="pres">
      <dgm:prSet presAssocID="{1F252E0E-FABC-5D46-AC00-04EE83115A0B}" presName="parTxOnlySpace" presStyleCnt="0"/>
      <dgm:spPr/>
    </dgm:pt>
    <dgm:pt modelId="{603CE2A6-86A6-1C4A-A190-ECE2FFE685A6}" type="pres">
      <dgm:prSet presAssocID="{CBC5D955-9480-C34A-9992-5AEB203E5BC9}" presName="parTxOnly" presStyleLbl="node1" presStyleIdx="3" presStyleCnt="6">
        <dgm:presLayoutVars>
          <dgm:chMax val="0"/>
          <dgm:chPref val="0"/>
          <dgm:bulletEnabled val="1"/>
        </dgm:presLayoutVars>
      </dgm:prSet>
      <dgm:spPr/>
      <dgm:t>
        <a:bodyPr/>
        <a:lstStyle/>
        <a:p>
          <a:endParaRPr lang="en-US"/>
        </a:p>
      </dgm:t>
    </dgm:pt>
    <dgm:pt modelId="{7D980C30-51AA-554A-93F3-66F881C819FE}" type="pres">
      <dgm:prSet presAssocID="{02FE6EA8-38A5-C644-9C11-BEC99916A05B}" presName="parTxOnlySpace" presStyleCnt="0"/>
      <dgm:spPr/>
    </dgm:pt>
    <dgm:pt modelId="{533FC013-F1B4-4A4E-B674-EA2CDC4961EC}" type="pres">
      <dgm:prSet presAssocID="{6C924822-371E-0743-AFA9-944C89D688C1}" presName="parTxOnly" presStyleLbl="node1" presStyleIdx="4" presStyleCnt="6">
        <dgm:presLayoutVars>
          <dgm:chMax val="0"/>
          <dgm:chPref val="0"/>
          <dgm:bulletEnabled val="1"/>
        </dgm:presLayoutVars>
      </dgm:prSet>
      <dgm:spPr/>
      <dgm:t>
        <a:bodyPr/>
        <a:lstStyle/>
        <a:p>
          <a:endParaRPr lang="en-US"/>
        </a:p>
      </dgm:t>
    </dgm:pt>
    <dgm:pt modelId="{41BA7292-B49F-744B-A640-F06D6E30C483}" type="pres">
      <dgm:prSet presAssocID="{FBD03F35-4A8D-9143-BBCF-051998EFEB7C}" presName="parTxOnlySpace" presStyleCnt="0"/>
      <dgm:spPr/>
    </dgm:pt>
    <dgm:pt modelId="{C7F9B645-B258-904C-9D96-0FA22C0437A5}" type="pres">
      <dgm:prSet presAssocID="{57E707D1-F904-3C4D-A97D-6344FC1412CE}" presName="parTxOnly" presStyleLbl="node1" presStyleIdx="5" presStyleCnt="6">
        <dgm:presLayoutVars>
          <dgm:chMax val="0"/>
          <dgm:chPref val="0"/>
          <dgm:bulletEnabled val="1"/>
        </dgm:presLayoutVars>
      </dgm:prSet>
      <dgm:spPr/>
      <dgm:t>
        <a:bodyPr/>
        <a:lstStyle/>
        <a:p>
          <a:endParaRPr lang="en-US"/>
        </a:p>
      </dgm:t>
    </dgm:pt>
  </dgm:ptLst>
  <dgm:cxnLst>
    <dgm:cxn modelId="{276AB14A-9E83-6440-805F-AAE6D1D4CAE9}" type="presOf" srcId="{5A14CE9C-E1CE-DE41-BDF2-3CBF4DA264D3}" destId="{FE2950AF-BECC-C943-BCDF-474567D4A57C}" srcOrd="0" destOrd="0" presId="urn:microsoft.com/office/officeart/2005/8/layout/chevron1"/>
    <dgm:cxn modelId="{36784185-354A-3D4D-9012-9F185ADE69E0}" srcId="{C342DEE3-523F-F042-BEFB-F64A1DCBA45E}" destId="{6C924822-371E-0743-AFA9-944C89D688C1}" srcOrd="4" destOrd="0" parTransId="{2103148D-D9C9-544C-B4BC-5161440FB982}" sibTransId="{FBD03F35-4A8D-9143-BBCF-051998EFEB7C}"/>
    <dgm:cxn modelId="{C5C4388B-8DE2-B341-ADD5-C669514F6A19}" srcId="{C342DEE3-523F-F042-BEFB-F64A1DCBA45E}" destId="{5A14CE9C-E1CE-DE41-BDF2-3CBF4DA264D3}" srcOrd="2" destOrd="0" parTransId="{5796F029-A6DC-0640-BD44-36CFEC161F77}" sibTransId="{1F252E0E-FABC-5D46-AC00-04EE83115A0B}"/>
    <dgm:cxn modelId="{AC1B6D78-1ACA-4545-AF88-5850E52918E4}" srcId="{C342DEE3-523F-F042-BEFB-F64A1DCBA45E}" destId="{863EAE21-0F44-0945-BE24-14E4AABC434B}" srcOrd="0" destOrd="0" parTransId="{EA52A9BA-4055-DF4C-B700-7421C53B81CD}" sibTransId="{31727A54-5C06-2D40-97C1-9233089A8746}"/>
    <dgm:cxn modelId="{D3FD7B4E-DBAA-124B-B9EE-6E1056E825F4}" type="presOf" srcId="{4DB998AD-7927-5B4C-AF89-5EC4A18A0E00}" destId="{7A1517E1-0C42-0D4D-98F3-06E91C77CB05}" srcOrd="0" destOrd="0" presId="urn:microsoft.com/office/officeart/2005/8/layout/chevron1"/>
    <dgm:cxn modelId="{91AE9967-0002-644E-9539-99F5B297D4A3}" type="presOf" srcId="{863EAE21-0F44-0945-BE24-14E4AABC434B}" destId="{6E009E9B-8246-3F40-8AC3-5B38E276B2E5}" srcOrd="0" destOrd="0" presId="urn:microsoft.com/office/officeart/2005/8/layout/chevron1"/>
    <dgm:cxn modelId="{8AEDE119-DE46-004E-A59F-36ACF39BB122}" srcId="{C342DEE3-523F-F042-BEFB-F64A1DCBA45E}" destId="{4DB998AD-7927-5B4C-AF89-5EC4A18A0E00}" srcOrd="1" destOrd="0" parTransId="{03434AE9-AC8A-D244-B7A2-368B3EC34B6A}" sibTransId="{24B0A873-889B-5B48-A0E7-28E5941CF1AF}"/>
    <dgm:cxn modelId="{D1E78733-E6DB-054F-AECE-C0799200DD21}" srcId="{C342DEE3-523F-F042-BEFB-F64A1DCBA45E}" destId="{CBC5D955-9480-C34A-9992-5AEB203E5BC9}" srcOrd="3" destOrd="0" parTransId="{02C25EEB-A6CF-7240-AAF8-7BE8B400F120}" sibTransId="{02FE6EA8-38A5-C644-9C11-BEC99916A05B}"/>
    <dgm:cxn modelId="{F2BBE171-C299-F84A-AF45-099B9FB001DC}" srcId="{C342DEE3-523F-F042-BEFB-F64A1DCBA45E}" destId="{57E707D1-F904-3C4D-A97D-6344FC1412CE}" srcOrd="5" destOrd="0" parTransId="{35C4A167-B549-0641-BB3E-8676FD9856A0}" sibTransId="{C502865C-5A96-DE48-8F6A-474069216E46}"/>
    <dgm:cxn modelId="{1F573473-B32D-894F-A63C-207D56981AFF}" type="presOf" srcId="{6C924822-371E-0743-AFA9-944C89D688C1}" destId="{533FC013-F1B4-4A4E-B674-EA2CDC4961EC}" srcOrd="0" destOrd="0" presId="urn:microsoft.com/office/officeart/2005/8/layout/chevron1"/>
    <dgm:cxn modelId="{780746CD-A595-8043-9EE7-61D34D1D17F6}" type="presOf" srcId="{57E707D1-F904-3C4D-A97D-6344FC1412CE}" destId="{C7F9B645-B258-904C-9D96-0FA22C0437A5}" srcOrd="0" destOrd="0" presId="urn:microsoft.com/office/officeart/2005/8/layout/chevron1"/>
    <dgm:cxn modelId="{EE758DA8-7C68-C740-BA1F-CC83482B5271}" type="presOf" srcId="{CBC5D955-9480-C34A-9992-5AEB203E5BC9}" destId="{603CE2A6-86A6-1C4A-A190-ECE2FFE685A6}" srcOrd="0" destOrd="0" presId="urn:microsoft.com/office/officeart/2005/8/layout/chevron1"/>
    <dgm:cxn modelId="{5D9B00D1-9D6A-CD4F-A037-0F9EA9574553}" type="presOf" srcId="{C342DEE3-523F-F042-BEFB-F64A1DCBA45E}" destId="{8898722C-92A5-0841-BFAE-36271E307C60}" srcOrd="0" destOrd="0" presId="urn:microsoft.com/office/officeart/2005/8/layout/chevron1"/>
    <dgm:cxn modelId="{FF7FD3BC-0FF7-244B-9D38-780B35F7810D}" type="presParOf" srcId="{8898722C-92A5-0841-BFAE-36271E307C60}" destId="{6E009E9B-8246-3F40-8AC3-5B38E276B2E5}" srcOrd="0" destOrd="0" presId="urn:microsoft.com/office/officeart/2005/8/layout/chevron1"/>
    <dgm:cxn modelId="{4FB61691-EC05-1047-860B-C6975F29AA17}" type="presParOf" srcId="{8898722C-92A5-0841-BFAE-36271E307C60}" destId="{2BFA86B6-15A1-9F4F-B58C-6929C70F588F}" srcOrd="1" destOrd="0" presId="urn:microsoft.com/office/officeart/2005/8/layout/chevron1"/>
    <dgm:cxn modelId="{DD7F16FE-FB00-F04B-A2C3-47DA7BABC246}" type="presParOf" srcId="{8898722C-92A5-0841-BFAE-36271E307C60}" destId="{7A1517E1-0C42-0D4D-98F3-06E91C77CB05}" srcOrd="2" destOrd="0" presId="urn:microsoft.com/office/officeart/2005/8/layout/chevron1"/>
    <dgm:cxn modelId="{4244CD36-2F18-734A-9E0C-140DD6EC5F1B}" type="presParOf" srcId="{8898722C-92A5-0841-BFAE-36271E307C60}" destId="{E8B71F04-2953-3345-8A59-5F0A3D5A5B06}" srcOrd="3" destOrd="0" presId="urn:microsoft.com/office/officeart/2005/8/layout/chevron1"/>
    <dgm:cxn modelId="{9F6C6451-7C21-A445-A3BB-737CC1C19EEA}" type="presParOf" srcId="{8898722C-92A5-0841-BFAE-36271E307C60}" destId="{FE2950AF-BECC-C943-BCDF-474567D4A57C}" srcOrd="4" destOrd="0" presId="urn:microsoft.com/office/officeart/2005/8/layout/chevron1"/>
    <dgm:cxn modelId="{AE07BA0B-073D-2D4A-BEA0-2E65C9EC009E}" type="presParOf" srcId="{8898722C-92A5-0841-BFAE-36271E307C60}" destId="{184DE77C-AF89-5B41-9E74-7FEB5DF2F160}" srcOrd="5" destOrd="0" presId="urn:microsoft.com/office/officeart/2005/8/layout/chevron1"/>
    <dgm:cxn modelId="{9E4C7416-4DB9-344B-B6C9-AE7C256B2FCF}" type="presParOf" srcId="{8898722C-92A5-0841-BFAE-36271E307C60}" destId="{603CE2A6-86A6-1C4A-A190-ECE2FFE685A6}" srcOrd="6" destOrd="0" presId="urn:microsoft.com/office/officeart/2005/8/layout/chevron1"/>
    <dgm:cxn modelId="{9173AFE2-0F3B-B849-B5BE-E90A97D3EB82}" type="presParOf" srcId="{8898722C-92A5-0841-BFAE-36271E307C60}" destId="{7D980C30-51AA-554A-93F3-66F881C819FE}" srcOrd="7" destOrd="0" presId="urn:microsoft.com/office/officeart/2005/8/layout/chevron1"/>
    <dgm:cxn modelId="{FBF1A706-8C83-694E-AB24-8D2D73A2FC50}" type="presParOf" srcId="{8898722C-92A5-0841-BFAE-36271E307C60}" destId="{533FC013-F1B4-4A4E-B674-EA2CDC4961EC}" srcOrd="8" destOrd="0" presId="urn:microsoft.com/office/officeart/2005/8/layout/chevron1"/>
    <dgm:cxn modelId="{9296C7BF-917B-5340-8A24-36B86A0FBD51}" type="presParOf" srcId="{8898722C-92A5-0841-BFAE-36271E307C60}" destId="{41BA7292-B49F-744B-A640-F06D6E30C483}" srcOrd="9" destOrd="0" presId="urn:microsoft.com/office/officeart/2005/8/layout/chevron1"/>
    <dgm:cxn modelId="{78F02D32-4955-8948-BC53-4B6E70318206}" type="presParOf" srcId="{8898722C-92A5-0841-BFAE-36271E307C60}" destId="{C7F9B645-B258-904C-9D96-0FA22C0437A5}"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2634"/>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Modeling</a:t>
          </a:r>
          <a:endParaRPr lang="en-US" sz="2300" kern="1200" dirty="0"/>
        </a:p>
      </dsp:txBody>
      <dsp:txXfrm>
        <a:off x="0" y="42634"/>
        <a:ext cx="3559908" cy="662400"/>
      </dsp:txXfrm>
    </dsp:sp>
    <dsp:sp modelId="{FCC56E43-391D-7047-BF28-C3B63313A9EE}">
      <dsp:nvSpPr>
        <dsp:cNvPr id="0" name=""/>
        <dsp:cNvSpPr/>
      </dsp:nvSpPr>
      <dsp:spPr>
        <a:xfrm>
          <a:off x="0" y="705034"/>
          <a:ext cx="3559908" cy="208345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 Modeling Techniques</a:t>
          </a:r>
          <a:endParaRPr lang="en-US" sz="2300" kern="1200" dirty="0"/>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Selection</a:t>
          </a:r>
          <a:endParaRPr lang="en-US" sz="2300" kern="1200" dirty="0" smtClean="0"/>
        </a:p>
        <a:p>
          <a:pPr marL="228600" lvl="1" indent="-228600" algn="l" defTabSz="1022350">
            <a:lnSpc>
              <a:spcPct val="90000"/>
            </a:lnSpc>
            <a:spcBef>
              <a:spcPct val="0"/>
            </a:spcBef>
            <a:spcAft>
              <a:spcPct val="15000"/>
            </a:spcAft>
            <a:buChar char="••"/>
          </a:pPr>
          <a:r>
            <a:rPr lang="en-US" sz="2300" kern="1200" smtClean="0"/>
            <a:t>Model</a:t>
          </a:r>
          <a:r>
            <a:rPr lang="en-US" sz="2300" kern="1200" baseline="0" smtClean="0"/>
            <a:t> Tuning</a:t>
          </a:r>
          <a:endParaRPr lang="en-US" sz="2300" kern="1200" dirty="0" smtClean="0"/>
        </a:p>
        <a:p>
          <a:pPr marL="228600" lvl="1" indent="-228600" algn="l" defTabSz="1022350">
            <a:lnSpc>
              <a:spcPct val="90000"/>
            </a:lnSpc>
            <a:spcBef>
              <a:spcPct val="0"/>
            </a:spcBef>
            <a:spcAft>
              <a:spcPct val="15000"/>
            </a:spcAft>
            <a:buChar char="••"/>
          </a:pPr>
          <a:endParaRPr lang="en-US" sz="2300" kern="1200" dirty="0" smtClean="0"/>
        </a:p>
      </dsp:txBody>
      <dsp:txXfrm>
        <a:off x="0" y="705034"/>
        <a:ext cx="3559908" cy="20834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6208"/>
          <a:ext cx="3559908" cy="7776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a:lnSpc>
              <a:spcPct val="90000"/>
            </a:lnSpc>
            <a:spcBef>
              <a:spcPct val="0"/>
            </a:spcBef>
            <a:spcAft>
              <a:spcPct val="35000"/>
            </a:spcAft>
          </a:pPr>
          <a:r>
            <a:rPr lang="en-US" sz="2700" kern="1200" dirty="0" smtClean="0"/>
            <a:t>Evaluation</a:t>
          </a:r>
          <a:endParaRPr lang="en-US" sz="2700" kern="1200" dirty="0"/>
        </a:p>
      </dsp:txBody>
      <dsp:txXfrm>
        <a:off x="0" y="26208"/>
        <a:ext cx="3559908" cy="777600"/>
      </dsp:txXfrm>
    </dsp:sp>
    <dsp:sp modelId="{FCC56E43-391D-7047-BF28-C3B63313A9EE}">
      <dsp:nvSpPr>
        <dsp:cNvPr id="0" name=""/>
        <dsp:cNvSpPr/>
      </dsp:nvSpPr>
      <dsp:spPr>
        <a:xfrm>
          <a:off x="0" y="803809"/>
          <a:ext cx="3559908" cy="2001104"/>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baseline="0" dirty="0" smtClean="0"/>
            <a:t>Review Process</a:t>
          </a:r>
          <a:endParaRPr lang="en-US" sz="2700" kern="1200" dirty="0"/>
        </a:p>
        <a:p>
          <a:pPr marL="228600" lvl="1" indent="-228600" algn="l" defTabSz="1200150">
            <a:lnSpc>
              <a:spcPct val="90000"/>
            </a:lnSpc>
            <a:spcBef>
              <a:spcPct val="0"/>
            </a:spcBef>
            <a:spcAft>
              <a:spcPct val="15000"/>
            </a:spcAft>
            <a:buChar char="••"/>
          </a:pPr>
          <a:r>
            <a:rPr lang="en-US" sz="2700" kern="1200" dirty="0" smtClean="0"/>
            <a:t>Alignment</a:t>
          </a:r>
          <a:r>
            <a:rPr lang="en-US" sz="2700" kern="1200" baseline="0" dirty="0" smtClean="0"/>
            <a:t> of results with objectives</a:t>
          </a:r>
          <a:endParaRPr lang="en-US" sz="2700" kern="1200" dirty="0" smtClean="0"/>
        </a:p>
        <a:p>
          <a:pPr marL="228600" lvl="1" indent="-228600" algn="l" defTabSz="1200150">
            <a:lnSpc>
              <a:spcPct val="90000"/>
            </a:lnSpc>
            <a:spcBef>
              <a:spcPct val="0"/>
            </a:spcBef>
            <a:spcAft>
              <a:spcPct val="15000"/>
            </a:spcAft>
            <a:buChar char="••"/>
          </a:pPr>
          <a:r>
            <a:rPr lang="en-US" sz="2700" kern="1200" dirty="0" smtClean="0"/>
            <a:t>Next</a:t>
          </a:r>
          <a:r>
            <a:rPr lang="en-US" sz="2700" kern="1200" baseline="0" dirty="0" smtClean="0"/>
            <a:t> Steps</a:t>
          </a:r>
          <a:endParaRPr lang="en-US" sz="2700" kern="1200" dirty="0" smtClean="0"/>
        </a:p>
      </dsp:txBody>
      <dsp:txXfrm>
        <a:off x="0" y="803809"/>
        <a:ext cx="3559908" cy="200110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Deployment</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baseline="0" dirty="0" smtClean="0"/>
            <a:t>Business Use</a:t>
          </a:r>
          <a:endParaRPr lang="en-US" sz="2600" kern="1200" dirty="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a:p>
          <a:pPr marL="228600" lvl="1" indent="-228600" algn="l" defTabSz="1155700">
            <a:lnSpc>
              <a:spcPct val="90000"/>
            </a:lnSpc>
            <a:spcBef>
              <a:spcPct val="0"/>
            </a:spcBef>
            <a:spcAft>
              <a:spcPct val="15000"/>
            </a:spcAft>
            <a:buChar char="••"/>
          </a:pPr>
          <a:endParaRPr lang="en-US" sz="2600" kern="1200" dirty="0" smtClean="0"/>
        </a:p>
      </dsp:txBody>
      <dsp:txXfrm>
        <a:off x="0" y="790781"/>
        <a:ext cx="3559908"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94811"/>
          <a:ext cx="3559908" cy="7200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kern="1200" dirty="0" smtClean="0"/>
            <a:t>Business Understanding</a:t>
          </a:r>
          <a:endParaRPr lang="en-US" sz="2500" kern="1200" dirty="0"/>
        </a:p>
      </dsp:txBody>
      <dsp:txXfrm>
        <a:off x="0" y="94811"/>
        <a:ext cx="3559908" cy="720000"/>
      </dsp:txXfrm>
    </dsp:sp>
    <dsp:sp modelId="{FCC56E43-391D-7047-BF28-C3B63313A9EE}">
      <dsp:nvSpPr>
        <dsp:cNvPr id="0" name=""/>
        <dsp:cNvSpPr/>
      </dsp:nvSpPr>
      <dsp:spPr>
        <a:xfrm>
          <a:off x="0" y="814811"/>
          <a:ext cx="3559908" cy="192150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Objectives</a:t>
          </a:r>
          <a:endParaRPr lang="en-US" sz="2500" kern="1200" dirty="0"/>
        </a:p>
        <a:p>
          <a:pPr marL="228600" lvl="1" indent="-228600" algn="l" defTabSz="1111250">
            <a:lnSpc>
              <a:spcPct val="90000"/>
            </a:lnSpc>
            <a:spcBef>
              <a:spcPct val="0"/>
            </a:spcBef>
            <a:spcAft>
              <a:spcPct val="15000"/>
            </a:spcAft>
            <a:buChar char="••"/>
          </a:pPr>
          <a:r>
            <a:rPr lang="en-US" sz="2500" kern="1200" dirty="0" smtClean="0"/>
            <a:t>Assess Situation</a:t>
          </a:r>
        </a:p>
        <a:p>
          <a:pPr marL="228600" lvl="1" indent="-228600" algn="l" defTabSz="1111250">
            <a:lnSpc>
              <a:spcPct val="90000"/>
            </a:lnSpc>
            <a:spcBef>
              <a:spcPct val="0"/>
            </a:spcBef>
            <a:spcAft>
              <a:spcPct val="15000"/>
            </a:spcAft>
            <a:buChar char="••"/>
          </a:pPr>
          <a:r>
            <a:rPr lang="en-US" sz="2500" kern="1200" dirty="0" smtClean="0"/>
            <a:t>Data Mining Goals</a:t>
          </a:r>
        </a:p>
        <a:p>
          <a:pPr marL="228600" lvl="1" indent="-228600" algn="l" defTabSz="1111250">
            <a:lnSpc>
              <a:spcPct val="90000"/>
            </a:lnSpc>
            <a:spcBef>
              <a:spcPct val="0"/>
            </a:spcBef>
            <a:spcAft>
              <a:spcPct val="15000"/>
            </a:spcAft>
            <a:buChar char="••"/>
          </a:pPr>
          <a:r>
            <a:rPr lang="en-US" sz="2500" kern="1200" dirty="0" smtClean="0"/>
            <a:t>Project Plan</a:t>
          </a:r>
        </a:p>
      </dsp:txBody>
      <dsp:txXfrm>
        <a:off x="0" y="814811"/>
        <a:ext cx="3559908" cy="1921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C8C631-ECFF-4F49-ADAC-69E187D49B79}">
      <dsp:nvSpPr>
        <dsp:cNvPr id="0" name=""/>
        <dsp:cNvSpPr/>
      </dsp:nvSpPr>
      <dsp:spPr>
        <a:xfrm rot="5400000">
          <a:off x="6457064" y="-3827021"/>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Prove that the promotions, displays and/or price reductions has a statistically significant impact on sales</a:t>
          </a:r>
          <a:endParaRPr lang="en-US" sz="2000" kern="1200" dirty="0"/>
        </a:p>
      </dsp:txBody>
      <dsp:txXfrm rot="-5400000">
        <a:off x="2561270" y="95030"/>
        <a:ext cx="8303219" cy="485372"/>
      </dsp:txXfrm>
    </dsp:sp>
    <dsp:sp modelId="{3C39DC98-EED6-3547-87C8-CC08C0C3163B}">
      <dsp:nvSpPr>
        <dsp:cNvPr id="0" name=""/>
        <dsp:cNvSpPr/>
      </dsp:nvSpPr>
      <dsp:spPr>
        <a:xfrm>
          <a:off x="328238" y="1537"/>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Promotions</a:t>
          </a:r>
          <a:endParaRPr lang="en-US" sz="2900" kern="1200" dirty="0"/>
        </a:p>
      </dsp:txBody>
      <dsp:txXfrm>
        <a:off x="361060" y="34359"/>
        <a:ext cx="2167387" cy="606714"/>
      </dsp:txXfrm>
    </dsp:sp>
    <dsp:sp modelId="{CECFAABA-5545-E442-9240-6F36E7D2C75E}">
      <dsp:nvSpPr>
        <dsp:cNvPr id="0" name=""/>
        <dsp:cNvSpPr/>
      </dsp:nvSpPr>
      <dsp:spPr>
        <a:xfrm rot="5400000">
          <a:off x="6457064" y="-3121045"/>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panelists demographics that contribute to higher yogurt sales</a:t>
          </a:r>
          <a:endParaRPr lang="en-US" sz="2000" kern="1200" dirty="0"/>
        </a:p>
      </dsp:txBody>
      <dsp:txXfrm rot="-5400000">
        <a:off x="2561270" y="801006"/>
        <a:ext cx="8303219" cy="485372"/>
      </dsp:txXfrm>
    </dsp:sp>
    <dsp:sp modelId="{1D654AB2-CE71-C443-8245-4FDE463D2AC3}">
      <dsp:nvSpPr>
        <dsp:cNvPr id="0" name=""/>
        <dsp:cNvSpPr/>
      </dsp:nvSpPr>
      <dsp:spPr>
        <a:xfrm>
          <a:off x="328238" y="707513"/>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Panelists</a:t>
          </a:r>
          <a:endParaRPr lang="en-US" sz="2900" kern="1200" dirty="0"/>
        </a:p>
      </dsp:txBody>
      <dsp:txXfrm>
        <a:off x="361060" y="740335"/>
        <a:ext cx="2167387" cy="606714"/>
      </dsp:txXfrm>
    </dsp:sp>
    <dsp:sp modelId="{786EDB59-FDB9-224A-A545-FA113395C4F9}">
      <dsp:nvSpPr>
        <dsp:cNvPr id="0" name=""/>
        <dsp:cNvSpPr/>
      </dsp:nvSpPr>
      <dsp:spPr>
        <a:xfrm rot="5400000">
          <a:off x="6457064" y="-2415069"/>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Identify single or combinations of yogurt attributes that tend to sell better or worse</a:t>
          </a:r>
          <a:endParaRPr lang="en-US" sz="2000" kern="1200" dirty="0"/>
        </a:p>
      </dsp:txBody>
      <dsp:txXfrm rot="-5400000">
        <a:off x="2561270" y="1506982"/>
        <a:ext cx="8303219" cy="485372"/>
      </dsp:txXfrm>
    </dsp:sp>
    <dsp:sp modelId="{D1F4E6CC-8D24-2949-A205-28F02629231C}">
      <dsp:nvSpPr>
        <dsp:cNvPr id="0" name=""/>
        <dsp:cNvSpPr/>
      </dsp:nvSpPr>
      <dsp:spPr>
        <a:xfrm>
          <a:off x="328238" y="1413489"/>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Products</a:t>
          </a:r>
          <a:endParaRPr lang="en-US" sz="2900" kern="1200" dirty="0"/>
        </a:p>
      </dsp:txBody>
      <dsp:txXfrm>
        <a:off x="361060" y="1446311"/>
        <a:ext cx="2167387" cy="606714"/>
      </dsp:txXfrm>
    </dsp:sp>
    <dsp:sp modelId="{94817B68-749E-644A-B4AB-772BAB6917A1}">
      <dsp:nvSpPr>
        <dsp:cNvPr id="0" name=""/>
        <dsp:cNvSpPr/>
      </dsp:nvSpPr>
      <dsp:spPr>
        <a:xfrm rot="5400000">
          <a:off x="6457064" y="-1709093"/>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geographic trends in the sales data</a:t>
          </a:r>
          <a:endParaRPr lang="en-US" sz="2000" kern="1200" dirty="0"/>
        </a:p>
      </dsp:txBody>
      <dsp:txXfrm rot="-5400000">
        <a:off x="2561270" y="2212958"/>
        <a:ext cx="8303219" cy="485372"/>
      </dsp:txXfrm>
    </dsp:sp>
    <dsp:sp modelId="{D48D8278-2EE2-784C-A998-880F89472BDA}">
      <dsp:nvSpPr>
        <dsp:cNvPr id="0" name=""/>
        <dsp:cNvSpPr/>
      </dsp:nvSpPr>
      <dsp:spPr>
        <a:xfrm>
          <a:off x="328238" y="2119465"/>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Stores</a:t>
          </a:r>
          <a:endParaRPr lang="en-US" sz="2900" kern="1200" dirty="0"/>
        </a:p>
      </dsp:txBody>
      <dsp:txXfrm>
        <a:off x="361060" y="2152287"/>
        <a:ext cx="2167387" cy="606714"/>
      </dsp:txXfrm>
    </dsp:sp>
    <dsp:sp modelId="{FAAADFFB-6933-2E4E-93F2-84B1D31640C4}">
      <dsp:nvSpPr>
        <dsp:cNvPr id="0" name=""/>
        <dsp:cNvSpPr/>
      </dsp:nvSpPr>
      <dsp:spPr>
        <a:xfrm rot="5400000">
          <a:off x="6457064" y="-1003117"/>
          <a:ext cx="537886" cy="832947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Determine if there exists daily, weekly, monthly or yearly sales patterns</a:t>
          </a:r>
          <a:endParaRPr lang="en-US" sz="2000" kern="1200" dirty="0"/>
        </a:p>
      </dsp:txBody>
      <dsp:txXfrm rot="-5400000">
        <a:off x="2561270" y="2918934"/>
        <a:ext cx="8303219" cy="485372"/>
      </dsp:txXfrm>
    </dsp:sp>
    <dsp:sp modelId="{A4BEE834-EB9E-D446-9F30-661025BF60E5}">
      <dsp:nvSpPr>
        <dsp:cNvPr id="0" name=""/>
        <dsp:cNvSpPr/>
      </dsp:nvSpPr>
      <dsp:spPr>
        <a:xfrm>
          <a:off x="328238" y="2825442"/>
          <a:ext cx="2233031" cy="67235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smtClean="0"/>
            <a:t>Time Series</a:t>
          </a:r>
          <a:endParaRPr lang="en-US" sz="2900" kern="1200" dirty="0"/>
        </a:p>
      </dsp:txBody>
      <dsp:txXfrm>
        <a:off x="361060" y="2858264"/>
        <a:ext cx="2167387" cy="606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6A37A-AD13-FA45-ABB6-EB7316BADC73}">
      <dsp:nvSpPr>
        <dsp:cNvPr id="0" name=""/>
        <dsp:cNvSpPr/>
      </dsp:nvSpPr>
      <dsp:spPr>
        <a:xfrm>
          <a:off x="172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ETL</a:t>
          </a:r>
          <a:endParaRPr lang="en-US" sz="2000" kern="1200" dirty="0"/>
        </a:p>
      </dsp:txBody>
      <dsp:txXfrm>
        <a:off x="1726" y="808532"/>
        <a:ext cx="1825485" cy="621044"/>
      </dsp:txXfrm>
    </dsp:sp>
    <dsp:sp modelId="{261D6474-67E3-F147-8AEF-6DB2B7525C56}">
      <dsp:nvSpPr>
        <dsp:cNvPr id="0" name=""/>
        <dsp:cNvSpPr/>
      </dsp:nvSpPr>
      <dsp:spPr>
        <a:xfrm>
          <a:off x="266992"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ID</a:t>
          </a:r>
          <a:r>
            <a:rPr lang="en-US" sz="1300" kern="1200" baseline="0" dirty="0" smtClean="0"/>
            <a:t> and Review data files needed for analysis</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Clean, Merge</a:t>
          </a:r>
          <a:r>
            <a:rPr lang="en-US" sz="1300" kern="1200" baseline="0" dirty="0" smtClean="0"/>
            <a:t> and Consolidate data by type and similarity</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Create useful Metadata to track lineage</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Store cleanse</a:t>
          </a:r>
          <a:r>
            <a:rPr lang="en-US" sz="1300" kern="1200" baseline="0" dirty="0" smtClean="0"/>
            <a:t> </a:t>
          </a:r>
          <a:r>
            <a:rPr lang="en-US" sz="1300" kern="1200" dirty="0" smtClean="0"/>
            <a:t>data in H5 file for analysis</a:t>
          </a:r>
          <a:endParaRPr lang="en-US" sz="1300" kern="1200" dirty="0"/>
        </a:p>
      </dsp:txBody>
      <dsp:txXfrm>
        <a:off x="322944" y="1462395"/>
        <a:ext cx="1798428" cy="3600150"/>
      </dsp:txXfrm>
    </dsp:sp>
    <dsp:sp modelId="{F7F67F09-EE23-2343-BD29-74FADB30CFAE}">
      <dsp:nvSpPr>
        <dsp:cNvPr id="0" name=""/>
        <dsp:cNvSpPr/>
      </dsp:nvSpPr>
      <dsp:spPr>
        <a:xfrm>
          <a:off x="2011192"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2011192" y="916604"/>
        <a:ext cx="475137" cy="277733"/>
      </dsp:txXfrm>
    </dsp:sp>
    <dsp:sp modelId="{F375E20F-16B5-4F45-B81D-4DED2DBC850B}">
      <dsp:nvSpPr>
        <dsp:cNvPr id="0" name=""/>
        <dsp:cNvSpPr/>
      </dsp:nvSpPr>
      <dsp:spPr>
        <a:xfrm>
          <a:off x="2780576"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Mini-CRISP</a:t>
          </a:r>
          <a:endParaRPr lang="en-US" sz="2000" kern="1200" dirty="0"/>
        </a:p>
      </dsp:txBody>
      <dsp:txXfrm>
        <a:off x="2780576" y="808532"/>
        <a:ext cx="1825485" cy="621044"/>
      </dsp:txXfrm>
    </dsp:sp>
    <dsp:sp modelId="{C6FA11BD-DCDE-4642-9765-B4AA0DB6FC1B}">
      <dsp:nvSpPr>
        <dsp:cNvPr id="0" name=""/>
        <dsp:cNvSpPr/>
      </dsp:nvSpPr>
      <dsp:spPr>
        <a:xfrm>
          <a:off x="30458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Perform a smaller CRISP on each data element</a:t>
          </a:r>
          <a:endParaRPr lang="en-US" sz="1300" kern="1200" dirty="0"/>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a:t>
          </a:r>
          <a:r>
            <a:rPr lang="en-US" sz="1300" kern="1200" baseline="0" dirty="0" smtClean="0"/>
            <a:t> Data Preparation and Modeling</a:t>
          </a:r>
          <a:endParaRPr lang="en-US" sz="1300" kern="1200" dirty="0"/>
        </a:p>
      </dsp:txBody>
      <dsp:txXfrm>
        <a:off x="3101793" y="1462395"/>
        <a:ext cx="1798428" cy="3600150"/>
      </dsp:txXfrm>
    </dsp:sp>
    <dsp:sp modelId="{12041BA4-ED2C-F843-BD8D-87A40B620855}">
      <dsp:nvSpPr>
        <dsp:cNvPr id="0" name=""/>
        <dsp:cNvSpPr/>
      </dsp:nvSpPr>
      <dsp:spPr>
        <a:xfrm>
          <a:off x="479004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4790041" y="916604"/>
        <a:ext cx="475137" cy="277733"/>
      </dsp:txXfrm>
    </dsp:sp>
    <dsp:sp modelId="{EDD8BC75-A16E-8A47-B532-CB2FE4FECBBD}">
      <dsp:nvSpPr>
        <dsp:cNvPr id="0" name=""/>
        <dsp:cNvSpPr/>
      </dsp:nvSpPr>
      <dsp:spPr>
        <a:xfrm>
          <a:off x="555942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Integrate</a:t>
          </a:r>
          <a:endParaRPr lang="en-US" sz="2000" kern="1200" dirty="0"/>
        </a:p>
      </dsp:txBody>
      <dsp:txXfrm>
        <a:off x="5559425" y="808532"/>
        <a:ext cx="1825485" cy="621044"/>
      </dsp:txXfrm>
    </dsp:sp>
    <dsp:sp modelId="{BECD5C7E-73E5-DF4D-9165-E1EEBC7FA5D4}">
      <dsp:nvSpPr>
        <dsp:cNvPr id="0" name=""/>
        <dsp:cNvSpPr/>
      </dsp:nvSpPr>
      <dsp:spPr>
        <a:xfrm>
          <a:off x="582469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Improve smaller models by merging data sets and exploiting Mini-CRISP provided</a:t>
          </a:r>
          <a:r>
            <a:rPr lang="en-US" sz="1300" kern="1200" baseline="0" dirty="0" smtClean="0"/>
            <a:t> insights</a:t>
          </a:r>
        </a:p>
        <a:p>
          <a:pPr marL="114300" lvl="1" indent="-114300" algn="l" defTabSz="577850">
            <a:lnSpc>
              <a:spcPct val="90000"/>
            </a:lnSpc>
            <a:spcBef>
              <a:spcPct val="0"/>
            </a:spcBef>
            <a:spcAft>
              <a:spcPct val="15000"/>
            </a:spcAft>
            <a:buChar char="••"/>
          </a:pPr>
          <a:endParaRPr lang="en-US" sz="1300" kern="1200" baseline="0" dirty="0" smtClean="0"/>
        </a:p>
        <a:p>
          <a:pPr marL="114300" lvl="1" indent="-114300" algn="l" defTabSz="577850">
            <a:lnSpc>
              <a:spcPct val="90000"/>
            </a:lnSpc>
            <a:spcBef>
              <a:spcPct val="0"/>
            </a:spcBef>
            <a:spcAft>
              <a:spcPct val="15000"/>
            </a:spcAft>
            <a:buChar char="••"/>
          </a:pPr>
          <a:r>
            <a:rPr lang="en-US" sz="1300" kern="1200" baseline="0" dirty="0" smtClean="0"/>
            <a:t>Incorporate outside data to improve models</a:t>
          </a:r>
        </a:p>
      </dsp:txBody>
      <dsp:txXfrm>
        <a:off x="5880643" y="1462395"/>
        <a:ext cx="1798428" cy="3600150"/>
      </dsp:txXfrm>
    </dsp:sp>
    <dsp:sp modelId="{D65CA6CD-7EB0-FB42-BFD4-73BA3EFE5F5D}">
      <dsp:nvSpPr>
        <dsp:cNvPr id="0" name=""/>
        <dsp:cNvSpPr/>
      </dsp:nvSpPr>
      <dsp:spPr>
        <a:xfrm>
          <a:off x="7568891" y="824026"/>
          <a:ext cx="614004" cy="462889"/>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a:p>
      </dsp:txBody>
      <dsp:txXfrm>
        <a:off x="7568891" y="916604"/>
        <a:ext cx="475137" cy="277733"/>
      </dsp:txXfrm>
    </dsp:sp>
    <dsp:sp modelId="{D0BD8A5F-8D7D-174D-A74F-4D618B16E1C0}">
      <dsp:nvSpPr>
        <dsp:cNvPr id="0" name=""/>
        <dsp:cNvSpPr/>
      </dsp:nvSpPr>
      <dsp:spPr>
        <a:xfrm>
          <a:off x="8338275" y="808532"/>
          <a:ext cx="1825485" cy="93156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76200" numCol="1" spcCol="1270" anchor="t" anchorCtr="0">
          <a:noAutofit/>
        </a:bodyPr>
        <a:lstStyle/>
        <a:p>
          <a:pPr lvl="0" algn="l" defTabSz="889000">
            <a:lnSpc>
              <a:spcPct val="90000"/>
            </a:lnSpc>
            <a:spcBef>
              <a:spcPct val="0"/>
            </a:spcBef>
            <a:spcAft>
              <a:spcPct val="35000"/>
            </a:spcAft>
          </a:pPr>
          <a:r>
            <a:rPr lang="en-US" sz="2000" kern="1200" dirty="0" smtClean="0"/>
            <a:t>Merge</a:t>
          </a:r>
          <a:endParaRPr lang="en-US" sz="2000" kern="1200" dirty="0"/>
        </a:p>
      </dsp:txBody>
      <dsp:txXfrm>
        <a:off x="8338275" y="808532"/>
        <a:ext cx="1825485" cy="621044"/>
      </dsp:txXfrm>
    </dsp:sp>
    <dsp:sp modelId="{F65C8832-53B6-054B-A2BB-0C7D524F2C28}">
      <dsp:nvSpPr>
        <dsp:cNvPr id="0" name=""/>
        <dsp:cNvSpPr/>
      </dsp:nvSpPr>
      <dsp:spPr>
        <a:xfrm>
          <a:off x="8603541" y="1406443"/>
          <a:ext cx="1910332" cy="371205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Build a larger sales model utilizing all previously work </a:t>
          </a: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8659493" y="1462395"/>
        <a:ext cx="1798428" cy="36001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41981"/>
          <a:ext cx="3559908" cy="7488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kern="1200" dirty="0" smtClean="0"/>
            <a:t>Data</a:t>
          </a:r>
          <a:r>
            <a:rPr lang="en-US" sz="2600" kern="1200" baseline="0" dirty="0" smtClean="0"/>
            <a:t> Understanding</a:t>
          </a:r>
          <a:endParaRPr lang="en-US" sz="2600" kern="1200" dirty="0"/>
        </a:p>
      </dsp:txBody>
      <dsp:txXfrm>
        <a:off x="0" y="41981"/>
        <a:ext cx="3559908" cy="748800"/>
      </dsp:txXfrm>
    </dsp:sp>
    <dsp:sp modelId="{FCC56E43-391D-7047-BF28-C3B63313A9EE}">
      <dsp:nvSpPr>
        <dsp:cNvPr id="0" name=""/>
        <dsp:cNvSpPr/>
      </dsp:nvSpPr>
      <dsp:spPr>
        <a:xfrm>
          <a:off x="0" y="790781"/>
          <a:ext cx="3559908" cy="199836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smtClean="0"/>
            <a:t>Initial</a:t>
          </a:r>
          <a:r>
            <a:rPr lang="en-US" sz="2600" kern="1200" baseline="0" dirty="0" smtClean="0"/>
            <a:t> Data Collection</a:t>
          </a:r>
          <a:endParaRPr lang="en-US" sz="2600" kern="1200" dirty="0"/>
        </a:p>
        <a:p>
          <a:pPr marL="228600" lvl="1" indent="-228600" algn="l" defTabSz="1155700">
            <a:lnSpc>
              <a:spcPct val="90000"/>
            </a:lnSpc>
            <a:spcBef>
              <a:spcPct val="0"/>
            </a:spcBef>
            <a:spcAft>
              <a:spcPct val="15000"/>
            </a:spcAft>
            <a:buChar char="••"/>
          </a:pPr>
          <a:r>
            <a:rPr lang="en-US" sz="2600" kern="1200" dirty="0" smtClean="0"/>
            <a:t>Describe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Explore</a:t>
          </a:r>
          <a:r>
            <a:rPr lang="en-US" sz="2600" kern="1200" baseline="0" dirty="0" smtClean="0"/>
            <a:t> Data</a:t>
          </a:r>
          <a:endParaRPr lang="en-US" sz="2600" kern="1200" dirty="0" smtClean="0"/>
        </a:p>
        <a:p>
          <a:pPr marL="228600" lvl="1" indent="-228600" algn="l" defTabSz="1155700">
            <a:lnSpc>
              <a:spcPct val="90000"/>
            </a:lnSpc>
            <a:spcBef>
              <a:spcPct val="0"/>
            </a:spcBef>
            <a:spcAft>
              <a:spcPct val="15000"/>
            </a:spcAft>
            <a:buChar char="••"/>
          </a:pPr>
          <a:r>
            <a:rPr lang="en-US" sz="2600" kern="1200" dirty="0" smtClean="0"/>
            <a:t>Verify</a:t>
          </a:r>
          <a:r>
            <a:rPr lang="en-US" sz="2600" kern="1200" baseline="0" dirty="0" smtClean="0"/>
            <a:t> Data Quality</a:t>
          </a:r>
          <a:endParaRPr lang="en-US" sz="2600" kern="1200" dirty="0" smtClean="0"/>
        </a:p>
      </dsp:txBody>
      <dsp:txXfrm>
        <a:off x="0" y="790781"/>
        <a:ext cx="3559908" cy="1998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DB160-D6E3-EB4E-9A84-7B4C7D21D671}">
      <dsp:nvSpPr>
        <dsp:cNvPr id="0" name=""/>
        <dsp:cNvSpPr/>
      </dsp:nvSpPr>
      <dsp:spPr>
        <a:xfrm>
          <a:off x="0" y="200471"/>
          <a:ext cx="3559908" cy="66240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lvl="0" algn="ctr" defTabSz="1022350">
            <a:lnSpc>
              <a:spcPct val="90000"/>
            </a:lnSpc>
            <a:spcBef>
              <a:spcPct val="0"/>
            </a:spcBef>
            <a:spcAft>
              <a:spcPct val="35000"/>
            </a:spcAft>
          </a:pPr>
          <a:r>
            <a:rPr lang="en-US" sz="2300" kern="1200" dirty="0" smtClean="0"/>
            <a:t>Data</a:t>
          </a:r>
          <a:r>
            <a:rPr lang="en-US" sz="2300" kern="1200" baseline="0" dirty="0" smtClean="0"/>
            <a:t> Preparation</a:t>
          </a:r>
          <a:endParaRPr lang="en-US" sz="2300" kern="1200" dirty="0"/>
        </a:p>
      </dsp:txBody>
      <dsp:txXfrm>
        <a:off x="0" y="200471"/>
        <a:ext cx="3559908" cy="662400"/>
      </dsp:txXfrm>
    </dsp:sp>
    <dsp:sp modelId="{FCC56E43-391D-7047-BF28-C3B63313A9EE}">
      <dsp:nvSpPr>
        <dsp:cNvPr id="0" name=""/>
        <dsp:cNvSpPr/>
      </dsp:nvSpPr>
      <dsp:spPr>
        <a:xfrm>
          <a:off x="0" y="862871"/>
          <a:ext cx="3559908" cy="1767780"/>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smtClean="0"/>
            <a:t>Selection</a:t>
          </a:r>
          <a:endParaRPr lang="en-US" sz="2300" kern="1200" dirty="0"/>
        </a:p>
        <a:p>
          <a:pPr marL="228600" lvl="1" indent="-228600" algn="l" defTabSz="1022350">
            <a:lnSpc>
              <a:spcPct val="90000"/>
            </a:lnSpc>
            <a:spcBef>
              <a:spcPct val="0"/>
            </a:spcBef>
            <a:spcAft>
              <a:spcPct val="15000"/>
            </a:spcAft>
            <a:buChar char="••"/>
          </a:pPr>
          <a:r>
            <a:rPr lang="en-US" sz="2300" kern="1200" dirty="0" smtClean="0"/>
            <a:t>Cleaning</a:t>
          </a:r>
        </a:p>
        <a:p>
          <a:pPr marL="228600" lvl="1" indent="-228600" algn="l" defTabSz="1022350">
            <a:lnSpc>
              <a:spcPct val="90000"/>
            </a:lnSpc>
            <a:spcBef>
              <a:spcPct val="0"/>
            </a:spcBef>
            <a:spcAft>
              <a:spcPct val="15000"/>
            </a:spcAft>
            <a:buChar char="••"/>
          </a:pPr>
          <a:r>
            <a:rPr lang="en-US" sz="2300" kern="1200" dirty="0" smtClean="0"/>
            <a:t>Feature</a:t>
          </a:r>
          <a:r>
            <a:rPr lang="en-US" sz="2300" kern="1200" baseline="0" dirty="0" smtClean="0"/>
            <a:t> Engineering</a:t>
          </a:r>
          <a:endParaRPr lang="en-US" sz="2300" kern="1200" dirty="0" smtClean="0"/>
        </a:p>
        <a:p>
          <a:pPr marL="228600" lvl="1" indent="-228600" algn="l" defTabSz="1022350">
            <a:lnSpc>
              <a:spcPct val="90000"/>
            </a:lnSpc>
            <a:spcBef>
              <a:spcPct val="0"/>
            </a:spcBef>
            <a:spcAft>
              <a:spcPct val="15000"/>
            </a:spcAft>
            <a:buChar char="••"/>
          </a:pPr>
          <a:r>
            <a:rPr lang="en-US" sz="2300" kern="1200" dirty="0" smtClean="0"/>
            <a:t>Data</a:t>
          </a:r>
          <a:r>
            <a:rPr lang="en-US" sz="2300" kern="1200" baseline="0" dirty="0" smtClean="0"/>
            <a:t> Integration (merge)</a:t>
          </a:r>
          <a:endParaRPr lang="en-US" sz="2300" kern="1200" dirty="0" smtClean="0"/>
        </a:p>
      </dsp:txBody>
      <dsp:txXfrm>
        <a:off x="0" y="862871"/>
        <a:ext cx="3559908" cy="17677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09E9B-8246-3F40-8AC3-5B38E276B2E5}">
      <dsp:nvSpPr>
        <dsp:cNvPr id="0" name=""/>
        <dsp:cNvSpPr/>
      </dsp:nvSpPr>
      <dsp:spPr>
        <a:xfrm>
          <a:off x="563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Business Understanding</a:t>
          </a:r>
          <a:endParaRPr lang="en-US" sz="1500" kern="1200" dirty="0"/>
        </a:p>
      </dsp:txBody>
      <dsp:txXfrm>
        <a:off x="424695" y="1603819"/>
        <a:ext cx="1257190" cy="838126"/>
      </dsp:txXfrm>
    </dsp:sp>
    <dsp:sp modelId="{7A1517E1-0C42-0D4D-98F3-06E91C77CB05}">
      <dsp:nvSpPr>
        <dsp:cNvPr id="0" name=""/>
        <dsp:cNvSpPr/>
      </dsp:nvSpPr>
      <dsp:spPr>
        <a:xfrm>
          <a:off x="1891417"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Understanding</a:t>
          </a:r>
          <a:endParaRPr lang="en-US" sz="1500" kern="1200" dirty="0"/>
        </a:p>
      </dsp:txBody>
      <dsp:txXfrm>
        <a:off x="2310480" y="1603819"/>
        <a:ext cx="1257190" cy="838126"/>
      </dsp:txXfrm>
    </dsp:sp>
    <dsp:sp modelId="{FE2950AF-BECC-C943-BCDF-474567D4A57C}">
      <dsp:nvSpPr>
        <dsp:cNvPr id="0" name=""/>
        <dsp:cNvSpPr/>
      </dsp:nvSpPr>
      <dsp:spPr>
        <a:xfrm>
          <a:off x="3777202" y="1603819"/>
          <a:ext cx="2095316" cy="838126"/>
        </a:xfrm>
        <a:prstGeom prst="chevron">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Data Preparation</a:t>
          </a:r>
          <a:endParaRPr lang="en-US" sz="1500" kern="1200" dirty="0"/>
        </a:p>
      </dsp:txBody>
      <dsp:txXfrm>
        <a:off x="4196265" y="1603819"/>
        <a:ext cx="1257190" cy="838126"/>
      </dsp:txXfrm>
    </dsp:sp>
    <dsp:sp modelId="{603CE2A6-86A6-1C4A-A190-ECE2FFE685A6}">
      <dsp:nvSpPr>
        <dsp:cNvPr id="0" name=""/>
        <dsp:cNvSpPr/>
      </dsp:nvSpPr>
      <dsp:spPr>
        <a:xfrm>
          <a:off x="5662988" y="1603819"/>
          <a:ext cx="2095316" cy="838126"/>
        </a:xfrm>
        <a:prstGeom prst="chevron">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Modeling</a:t>
          </a:r>
          <a:endParaRPr lang="en-US" sz="1500" kern="1200" dirty="0"/>
        </a:p>
      </dsp:txBody>
      <dsp:txXfrm>
        <a:off x="6082051" y="1603819"/>
        <a:ext cx="1257190" cy="838126"/>
      </dsp:txXfrm>
    </dsp:sp>
    <dsp:sp modelId="{533FC013-F1B4-4A4E-B674-EA2CDC4961EC}">
      <dsp:nvSpPr>
        <dsp:cNvPr id="0" name=""/>
        <dsp:cNvSpPr/>
      </dsp:nvSpPr>
      <dsp:spPr>
        <a:xfrm>
          <a:off x="7548773"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Evaluation</a:t>
          </a:r>
          <a:endParaRPr lang="en-US" sz="1500" kern="1200" dirty="0"/>
        </a:p>
      </dsp:txBody>
      <dsp:txXfrm>
        <a:off x="7967836" y="1603819"/>
        <a:ext cx="1257190" cy="838126"/>
      </dsp:txXfrm>
    </dsp:sp>
    <dsp:sp modelId="{C7F9B645-B258-904C-9D96-0FA22C0437A5}">
      <dsp:nvSpPr>
        <dsp:cNvPr id="0" name=""/>
        <dsp:cNvSpPr/>
      </dsp:nvSpPr>
      <dsp:spPr>
        <a:xfrm>
          <a:off x="9434558" y="1603819"/>
          <a:ext cx="2095316" cy="838126"/>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Deployment</a:t>
          </a:r>
          <a:endParaRPr lang="en-US" sz="1500" kern="1200" dirty="0"/>
        </a:p>
      </dsp:txBody>
      <dsp:txXfrm>
        <a:off x="9853621" y="1603819"/>
        <a:ext cx="1257190" cy="83812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401026-7639-C740-8F27-B502A4A06F60}" type="datetimeFigureOut">
              <a:rPr lang="en-US" smtClean="0"/>
              <a:t>6/9/16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52EEE-C031-0240-809B-A214BD9EDE38}" type="slidenum">
              <a:rPr lang="en-US" smtClean="0"/>
              <a:t>‹#›</a:t>
            </a:fld>
            <a:endParaRPr lang="en-US"/>
          </a:p>
        </p:txBody>
      </p:sp>
    </p:spTree>
    <p:extLst>
      <p:ext uri="{BB962C8B-B14F-4D97-AF65-F5344CB8AC3E}">
        <p14:creationId xmlns:p14="http://schemas.microsoft.com/office/powerpoint/2010/main" val="1307533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09900D-ACB1-E548-A354-1DF8B52F2E15}" type="slidenum">
              <a:rPr lang="en-US" smtClean="0"/>
              <a:t>9</a:t>
            </a:fld>
            <a:endParaRPr lang="en-US"/>
          </a:p>
        </p:txBody>
      </p:sp>
    </p:spTree>
    <p:extLst>
      <p:ext uri="{BB962C8B-B14F-4D97-AF65-F5344CB8AC3E}">
        <p14:creationId xmlns:p14="http://schemas.microsoft.com/office/powerpoint/2010/main" val="629073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big component of data was </a:t>
            </a:r>
            <a:endParaRPr lang="en-US" dirty="0"/>
          </a:p>
        </p:txBody>
      </p:sp>
      <p:sp>
        <p:nvSpPr>
          <p:cNvPr id="4" name="Slide Number Placeholder 3"/>
          <p:cNvSpPr>
            <a:spLocks noGrp="1"/>
          </p:cNvSpPr>
          <p:nvPr>
            <p:ph type="sldNum" sz="quarter" idx="10"/>
          </p:nvPr>
        </p:nvSpPr>
        <p:spPr/>
        <p:txBody>
          <a:bodyPr/>
          <a:lstStyle/>
          <a:p>
            <a:fld id="{81852EEE-C031-0240-809B-A214BD9EDE38}" type="slidenum">
              <a:rPr lang="en-US" smtClean="0"/>
              <a:t>13</a:t>
            </a:fld>
            <a:endParaRPr lang="en-US"/>
          </a:p>
        </p:txBody>
      </p:sp>
    </p:spTree>
    <p:extLst>
      <p:ext uri="{BB962C8B-B14F-4D97-AF65-F5344CB8AC3E}">
        <p14:creationId xmlns:p14="http://schemas.microsoft.com/office/powerpoint/2010/main" val="954558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966446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940622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6072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647973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A71149-2CB9-4E49-866B-8310B95B75FD}" type="datetimeFigureOut">
              <a:rPr lang="en-US" smtClean="0"/>
              <a:t>6/9/16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39964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73041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A71149-2CB9-4E49-866B-8310B95B75FD}" type="datetimeFigureOut">
              <a:rPr lang="en-US" smtClean="0"/>
              <a:t>6/9/16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11523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A71149-2CB9-4E49-866B-8310B95B75FD}" type="datetimeFigureOut">
              <a:rPr lang="en-US" smtClean="0"/>
              <a:t>6/9/16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78057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A71149-2CB9-4E49-866B-8310B95B75FD}" type="datetimeFigureOut">
              <a:rPr lang="en-US" smtClean="0"/>
              <a:t>6/9/16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86004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339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A71149-2CB9-4E49-866B-8310B95B75FD}" type="datetimeFigureOut">
              <a:rPr lang="en-US" smtClean="0"/>
              <a:t>6/9/16</a:t>
            </a:fld>
            <a:endParaRPr lang="en-US"/>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A36E7A5B-9BCB-684F-9D51-2DF2CB3240FA}" type="slidenum">
              <a:rPr lang="en-US" smtClean="0"/>
              <a:t>‹#›</a:t>
            </a:fld>
            <a:endParaRPr lang="en-US"/>
          </a:p>
        </p:txBody>
      </p:sp>
    </p:spTree>
    <p:extLst>
      <p:ext uri="{BB962C8B-B14F-4D97-AF65-F5344CB8AC3E}">
        <p14:creationId xmlns:p14="http://schemas.microsoft.com/office/powerpoint/2010/main" val="12865357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71149-2CB9-4E49-866B-8310B95B75FD}" type="datetimeFigureOut">
              <a:rPr lang="en-US" smtClean="0"/>
              <a:t>6/9/16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E7A5B-9BCB-684F-9D51-2DF2CB3240FA}" type="slidenum">
              <a:rPr lang="en-US" smtClean="0"/>
              <a:t>‹#›</a:t>
            </a:fld>
            <a:endParaRPr lang="en-US"/>
          </a:p>
        </p:txBody>
      </p:sp>
    </p:spTree>
    <p:extLst>
      <p:ext uri="{BB962C8B-B14F-4D97-AF65-F5344CB8AC3E}">
        <p14:creationId xmlns:p14="http://schemas.microsoft.com/office/powerpoint/2010/main" val="82496108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4" Type="http://schemas.openxmlformats.org/officeDocument/2006/relationships/diagramQuickStyle" Target="../diagrams/quickStyle7.xml"/><Relationship Id="rId5" Type="http://schemas.openxmlformats.org/officeDocument/2006/relationships/diagramColors" Target="../diagrams/colors7.xml"/><Relationship Id="rId6" Type="http://schemas.microsoft.com/office/2007/relationships/diagramDrawing" Target="../diagrams/drawing7.xml"/><Relationship Id="rId7" Type="http://schemas.openxmlformats.org/officeDocument/2006/relationships/diagramData" Target="../diagrams/data8.xml"/><Relationship Id="rId8" Type="http://schemas.openxmlformats.org/officeDocument/2006/relationships/diagramLayout" Target="../diagrams/layout8.xml"/><Relationship Id="rId9" Type="http://schemas.openxmlformats.org/officeDocument/2006/relationships/diagramQuickStyle" Target="../diagrams/quickStyle8.xml"/><Relationship Id="rId10" Type="http://schemas.openxmlformats.org/officeDocument/2006/relationships/diagramColors" Target="../diagrams/colors8.xml"/><Relationship Id="rId11" Type="http://schemas.microsoft.com/office/2007/relationships/diagramDrawing" Target="../diagrams/drawing8.xml"/><Relationship Id="rId1" Type="http://schemas.openxmlformats.org/officeDocument/2006/relationships/slideLayout" Target="../slideLayouts/slideLayout7.xml"/><Relationship Id="rId2"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4" Type="http://schemas.openxmlformats.org/officeDocument/2006/relationships/diagramQuickStyle" Target="../diagrams/quickStyle9.xml"/><Relationship Id="rId5" Type="http://schemas.openxmlformats.org/officeDocument/2006/relationships/diagramColors" Target="../diagrams/colors9.xml"/><Relationship Id="rId6" Type="http://schemas.microsoft.com/office/2007/relationships/diagramDrawing" Target="../diagrams/drawing9.xml"/><Relationship Id="rId7" Type="http://schemas.openxmlformats.org/officeDocument/2006/relationships/diagramData" Target="../diagrams/data10.xml"/><Relationship Id="rId8" Type="http://schemas.openxmlformats.org/officeDocument/2006/relationships/diagramLayout" Target="../diagrams/layout10.xml"/><Relationship Id="rId9" Type="http://schemas.openxmlformats.org/officeDocument/2006/relationships/diagramQuickStyle" Target="../diagrams/quickStyle10.xml"/><Relationship Id="rId10" Type="http://schemas.openxmlformats.org/officeDocument/2006/relationships/diagramColors" Target="../diagrams/colors10.xml"/><Relationship Id="rId11" Type="http://schemas.microsoft.com/office/2007/relationships/diagramDrawing" Target="../diagrams/drawing10.xml"/><Relationship Id="rId1" Type="http://schemas.openxmlformats.org/officeDocument/2006/relationships/slideLayout" Target="../slideLayouts/slideLayout7.xml"/><Relationship Id="rId2" Type="http://schemas.openxmlformats.org/officeDocument/2006/relationships/diagramData" Target="../diagrams/data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4" Type="http://schemas.openxmlformats.org/officeDocument/2006/relationships/diagramQuickStyle" Target="../diagrams/quickStyle11.xml"/><Relationship Id="rId5" Type="http://schemas.openxmlformats.org/officeDocument/2006/relationships/diagramColors" Target="../diagrams/colors11.xml"/><Relationship Id="rId6" Type="http://schemas.microsoft.com/office/2007/relationships/diagramDrawing" Target="../diagrams/drawing11.xml"/><Relationship Id="rId7" Type="http://schemas.openxmlformats.org/officeDocument/2006/relationships/diagramData" Target="../diagrams/data12.xml"/><Relationship Id="rId8" Type="http://schemas.openxmlformats.org/officeDocument/2006/relationships/diagramLayout" Target="../diagrams/layout12.xml"/><Relationship Id="rId9" Type="http://schemas.openxmlformats.org/officeDocument/2006/relationships/diagramQuickStyle" Target="../diagrams/quickStyle12.xml"/><Relationship Id="rId10" Type="http://schemas.openxmlformats.org/officeDocument/2006/relationships/diagramColors" Target="../diagrams/colors12.xml"/><Relationship Id="rId11" Type="http://schemas.microsoft.com/office/2007/relationships/diagramDrawing" Target="../diagrams/drawing12.xml"/><Relationship Id="rId1" Type="http://schemas.openxmlformats.org/officeDocument/2006/relationships/slideLayout" Target="../slideLayouts/slideLayout7.xml"/><Relationship Id="rId2" Type="http://schemas.openxmlformats.org/officeDocument/2006/relationships/diagramData" Target="../diagrams/data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4" Type="http://schemas.openxmlformats.org/officeDocument/2006/relationships/diagramQuickStyle" Target="../diagrams/quickStyle13.xml"/><Relationship Id="rId5" Type="http://schemas.openxmlformats.org/officeDocument/2006/relationships/diagramColors" Target="../diagrams/colors13.xml"/><Relationship Id="rId6" Type="http://schemas.microsoft.com/office/2007/relationships/diagramDrawing" Target="../diagrams/drawing13.xml"/><Relationship Id="rId7" Type="http://schemas.openxmlformats.org/officeDocument/2006/relationships/diagramData" Target="../diagrams/data14.xml"/><Relationship Id="rId8" Type="http://schemas.openxmlformats.org/officeDocument/2006/relationships/diagramLayout" Target="../diagrams/layout14.xml"/><Relationship Id="rId9" Type="http://schemas.openxmlformats.org/officeDocument/2006/relationships/diagramQuickStyle" Target="../diagrams/quickStyle14.xml"/><Relationship Id="rId10" Type="http://schemas.openxmlformats.org/officeDocument/2006/relationships/diagramColors" Target="../diagrams/colors14.xml"/><Relationship Id="rId11" Type="http://schemas.microsoft.com/office/2007/relationships/diagramDrawing" Target="../diagrams/drawing14.xml"/><Relationship Id="rId1" Type="http://schemas.openxmlformats.org/officeDocument/2006/relationships/slideLayout" Target="../slideLayouts/slideLayout7.xml"/><Relationship Id="rId2" Type="http://schemas.openxmlformats.org/officeDocument/2006/relationships/diagramData" Target="../diagrams/data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4" Type="http://schemas.openxmlformats.org/officeDocument/2006/relationships/diagramQuickStyle" Target="../diagrams/quickStyle3.xml"/><Relationship Id="rId5" Type="http://schemas.openxmlformats.org/officeDocument/2006/relationships/diagramColors" Target="../diagrams/colors3.xml"/><Relationship Id="rId6"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 Id="rId11" Type="http://schemas.microsoft.com/office/2007/relationships/diagramDrawing" Target="../diagrams/drawing6.xml"/><Relationship Id="rId1" Type="http://schemas.openxmlformats.org/officeDocument/2006/relationships/slideLayout" Target="../slideLayouts/slideLayout7.xml"/><Relationship Id="rId2" Type="http://schemas.openxmlformats.org/officeDocument/2006/relationships/diagramData" Target="../diagrams/data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a:t>
            </a:r>
            <a:r>
              <a:rPr lang="en-US" dirty="0" err="1" smtClean="0"/>
              <a:t>Froyo</a:t>
            </a:r>
            <a:endParaRPr lang="en-US" dirty="0"/>
          </a:p>
        </p:txBody>
      </p:sp>
      <p:sp>
        <p:nvSpPr>
          <p:cNvPr id="3" name="Subtitle 2"/>
          <p:cNvSpPr>
            <a:spLocks noGrp="1"/>
          </p:cNvSpPr>
          <p:nvPr>
            <p:ph type="subTitle" idx="1"/>
          </p:nvPr>
        </p:nvSpPr>
        <p:spPr/>
        <p:txBody>
          <a:bodyPr/>
          <a:lstStyle/>
          <a:p>
            <a:r>
              <a:rPr lang="en-US" dirty="0" smtClean="0"/>
              <a:t> </a:t>
            </a:r>
            <a:r>
              <a:rPr lang="en-US" dirty="0"/>
              <a:t>Megan </a:t>
            </a:r>
            <a:r>
              <a:rPr lang="en-US" dirty="0" smtClean="0"/>
              <a:t>McCarty</a:t>
            </a:r>
            <a:r>
              <a:rPr lang="en-US" dirty="0"/>
              <a:t>, Julius </a:t>
            </a:r>
            <a:r>
              <a:rPr lang="en-US" dirty="0" err="1"/>
              <a:t>Remigio</a:t>
            </a:r>
            <a:r>
              <a:rPr lang="en-US" dirty="0"/>
              <a:t>, Ryan Riopelle, Syed </a:t>
            </a:r>
            <a:r>
              <a:rPr lang="en-US" dirty="0" err="1"/>
              <a:t>Nazrul</a:t>
            </a:r>
            <a:r>
              <a:rPr lang="en-US" dirty="0"/>
              <a:t>, Michael </a:t>
            </a:r>
            <a:r>
              <a:rPr lang="en-US" dirty="0" err="1"/>
              <a:t>Galarnyk</a:t>
            </a:r>
            <a:endParaRPr lang="en-US" dirty="0"/>
          </a:p>
          <a:p>
            <a:endParaRPr lang="en-US" dirty="0"/>
          </a:p>
        </p:txBody>
      </p:sp>
    </p:spTree>
    <p:extLst>
      <p:ext uri="{BB962C8B-B14F-4D97-AF65-F5344CB8AC3E}">
        <p14:creationId xmlns:p14="http://schemas.microsoft.com/office/powerpoint/2010/main" val="200964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Data Preparation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Demographic info about panelists</a:t>
            </a:r>
          </a:p>
          <a:p>
            <a:pPr lvl="1"/>
            <a:r>
              <a:rPr lang="is-IS" dirty="0" smtClean="0"/>
              <a:t>74,592 samples</a:t>
            </a:r>
          </a:p>
          <a:p>
            <a:pPr lvl="1"/>
            <a:r>
              <a:rPr lang="is-IS" dirty="0" smtClean="0"/>
              <a:t>8 features</a:t>
            </a:r>
          </a:p>
          <a:p>
            <a:pPr lvl="1"/>
            <a:r>
              <a:rPr lang="is-IS" dirty="0" smtClean="0"/>
              <a:t>11 files</a:t>
            </a:r>
            <a:endParaRPr lang="en-US" dirty="0" smtClean="0"/>
          </a:p>
          <a:p>
            <a:r>
              <a:rPr lang="en-US" dirty="0" smtClean="0"/>
              <a:t>Panelist purchases</a:t>
            </a:r>
          </a:p>
          <a:p>
            <a:pPr lvl="1"/>
            <a:r>
              <a:rPr lang="is-IS" dirty="0"/>
              <a:t>1,609,107 </a:t>
            </a:r>
            <a:r>
              <a:rPr lang="is-IS" dirty="0" smtClean="0"/>
              <a:t>samples</a:t>
            </a:r>
          </a:p>
          <a:p>
            <a:pPr lvl="1"/>
            <a:r>
              <a:rPr lang="is-IS" dirty="0" smtClean="0"/>
              <a:t>32 features</a:t>
            </a:r>
          </a:p>
          <a:p>
            <a:pPr lvl="1"/>
            <a:r>
              <a:rPr lang="is-IS" dirty="0" smtClean="0"/>
              <a:t>33 files</a:t>
            </a:r>
            <a:endParaRPr lang="en-US" dirty="0" smtClean="0"/>
          </a:p>
          <a:p>
            <a:r>
              <a:rPr lang="en-US" dirty="0" smtClean="0"/>
              <a:t>Product features – UPCs and product descriptors</a:t>
            </a:r>
          </a:p>
          <a:p>
            <a:pPr lvl="1"/>
            <a:r>
              <a:rPr lang="is-IS" dirty="0" smtClean="0"/>
              <a:t>16,475 samples</a:t>
            </a:r>
          </a:p>
          <a:p>
            <a:pPr lvl="1"/>
            <a:r>
              <a:rPr lang="is-IS" dirty="0" smtClean="0"/>
              <a:t>22 features</a:t>
            </a:r>
          </a:p>
          <a:p>
            <a:pPr lvl="1"/>
            <a:r>
              <a:rPr lang="is-IS" dirty="0" smtClean="0"/>
              <a:t>3 files</a:t>
            </a:r>
            <a:endParaRPr lang="en-US" dirty="0" smtClean="0"/>
          </a:p>
          <a:p>
            <a:endParaRPr lang="en-US" dirty="0"/>
          </a:p>
        </p:txBody>
      </p:sp>
    </p:spTree>
    <p:extLst>
      <p:ext uri="{BB962C8B-B14F-4D97-AF65-F5344CB8AC3E}">
        <p14:creationId xmlns:p14="http://schemas.microsoft.com/office/powerpoint/2010/main" val="105907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lstStyle/>
          <a:p>
            <a:r>
              <a:rPr lang="en-US" dirty="0" smtClean="0"/>
              <a:t>Demographics data</a:t>
            </a:r>
          </a:p>
          <a:p>
            <a:pPr lvl="1"/>
            <a:r>
              <a:rPr lang="en-US" dirty="0" smtClean="0"/>
              <a:t>Inconsistent headers across multiple files had to be mapped</a:t>
            </a:r>
          </a:p>
          <a:p>
            <a:pPr lvl="1"/>
            <a:r>
              <a:rPr lang="en-US" dirty="0" smtClean="0"/>
              <a:t>1</a:t>
            </a:r>
            <a:r>
              <a:rPr lang="en-US" baseline="30000" dirty="0" smtClean="0"/>
              <a:t>st</a:t>
            </a:r>
            <a:r>
              <a:rPr lang="en-US" dirty="0" smtClean="0"/>
              <a:t> two years of data had many features with missing data</a:t>
            </a:r>
          </a:p>
          <a:p>
            <a:pPr lvl="1"/>
            <a:r>
              <a:rPr lang="en-US" dirty="0" smtClean="0"/>
              <a:t>Standardized features had to be mapped back to nominal descriptors</a:t>
            </a:r>
          </a:p>
          <a:p>
            <a:pPr lvl="1"/>
            <a:r>
              <a:rPr lang="en-US" dirty="0" smtClean="0"/>
              <a:t>Multiple versions of panelists with different demographics</a:t>
            </a:r>
          </a:p>
          <a:p>
            <a:pPr lvl="1"/>
            <a:r>
              <a:rPr lang="en-US" dirty="0" smtClean="0"/>
              <a:t>Many similar columns, i.e. TV, Education</a:t>
            </a:r>
          </a:p>
          <a:p>
            <a:r>
              <a:rPr lang="en-US" dirty="0" smtClean="0"/>
              <a:t>Panelist Purchases for Yogurt</a:t>
            </a:r>
          </a:p>
          <a:p>
            <a:pPr lvl="1"/>
            <a:r>
              <a:rPr lang="en-US" dirty="0" smtClean="0"/>
              <a:t>Not all transactions contained a yogurt purchase</a:t>
            </a:r>
          </a:p>
          <a:p>
            <a:r>
              <a:rPr lang="en-US" dirty="0" smtClean="0"/>
              <a:t>Product Features</a:t>
            </a:r>
          </a:p>
          <a:p>
            <a:pPr lvl="1"/>
            <a:r>
              <a:rPr lang="en-US" dirty="0" smtClean="0"/>
              <a:t>Only used to verify yogurt purchases</a:t>
            </a:r>
          </a:p>
        </p:txBody>
      </p:sp>
    </p:spTree>
    <p:extLst>
      <p:ext uri="{BB962C8B-B14F-4D97-AF65-F5344CB8AC3E}">
        <p14:creationId xmlns:p14="http://schemas.microsoft.com/office/powerpoint/2010/main" val="80054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 – Data Preparation</a:t>
            </a:r>
            <a:endParaRPr lang="en-US" dirty="0"/>
          </a:p>
        </p:txBody>
      </p:sp>
      <p:sp>
        <p:nvSpPr>
          <p:cNvPr id="3" name="Content Placeholder 2"/>
          <p:cNvSpPr>
            <a:spLocks noGrp="1"/>
          </p:cNvSpPr>
          <p:nvPr>
            <p:ph idx="1"/>
          </p:nvPr>
        </p:nvSpPr>
        <p:spPr/>
        <p:txBody>
          <a:bodyPr>
            <a:normAutofit/>
          </a:bodyPr>
          <a:lstStyle/>
          <a:p>
            <a:r>
              <a:rPr lang="en-US" dirty="0" smtClean="0"/>
              <a:t>Cleaned and merged source files, handle missing values</a:t>
            </a:r>
          </a:p>
          <a:p>
            <a:pPr lvl="1"/>
            <a:r>
              <a:rPr lang="en-US" dirty="0" smtClean="0"/>
              <a:t>Ignored 1</a:t>
            </a:r>
            <a:r>
              <a:rPr lang="en-US" baseline="30000" dirty="0" smtClean="0"/>
              <a:t>st</a:t>
            </a:r>
            <a:r>
              <a:rPr lang="en-US" dirty="0" smtClean="0"/>
              <a:t> two years of demographic data</a:t>
            </a:r>
          </a:p>
          <a:p>
            <a:r>
              <a:rPr lang="en-US" dirty="0" smtClean="0"/>
              <a:t>Feature Engineering</a:t>
            </a:r>
          </a:p>
          <a:p>
            <a:pPr lvl="1"/>
            <a:r>
              <a:rPr lang="en-US" dirty="0" err="1" smtClean="0"/>
              <a:t>Binarized</a:t>
            </a:r>
            <a:r>
              <a:rPr lang="en-US" dirty="0" smtClean="0"/>
              <a:t> nominal data</a:t>
            </a:r>
          </a:p>
          <a:p>
            <a:pPr lvl="1"/>
            <a:r>
              <a:rPr lang="en-US" dirty="0" smtClean="0"/>
              <a:t>Normalized numeric data</a:t>
            </a:r>
          </a:p>
          <a:p>
            <a:r>
              <a:rPr lang="en-US" dirty="0" smtClean="0"/>
              <a:t>Combined data sets</a:t>
            </a:r>
          </a:p>
          <a:p>
            <a:r>
              <a:rPr lang="en-US" dirty="0" smtClean="0"/>
              <a:t>Created Labels for classification	</a:t>
            </a:r>
          </a:p>
          <a:p>
            <a:pPr lvl="1"/>
            <a:r>
              <a:rPr lang="en-US" dirty="0" smtClean="0"/>
              <a:t>Identified who did and did not purchase yogurt</a:t>
            </a:r>
          </a:p>
          <a:p>
            <a:r>
              <a:rPr lang="en-US" dirty="0" smtClean="0"/>
              <a:t>Use Random Forest to build model</a:t>
            </a:r>
          </a:p>
          <a:p>
            <a:endParaRPr lang="en-US" dirty="0" smtClean="0"/>
          </a:p>
          <a:p>
            <a:pPr lvl="1"/>
            <a:endParaRPr lang="en-US" dirty="0" smtClean="0"/>
          </a:p>
        </p:txBody>
      </p:sp>
    </p:spTree>
    <p:extLst>
      <p:ext uri="{BB962C8B-B14F-4D97-AF65-F5344CB8AC3E}">
        <p14:creationId xmlns:p14="http://schemas.microsoft.com/office/powerpoint/2010/main" val="1654061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Description</a:t>
            </a:r>
            <a:endParaRPr lang="en-US" dirty="0"/>
          </a:p>
        </p:txBody>
      </p:sp>
      <p:pic>
        <p:nvPicPr>
          <p:cNvPr id="5" name="Content Placeholder 4" descr="../Downloads/Drawing1BEST.jpg"/>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737005" y="1444061"/>
            <a:ext cx="6107265" cy="4572000"/>
          </a:xfrm>
          <a:prstGeom prst="rect">
            <a:avLst/>
          </a:prstGeom>
          <a:noFill/>
          <a:ln>
            <a:noFill/>
          </a:ln>
        </p:spPr>
      </p:pic>
      <p:sp>
        <p:nvSpPr>
          <p:cNvPr id="6" name="TextBox 5"/>
          <p:cNvSpPr txBox="1"/>
          <p:nvPr/>
        </p:nvSpPr>
        <p:spPr>
          <a:xfrm>
            <a:off x="838200" y="6311900"/>
            <a:ext cx="8240846" cy="461665"/>
          </a:xfrm>
          <a:prstGeom prst="rect">
            <a:avLst/>
          </a:prstGeom>
          <a:noFill/>
        </p:spPr>
        <p:txBody>
          <a:bodyPr wrap="none" rtlCol="0">
            <a:spAutoFit/>
          </a:bodyPr>
          <a:lstStyle/>
          <a:p>
            <a:r>
              <a:rPr lang="en-US" sz="2400" dirty="0" smtClean="0">
                <a:solidFill>
                  <a:srgbClr val="FF0000"/>
                </a:solidFill>
              </a:rPr>
              <a:t>Michael:  </a:t>
            </a:r>
            <a:r>
              <a:rPr lang="en-US" sz="2400" dirty="0" smtClean="0"/>
              <a:t>Add description of data (does not have to be one slide)</a:t>
            </a:r>
            <a:endParaRPr lang="en-US" sz="2400" dirty="0"/>
          </a:p>
        </p:txBody>
      </p:sp>
    </p:spTree>
    <p:extLst>
      <p:ext uri="{BB962C8B-B14F-4D97-AF65-F5344CB8AC3E}">
        <p14:creationId xmlns:p14="http://schemas.microsoft.com/office/powerpoint/2010/main" val="971953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Basic summary statistics for the different types of data</a:t>
            </a:r>
          </a:p>
          <a:p>
            <a:pPr lvl="1"/>
            <a:r>
              <a:rPr lang="en-US" dirty="0" smtClean="0"/>
              <a:t>Just create your own slide and I will organize later</a:t>
            </a:r>
            <a:endParaRPr lang="en-US" dirty="0"/>
          </a:p>
        </p:txBody>
      </p:sp>
    </p:spTree>
    <p:extLst>
      <p:ext uri="{BB962C8B-B14F-4D97-AF65-F5344CB8AC3E}">
        <p14:creationId xmlns:p14="http://schemas.microsoft.com/office/powerpoint/2010/main" val="159618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br>
              <a:rPr lang="en-US" dirty="0" smtClean="0"/>
            </a:br>
            <a:r>
              <a:rPr lang="en-US" sz="3600" dirty="0"/>
              <a:t>S</a:t>
            </a:r>
            <a:r>
              <a:rPr lang="en-US" sz="3600" dirty="0" smtClean="0"/>
              <a:t>ales Promotions</a:t>
            </a:r>
            <a:endParaRPr lang="en-US" sz="3600" dirty="0"/>
          </a:p>
        </p:txBody>
      </p:sp>
      <p:sp>
        <p:nvSpPr>
          <p:cNvPr id="3" name="Content Placeholder 2"/>
          <p:cNvSpPr>
            <a:spLocks noGrp="1"/>
          </p:cNvSpPr>
          <p:nvPr>
            <p:ph idx="1"/>
          </p:nvPr>
        </p:nvSpPr>
        <p:spPr>
          <a:xfrm>
            <a:off x="60568" y="2195699"/>
            <a:ext cx="5715000" cy="738004"/>
          </a:xfrm>
        </p:spPr>
        <p:txBody>
          <a:bodyPr>
            <a:noAutofit/>
          </a:bodyPr>
          <a:lstStyle/>
          <a:p>
            <a:pPr marL="0" indent="0" algn="ctr">
              <a:buNone/>
            </a:pPr>
            <a:r>
              <a:rPr lang="en-US" b="1" dirty="0" smtClean="0"/>
              <a:t>Are sales advertisements, displays and price reductions successful?</a:t>
            </a:r>
          </a:p>
        </p:txBody>
      </p:sp>
      <p:sp>
        <p:nvSpPr>
          <p:cNvPr id="4" name="Content Placeholder 2"/>
          <p:cNvSpPr txBox="1">
            <a:spLocks/>
          </p:cNvSpPr>
          <p:nvPr/>
        </p:nvSpPr>
        <p:spPr>
          <a:xfrm>
            <a:off x="286238" y="3350238"/>
            <a:ext cx="5298830" cy="1488041"/>
          </a:xfrm>
          <a:prstGeom prst="rect">
            <a:avLst/>
          </a:prstGeom>
          <a:solidFill>
            <a:schemeClr val="bg2"/>
          </a:solidFill>
          <a:ln w="38100"/>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US" sz="2400" dirty="0" smtClean="0"/>
              <a:t>”Success” = Sales during the week a promotion/display/price reduction was run is more than 1 standard deviation from the mean.</a:t>
            </a:r>
            <a:endParaRPr lang="en-US" sz="2400" dirty="0"/>
          </a:p>
        </p:txBody>
      </p:sp>
      <p:graphicFrame>
        <p:nvGraphicFramePr>
          <p:cNvPr id="5" name="Table 4"/>
          <p:cNvGraphicFramePr>
            <a:graphicFrameLocks noGrp="1"/>
          </p:cNvGraphicFramePr>
          <p:nvPr>
            <p:extLst/>
          </p:nvPr>
        </p:nvGraphicFramePr>
        <p:xfrm>
          <a:off x="5961184" y="2141590"/>
          <a:ext cx="6010032" cy="4175760"/>
        </p:xfrm>
        <a:graphic>
          <a:graphicData uri="http://schemas.openxmlformats.org/drawingml/2006/table">
            <a:tbl>
              <a:tblPr firstRow="1" bandRow="1">
                <a:tableStyleId>{5C22544A-7EE6-4342-B048-85BDC9FD1C3A}</a:tableStyleId>
              </a:tblPr>
              <a:tblGrid>
                <a:gridCol w="3559908"/>
                <a:gridCol w="2450124"/>
              </a:tblGrid>
              <a:tr h="370840">
                <a:tc>
                  <a:txBody>
                    <a:bodyPr/>
                    <a:lstStyle/>
                    <a:p>
                      <a:pPr algn="ctr"/>
                      <a:r>
                        <a:rPr lang="en-US" sz="2000" dirty="0" smtClean="0"/>
                        <a:t>Sales Promotions</a:t>
                      </a:r>
                      <a:endParaRPr lang="en-US" sz="2000" dirty="0"/>
                    </a:p>
                  </a:txBody>
                  <a:tcPr/>
                </a:tc>
                <a:tc>
                  <a:txBody>
                    <a:bodyPr/>
                    <a:lstStyle/>
                    <a:p>
                      <a:pPr algn="ctr"/>
                      <a:r>
                        <a:rPr lang="en-US" sz="2000" dirty="0" smtClean="0"/>
                        <a:t> Percentage of Successful Weeks</a:t>
                      </a:r>
                      <a:endParaRPr lang="en-US" sz="2000" dirty="0"/>
                    </a:p>
                  </a:txBody>
                  <a:tcPr/>
                </a:tc>
              </a:tr>
              <a:tr h="370840">
                <a:tc>
                  <a:txBody>
                    <a:bodyPr/>
                    <a:lstStyle/>
                    <a:p>
                      <a:pPr algn="ctr"/>
                      <a:r>
                        <a:rPr lang="en-US" sz="2000" dirty="0" smtClean="0"/>
                        <a:t>Large advertisement</a:t>
                      </a:r>
                      <a:endParaRPr lang="en-US" sz="2000" dirty="0"/>
                    </a:p>
                  </a:txBody>
                  <a:tcPr/>
                </a:tc>
                <a:tc>
                  <a:txBody>
                    <a:bodyPr/>
                    <a:lstStyle/>
                    <a:p>
                      <a:pPr algn="ctr"/>
                      <a:r>
                        <a:rPr lang="en-US" sz="2000" dirty="0" smtClean="0"/>
                        <a:t>36%</a:t>
                      </a:r>
                      <a:endParaRPr lang="en-US" sz="2000" dirty="0"/>
                    </a:p>
                  </a:txBody>
                  <a:tcPr/>
                </a:tc>
              </a:tr>
              <a:tr h="370840">
                <a:tc>
                  <a:txBody>
                    <a:bodyPr/>
                    <a:lstStyle/>
                    <a:p>
                      <a:pPr algn="ctr"/>
                      <a:r>
                        <a:rPr lang="en-US" sz="2000" dirty="0" smtClean="0"/>
                        <a:t>Medium Advertisement</a:t>
                      </a:r>
                      <a:endParaRPr lang="en-US" sz="2000" dirty="0"/>
                    </a:p>
                  </a:txBody>
                  <a:tcPr/>
                </a:tc>
                <a:tc>
                  <a:txBody>
                    <a:bodyPr/>
                    <a:lstStyle/>
                    <a:p>
                      <a:pPr algn="ctr"/>
                      <a:r>
                        <a:rPr lang="en-US" sz="2000" dirty="0" smtClean="0"/>
                        <a:t>33%</a:t>
                      </a:r>
                      <a:endParaRPr lang="en-US" sz="2000" dirty="0"/>
                    </a:p>
                  </a:txBody>
                  <a:tcPr/>
                </a:tc>
              </a:tr>
              <a:tr h="370840">
                <a:tc>
                  <a:txBody>
                    <a:bodyPr/>
                    <a:lstStyle/>
                    <a:p>
                      <a:pPr algn="ctr"/>
                      <a:r>
                        <a:rPr lang="en-US" sz="2000" dirty="0" smtClean="0"/>
                        <a:t>Advertisement</a:t>
                      </a:r>
                      <a:r>
                        <a:rPr lang="en-US" sz="2000" baseline="0" dirty="0" smtClean="0"/>
                        <a:t> with Retailer Coupon</a:t>
                      </a:r>
                      <a:endParaRPr lang="en-US" sz="2000" dirty="0"/>
                    </a:p>
                  </a:txBody>
                  <a:tcPr/>
                </a:tc>
                <a:tc>
                  <a:txBody>
                    <a:bodyPr/>
                    <a:lstStyle/>
                    <a:p>
                      <a:pPr algn="ctr"/>
                      <a:r>
                        <a:rPr lang="en-US" sz="2000" dirty="0" smtClean="0"/>
                        <a:t>50%</a:t>
                      </a:r>
                      <a:endParaRPr lang="en-US" sz="2000" dirty="0"/>
                    </a:p>
                  </a:txBody>
                  <a:tcPr/>
                </a:tc>
              </a:tr>
              <a:tr h="370840">
                <a:tc>
                  <a:txBody>
                    <a:bodyPr/>
                    <a:lstStyle/>
                    <a:p>
                      <a:pPr algn="ctr"/>
                      <a:r>
                        <a:rPr lang="en-US" sz="2000" dirty="0" smtClean="0"/>
                        <a:t>Any Advertisement</a:t>
                      </a:r>
                      <a:endParaRPr lang="en-US" sz="2000" dirty="0"/>
                    </a:p>
                  </a:txBody>
                  <a:tcPr/>
                </a:tc>
                <a:tc>
                  <a:txBody>
                    <a:bodyPr/>
                    <a:lstStyle/>
                    <a:p>
                      <a:pPr algn="ctr"/>
                      <a:r>
                        <a:rPr lang="en-US" sz="2000" dirty="0" smtClean="0"/>
                        <a:t>38%</a:t>
                      </a:r>
                      <a:endParaRPr lang="en-US" sz="2000" dirty="0"/>
                    </a:p>
                  </a:txBody>
                  <a:tcPr/>
                </a:tc>
              </a:tr>
              <a:tr h="370840">
                <a:tc>
                  <a:txBody>
                    <a:bodyPr/>
                    <a:lstStyle/>
                    <a:p>
                      <a:pPr algn="ctr"/>
                      <a:r>
                        <a:rPr lang="en-US" sz="2000" dirty="0" smtClean="0"/>
                        <a:t>Minor Display</a:t>
                      </a:r>
                      <a:endParaRPr lang="en-US" sz="2000" dirty="0"/>
                    </a:p>
                  </a:txBody>
                  <a:tcPr/>
                </a:tc>
                <a:tc>
                  <a:txBody>
                    <a:bodyPr/>
                    <a:lstStyle/>
                    <a:p>
                      <a:pPr algn="ctr"/>
                      <a:r>
                        <a:rPr lang="en-US" sz="2000" dirty="0" smtClean="0"/>
                        <a:t>31%</a:t>
                      </a:r>
                      <a:endParaRPr lang="en-US" sz="2000" dirty="0"/>
                    </a:p>
                  </a:txBody>
                  <a:tcPr/>
                </a:tc>
              </a:tr>
              <a:tr h="370840">
                <a:tc>
                  <a:txBody>
                    <a:bodyPr/>
                    <a:lstStyle/>
                    <a:p>
                      <a:pPr algn="ctr"/>
                      <a:r>
                        <a:rPr lang="en-US" sz="2000" dirty="0" smtClean="0"/>
                        <a:t>Major Display</a:t>
                      </a:r>
                      <a:endParaRPr lang="en-US" sz="2000" dirty="0"/>
                    </a:p>
                  </a:txBody>
                  <a:tcPr/>
                </a:tc>
                <a:tc>
                  <a:txBody>
                    <a:bodyPr/>
                    <a:lstStyle/>
                    <a:p>
                      <a:pPr algn="ctr"/>
                      <a:r>
                        <a:rPr lang="en-US" sz="2000" dirty="0" smtClean="0"/>
                        <a:t>47%</a:t>
                      </a:r>
                      <a:endParaRPr lang="en-US" sz="2000" dirty="0"/>
                    </a:p>
                  </a:txBody>
                  <a:tcPr/>
                </a:tc>
              </a:tr>
              <a:tr h="370840">
                <a:tc>
                  <a:txBody>
                    <a:bodyPr/>
                    <a:lstStyle/>
                    <a:p>
                      <a:pPr algn="ctr"/>
                      <a:r>
                        <a:rPr lang="en-US" sz="2000" dirty="0" smtClean="0"/>
                        <a:t>Any</a:t>
                      </a:r>
                      <a:r>
                        <a:rPr lang="en-US" sz="2000" baseline="0" dirty="0" smtClean="0"/>
                        <a:t> Display</a:t>
                      </a:r>
                      <a:endParaRPr lang="en-US" sz="2000" dirty="0"/>
                    </a:p>
                  </a:txBody>
                  <a:tcPr/>
                </a:tc>
                <a:tc>
                  <a:txBody>
                    <a:bodyPr/>
                    <a:lstStyle/>
                    <a:p>
                      <a:pPr algn="ctr"/>
                      <a:r>
                        <a:rPr lang="en-US" sz="2000" dirty="0" smtClean="0"/>
                        <a:t>43%</a:t>
                      </a:r>
                      <a:endParaRPr lang="en-US" sz="2000" dirty="0"/>
                    </a:p>
                  </a:txBody>
                  <a:tcPr/>
                </a:tc>
              </a:tr>
              <a:tr h="370840">
                <a:tc>
                  <a:txBody>
                    <a:bodyPr/>
                    <a:lstStyle/>
                    <a:p>
                      <a:pPr algn="ctr"/>
                      <a:r>
                        <a:rPr lang="en-US" sz="2000" dirty="0" smtClean="0"/>
                        <a:t>Price Reduction</a:t>
                      </a:r>
                      <a:endParaRPr lang="en-US" sz="2000" dirty="0"/>
                    </a:p>
                  </a:txBody>
                  <a:tcPr/>
                </a:tc>
                <a:tc>
                  <a:txBody>
                    <a:bodyPr/>
                    <a:lstStyle/>
                    <a:p>
                      <a:pPr algn="ctr"/>
                      <a:r>
                        <a:rPr lang="en-US" sz="2000" dirty="0" smtClean="0"/>
                        <a:t> 29 %</a:t>
                      </a:r>
                      <a:endParaRPr lang="en-US" sz="2000" dirty="0"/>
                    </a:p>
                  </a:txBody>
                  <a:tcPr/>
                </a:tc>
              </a:tr>
            </a:tbl>
          </a:graphicData>
        </a:graphic>
      </p:graphicFrame>
    </p:spTree>
    <p:extLst>
      <p:ext uri="{BB962C8B-B14F-4D97-AF65-F5344CB8AC3E}">
        <p14:creationId xmlns:p14="http://schemas.microsoft.com/office/powerpoint/2010/main" val="1620844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Sales Promotions</a:t>
            </a:r>
            <a:endParaRPr lang="en-US" sz="3600" dirty="0"/>
          </a:p>
        </p:txBody>
      </p:sp>
      <p:sp>
        <p:nvSpPr>
          <p:cNvPr id="3" name="Content Placeholder 2"/>
          <p:cNvSpPr>
            <a:spLocks noGrp="1"/>
          </p:cNvSpPr>
          <p:nvPr>
            <p:ph idx="1"/>
          </p:nvPr>
        </p:nvSpPr>
        <p:spPr/>
        <p:txBody>
          <a:bodyPr/>
          <a:lstStyle/>
          <a:p>
            <a:r>
              <a:rPr lang="en-US" dirty="0" smtClean="0"/>
              <a:t>To facilitate modeling in </a:t>
            </a:r>
            <a:r>
              <a:rPr lang="en-US" dirty="0" err="1" smtClean="0"/>
              <a:t>sklearn</a:t>
            </a:r>
            <a:r>
              <a:rPr lang="en-US" dirty="0" smtClean="0"/>
              <a:t>, binary encoded the advertisement and display categorical data fields</a:t>
            </a:r>
          </a:p>
          <a:p>
            <a:r>
              <a:rPr lang="en-US" dirty="0" smtClean="0"/>
              <a:t>Merged IRI Week Converter files to obtain the calendar week, month and year of each sale.</a:t>
            </a:r>
          </a:p>
          <a:p>
            <a:r>
              <a:rPr lang="en-US" dirty="0" smtClean="0"/>
              <a:t>Calculated the mean and standard deviation of  weekly sales for each store/product pair.  Then created binary promotion sales “success” label. </a:t>
            </a:r>
          </a:p>
          <a:p>
            <a:r>
              <a:rPr lang="en-US" dirty="0" smtClean="0"/>
              <a:t>Merge drug store and grocery store data.  Then added two new binary columns to indicate outlet of the record</a:t>
            </a:r>
          </a:p>
        </p:txBody>
      </p:sp>
    </p:spTree>
    <p:extLst>
      <p:ext uri="{BB962C8B-B14F-4D97-AF65-F5344CB8AC3E}">
        <p14:creationId xmlns:p14="http://schemas.microsoft.com/office/powerpoint/2010/main" val="460852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br>
              <a:rPr lang="en-US" dirty="0" smtClean="0"/>
            </a:br>
            <a:r>
              <a:rPr lang="en-US" sz="3600" dirty="0" smtClean="0"/>
              <a:t>Products</a:t>
            </a:r>
            <a:endParaRPr lang="en-US" sz="3600" dirty="0"/>
          </a:p>
        </p:txBody>
      </p:sp>
      <p:sp>
        <p:nvSpPr>
          <p:cNvPr id="3" name="Content Placeholder 2"/>
          <p:cNvSpPr>
            <a:spLocks noGrp="1"/>
          </p:cNvSpPr>
          <p:nvPr>
            <p:ph idx="1"/>
          </p:nvPr>
        </p:nvSpPr>
        <p:spPr/>
        <p:txBody>
          <a:bodyPr/>
          <a:lstStyle/>
          <a:p>
            <a:r>
              <a:rPr lang="en-US" dirty="0" smtClean="0"/>
              <a:t>Identified which product attributes where more than 50% of the records had missing data.  Removed these from model consideration and accepted the potential information loss.</a:t>
            </a:r>
          </a:p>
          <a:p>
            <a:r>
              <a:rPr lang="en-US" dirty="0"/>
              <a:t>To facilitate modeling in </a:t>
            </a:r>
            <a:r>
              <a:rPr lang="en-US" dirty="0" err="1"/>
              <a:t>sklearn</a:t>
            </a:r>
            <a:r>
              <a:rPr lang="en-US" dirty="0"/>
              <a:t>, binary </a:t>
            </a:r>
            <a:r>
              <a:rPr lang="en-US" dirty="0" smtClean="0"/>
              <a:t>encoded </a:t>
            </a:r>
            <a:r>
              <a:rPr lang="en-US" dirty="0"/>
              <a:t>categorical data fields</a:t>
            </a:r>
          </a:p>
          <a:p>
            <a:endParaRPr lang="en-US" dirty="0"/>
          </a:p>
        </p:txBody>
      </p:sp>
    </p:spTree>
    <p:extLst>
      <p:ext uri="{BB962C8B-B14F-4D97-AF65-F5344CB8AC3E}">
        <p14:creationId xmlns:p14="http://schemas.microsoft.com/office/powerpoint/2010/main" val="56387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Quality</a:t>
            </a:r>
            <a:endParaRPr lang="en-US" dirty="0"/>
          </a:p>
        </p:txBody>
      </p:sp>
      <p:sp>
        <p:nvSpPr>
          <p:cNvPr id="3" name="Content Placeholder 2"/>
          <p:cNvSpPr>
            <a:spLocks noGrp="1"/>
          </p:cNvSpPr>
          <p:nvPr>
            <p:ph idx="1"/>
          </p:nvPr>
        </p:nvSpPr>
        <p:spPr/>
        <p:txBody>
          <a:bodyPr/>
          <a:lstStyle/>
          <a:p>
            <a:r>
              <a:rPr lang="en-US" dirty="0" smtClean="0">
                <a:solidFill>
                  <a:srgbClr val="FF0000"/>
                </a:solidFill>
              </a:rPr>
              <a:t>Everyone</a:t>
            </a:r>
          </a:p>
          <a:p>
            <a:pPr lvl="1"/>
            <a:r>
              <a:rPr lang="en-US" dirty="0" smtClean="0"/>
              <a:t>Issues with the data (i.e. missing fields, incorrect UPCs, data deviated from IRI documentation descriptions, </a:t>
            </a:r>
            <a:r>
              <a:rPr lang="en-US" dirty="0" err="1" smtClean="0"/>
              <a:t>etc</a:t>
            </a:r>
            <a:r>
              <a:rPr lang="en-US" dirty="0" smtClean="0"/>
              <a:t>)</a:t>
            </a:r>
            <a:endParaRPr lang="en-US" dirty="0"/>
          </a:p>
        </p:txBody>
      </p:sp>
    </p:spTree>
    <p:extLst>
      <p:ext uri="{BB962C8B-B14F-4D97-AF65-F5344CB8AC3E}">
        <p14:creationId xmlns:p14="http://schemas.microsoft.com/office/powerpoint/2010/main" val="80920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0379899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8261279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Everyone: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136893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74036082"/>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58263" y="585492"/>
            <a:ext cx="10498014" cy="1754326"/>
          </a:xfrm>
          <a:prstGeom prst="rect">
            <a:avLst/>
          </a:prstGeom>
          <a:noFill/>
        </p:spPr>
        <p:txBody>
          <a:bodyPr wrap="square" rtlCol="0">
            <a:spAutoFit/>
          </a:bodyPr>
          <a:lstStyle/>
          <a:p>
            <a:r>
              <a:rPr lang="en-US" sz="3600" dirty="0" smtClean="0">
                <a:solidFill>
                  <a:srgbClr val="FF0000"/>
                </a:solidFill>
              </a:rPr>
              <a:t>To Do:  Add the arrows that show “iteration” and make it look like sub box is “coming out” of arrow (do on all section break slides)</a:t>
            </a:r>
            <a:endParaRPr lang="en-US" sz="3600" dirty="0">
              <a:solidFill>
                <a:srgbClr val="FF0000"/>
              </a:solidFill>
            </a:endParaRPr>
          </a:p>
        </p:txBody>
      </p:sp>
      <p:graphicFrame>
        <p:nvGraphicFramePr>
          <p:cNvPr id="6" name="Diagram 5"/>
          <p:cNvGraphicFramePr/>
          <p:nvPr>
            <p:extLst>
              <p:ext uri="{D42A27DB-BD31-4B8C-83A1-F6EECF244321}">
                <p14:modId xmlns:p14="http://schemas.microsoft.com/office/powerpoint/2010/main" val="81596865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6030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28458957"/>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599700078"/>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954107"/>
          </a:xfrm>
          <a:prstGeom prst="rect">
            <a:avLst/>
          </a:prstGeom>
          <a:noFill/>
        </p:spPr>
        <p:txBody>
          <a:bodyPr wrap="square" rtlCol="0">
            <a:spAutoFit/>
          </a:bodyPr>
          <a:lstStyle/>
          <a:p>
            <a:r>
              <a:rPr lang="en-US" sz="2800" dirty="0" smtClean="0">
                <a:solidFill>
                  <a:srgbClr val="FF0000"/>
                </a:solidFill>
              </a:rPr>
              <a:t>Megan, Julius and Sadat: </a:t>
            </a:r>
            <a:r>
              <a:rPr lang="en-US" sz="2800" dirty="0" smtClean="0"/>
              <a:t>Create your own slides for this section, covering all of the bullet points.  I will organize later</a:t>
            </a:r>
            <a:endParaRPr lang="en-US" sz="2800" dirty="0"/>
          </a:p>
        </p:txBody>
      </p:sp>
    </p:spTree>
    <p:extLst>
      <p:ext uri="{BB962C8B-B14F-4D97-AF65-F5344CB8AC3E}">
        <p14:creationId xmlns:p14="http://schemas.microsoft.com/office/powerpoint/2010/main" val="36565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2270208"/>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12191787"/>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Results align with objectives and success criteria</a:t>
            </a:r>
            <a:endParaRPr lang="en-US" sz="2800" dirty="0"/>
          </a:p>
        </p:txBody>
      </p:sp>
    </p:spTree>
    <p:extLst>
      <p:ext uri="{BB962C8B-B14F-4D97-AF65-F5344CB8AC3E}">
        <p14:creationId xmlns:p14="http://schemas.microsoft.com/office/powerpoint/2010/main" val="190954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66029436"/>
              </p:ext>
            </p:extLst>
          </p:nvPr>
        </p:nvGraphicFramePr>
        <p:xfrm>
          <a:off x="351692" y="719666"/>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7018781"/>
              </p:ext>
            </p:extLst>
          </p:nvPr>
        </p:nvGraphicFramePr>
        <p:xfrm>
          <a:off x="3966308" y="3647503"/>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175848" y="535000"/>
            <a:ext cx="11236568" cy="523220"/>
          </a:xfrm>
          <a:prstGeom prst="rect">
            <a:avLst/>
          </a:prstGeom>
          <a:noFill/>
        </p:spPr>
        <p:txBody>
          <a:bodyPr wrap="square" rtlCol="0">
            <a:spAutoFit/>
          </a:bodyPr>
          <a:lstStyle/>
          <a:p>
            <a:r>
              <a:rPr lang="en-US" sz="2800" dirty="0" smtClean="0">
                <a:solidFill>
                  <a:srgbClr val="FF0000"/>
                </a:solidFill>
              </a:rPr>
              <a:t>Megan: </a:t>
            </a:r>
            <a:r>
              <a:rPr lang="en-US" sz="2800" dirty="0" smtClean="0"/>
              <a:t>How would the business use this?</a:t>
            </a:r>
            <a:endParaRPr lang="en-US" sz="2800" dirty="0"/>
          </a:p>
        </p:txBody>
      </p:sp>
    </p:spTree>
    <p:extLst>
      <p:ext uri="{BB962C8B-B14F-4D97-AF65-F5344CB8AC3E}">
        <p14:creationId xmlns:p14="http://schemas.microsoft.com/office/powerpoint/2010/main" val="71489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5" name="Content Placeholder 4"/>
          <p:cNvSpPr>
            <a:spLocks noGrp="1"/>
          </p:cNvSpPr>
          <p:nvPr>
            <p:ph idx="1"/>
          </p:nvPr>
        </p:nvSpPr>
        <p:spPr/>
        <p:txBody>
          <a:bodyPr/>
          <a:lstStyle/>
          <a:p>
            <a:pPr marL="0" indent="0">
              <a:buNone/>
            </a:pPr>
            <a:r>
              <a:rPr lang="en-US" b="1" dirty="0" smtClean="0"/>
              <a:t>Analyze the IRI Marketing Dataset in an effort to identify trends and influential features in the sale of yogurt.  Develop the capability for proactive evaluation of marketing resources through the use of predictive modeling</a:t>
            </a:r>
          </a:p>
          <a:p>
            <a:endParaRPr lang="en-US" u="sng" dirty="0" smtClean="0"/>
          </a:p>
          <a:p>
            <a:pPr marL="0" indent="0">
              <a:buNone/>
            </a:pPr>
            <a:r>
              <a:rPr lang="en-US" u="sng" dirty="0" smtClean="0"/>
              <a:t>Desired Capability:</a:t>
            </a:r>
          </a:p>
          <a:p>
            <a:pPr lvl="1"/>
            <a:r>
              <a:rPr lang="en-US" dirty="0" smtClean="0"/>
              <a:t>Predict the impact of new promotions on future sales</a:t>
            </a:r>
          </a:p>
          <a:p>
            <a:pPr lvl="1"/>
            <a:r>
              <a:rPr lang="en-US" dirty="0" smtClean="0"/>
              <a:t>Allow focused marketing by identify the driving demographics in yogurt sales </a:t>
            </a:r>
          </a:p>
          <a:p>
            <a:pPr lvl="1"/>
            <a:r>
              <a:rPr lang="en-US" dirty="0" smtClean="0"/>
              <a:t>Aid inventory decision by understanding geographic sales trends</a:t>
            </a:r>
          </a:p>
          <a:p>
            <a:pPr lvl="1"/>
            <a:r>
              <a:rPr lang="en-US" dirty="0" smtClean="0"/>
              <a:t>Predictions of future sales to inform better business decisions</a:t>
            </a:r>
          </a:p>
          <a:p>
            <a:pPr lvl="1"/>
            <a:endParaRPr lang="en-US" dirty="0" smtClean="0"/>
          </a:p>
        </p:txBody>
      </p:sp>
    </p:spTree>
    <p:extLst>
      <p:ext uri="{BB962C8B-B14F-4D97-AF65-F5344CB8AC3E}">
        <p14:creationId xmlns:p14="http://schemas.microsoft.com/office/powerpoint/2010/main" val="412442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Assess Situation </a:t>
            </a:r>
            <a:endParaRPr lang="en-US" dirty="0"/>
          </a:p>
        </p:txBody>
      </p:sp>
      <p:sp>
        <p:nvSpPr>
          <p:cNvPr id="3" name="Content Placeholder 2"/>
          <p:cNvSpPr>
            <a:spLocks noGrp="1"/>
          </p:cNvSpPr>
          <p:nvPr>
            <p:ph sz="half" idx="1"/>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IRI Marketing Data Set</a:t>
            </a:r>
          </a:p>
          <a:p>
            <a:pPr lvl="1"/>
            <a:r>
              <a:rPr lang="en-US" dirty="0" smtClean="0"/>
              <a:t>Dataset containing store sales and consumer panel data for 30 product categories. </a:t>
            </a:r>
          </a:p>
          <a:p>
            <a:pPr lvl="1"/>
            <a:r>
              <a:rPr lang="en-US" dirty="0" smtClean="0"/>
              <a:t>Enables modeling of important economic and marketing metrics for companies and policy makers.  </a:t>
            </a:r>
          </a:p>
          <a:p>
            <a:endParaRPr lang="en-US" dirty="0"/>
          </a:p>
          <a:p>
            <a:r>
              <a:rPr lang="en-US" dirty="0" smtClean="0"/>
              <a:t>Yogurt Relevant Data</a:t>
            </a:r>
          </a:p>
          <a:p>
            <a:pPr lvl="1"/>
            <a:r>
              <a:rPr lang="en-US" dirty="0" smtClean="0"/>
              <a:t>Consumer Demographic Data (Demos) </a:t>
            </a:r>
          </a:p>
          <a:p>
            <a:pPr lvl="1"/>
            <a:r>
              <a:rPr lang="en-US" dirty="0" smtClean="0"/>
              <a:t>Drug and Grocery Stores </a:t>
            </a:r>
          </a:p>
          <a:p>
            <a:pPr lvl="1"/>
            <a:r>
              <a:rPr lang="en-US" dirty="0" smtClean="0"/>
              <a:t>Consumer Panelist Data</a:t>
            </a:r>
          </a:p>
          <a:p>
            <a:pPr lvl="1"/>
            <a:r>
              <a:rPr lang="en-US" dirty="0" smtClean="0"/>
              <a:t>Delivery Stores </a:t>
            </a:r>
          </a:p>
          <a:p>
            <a:pPr lvl="1"/>
            <a:endParaRPr lang="en-US" dirty="0" smtClean="0"/>
          </a:p>
        </p:txBody>
      </p:sp>
      <p:sp>
        <p:nvSpPr>
          <p:cNvPr id="4" name="Content Placeholder 3"/>
          <p:cNvSpPr>
            <a:spLocks noGrp="1"/>
          </p:cNvSpPr>
          <p:nvPr>
            <p:ph sz="half" idx="2"/>
          </p:nvPr>
        </p:nvSpPr>
        <p:spPr>
          <a:solidFill>
            <a:schemeClr val="bg2"/>
          </a:solidFill>
          <a:ln w="38100">
            <a:solidFill>
              <a:schemeClr val="tx2"/>
            </a:solidFill>
          </a:ln>
          <a:scene3d>
            <a:camera prst="orthographicFront"/>
            <a:lightRig rig="threePt" dir="t"/>
          </a:scene3d>
          <a:sp3d>
            <a:bevelT/>
          </a:sp3d>
        </p:spPr>
        <p:txBody>
          <a:bodyPr>
            <a:normAutofit fontScale="62500" lnSpcReduction="20000"/>
          </a:bodyPr>
          <a:lstStyle/>
          <a:p>
            <a:r>
              <a:rPr lang="en-US" dirty="0" smtClean="0"/>
              <a:t> Resources</a:t>
            </a:r>
          </a:p>
          <a:p>
            <a:pPr lvl="1"/>
            <a:r>
              <a:rPr lang="en-US" dirty="0" smtClean="0"/>
              <a:t>Used h5 files due to  </a:t>
            </a:r>
          </a:p>
          <a:p>
            <a:pPr lvl="1"/>
            <a:r>
              <a:rPr lang="en-US" dirty="0" smtClean="0"/>
              <a:t>Skillset of team (not SQL experts) and manageability (1.8 GB compressed)</a:t>
            </a:r>
          </a:p>
          <a:p>
            <a:pPr lvl="1"/>
            <a:r>
              <a:rPr lang="en-US" dirty="0" smtClean="0"/>
              <a:t>Many of benefits of database without requiring use of external resources such as a server </a:t>
            </a:r>
          </a:p>
          <a:p>
            <a:pPr lvl="1"/>
            <a:r>
              <a:rPr lang="en-US" dirty="0" smtClean="0"/>
              <a:t>Works directly with Pandas </a:t>
            </a:r>
          </a:p>
          <a:p>
            <a:pPr lvl="1"/>
            <a:r>
              <a:rPr lang="en-US" dirty="0" smtClean="0"/>
              <a:t>Python Machine Learning Packages</a:t>
            </a:r>
          </a:p>
          <a:p>
            <a:pPr lvl="1"/>
            <a:endParaRPr lang="en-US" dirty="0"/>
          </a:p>
          <a:p>
            <a:r>
              <a:rPr lang="en-US" dirty="0" smtClean="0"/>
              <a:t>Risks and Contingencies</a:t>
            </a:r>
          </a:p>
          <a:p>
            <a:pPr lvl="1"/>
            <a:r>
              <a:rPr lang="en-US" dirty="0"/>
              <a:t>Size of grocery store data was too large for personal laptop RAM.  We used representative samples</a:t>
            </a:r>
            <a:r>
              <a:rPr lang="en-US" dirty="0" smtClean="0"/>
              <a:t>.</a:t>
            </a:r>
          </a:p>
          <a:p>
            <a:pPr lvl="1"/>
            <a:r>
              <a:rPr lang="en-US" dirty="0" smtClean="0"/>
              <a:t>Unable to link all keys between tables so performed analysis on subsets that could be merged.  Analysts accepted potential information loss as small risk</a:t>
            </a:r>
          </a:p>
          <a:p>
            <a:pPr lvl="1"/>
            <a:r>
              <a:rPr lang="en-US" dirty="0"/>
              <a:t>IRI data my not accurately represent the markets for which data is provided and may skew some of our conclusions</a:t>
            </a:r>
            <a:r>
              <a:rPr lang="en-US" dirty="0" smtClean="0"/>
              <a:t>.</a:t>
            </a:r>
          </a:p>
          <a:p>
            <a:pPr lvl="1"/>
            <a:r>
              <a:rPr lang="en-US" dirty="0" err="1" smtClean="0"/>
              <a:t>Scikit</a:t>
            </a:r>
            <a:r>
              <a:rPr lang="en-US" dirty="0" smtClean="0"/>
              <a:t>-learn can’t handle categorical data well which </a:t>
            </a:r>
            <a:r>
              <a:rPr lang="en-US" smtClean="0"/>
              <a:t>we mitigated </a:t>
            </a:r>
            <a:r>
              <a:rPr lang="en-US" dirty="0" smtClean="0"/>
              <a:t>by </a:t>
            </a:r>
            <a:r>
              <a:rPr lang="en-US" smtClean="0"/>
              <a:t>binary encoding.  </a:t>
            </a:r>
            <a:endParaRPr lang="en-US" dirty="0" smtClean="0"/>
          </a:p>
        </p:txBody>
      </p:sp>
    </p:spTree>
    <p:extLst>
      <p:ext uri="{BB962C8B-B14F-4D97-AF65-F5344CB8AC3E}">
        <p14:creationId xmlns:p14="http://schemas.microsoft.com/office/powerpoint/2010/main" val="127973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Mining Goals</a:t>
            </a:r>
            <a:endParaRPr lang="en-US" dirty="0"/>
          </a:p>
        </p:txBody>
      </p:sp>
      <p:sp>
        <p:nvSpPr>
          <p:cNvPr id="3" name="Content Placeholder 2"/>
          <p:cNvSpPr>
            <a:spLocks noGrp="1"/>
          </p:cNvSpPr>
          <p:nvPr>
            <p:ph idx="1"/>
          </p:nvPr>
        </p:nvSpPr>
        <p:spPr/>
        <p:txBody>
          <a:bodyPr/>
          <a:lstStyle/>
          <a:p>
            <a:pPr marL="0" indent="0">
              <a:buNone/>
            </a:pPr>
            <a:r>
              <a:rPr lang="en-US" u="sng" dirty="0" smtClean="0"/>
              <a:t>Primary Goal</a:t>
            </a:r>
            <a:r>
              <a:rPr lang="en-US" dirty="0" smtClean="0"/>
              <a:t>: Discover underlying trends in the data that can be used to build a predictive model</a:t>
            </a:r>
          </a:p>
          <a:p>
            <a:pPr marL="0" indent="0">
              <a:buNone/>
            </a:pPr>
            <a:endParaRPr lang="en-US" dirty="0"/>
          </a:p>
        </p:txBody>
      </p:sp>
      <p:graphicFrame>
        <p:nvGraphicFramePr>
          <p:cNvPr id="4" name="Diagram 3"/>
          <p:cNvGraphicFramePr/>
          <p:nvPr>
            <p:extLst>
              <p:ext uri="{D42A27DB-BD31-4B8C-83A1-F6EECF244321}">
                <p14:modId xmlns:p14="http://schemas.microsoft.com/office/powerpoint/2010/main" val="1571505370"/>
              </p:ext>
            </p:extLst>
          </p:nvPr>
        </p:nvGraphicFramePr>
        <p:xfrm>
          <a:off x="509954" y="2971800"/>
          <a:ext cx="11218984" cy="3499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1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564351"/>
              </p:ext>
            </p:extLst>
          </p:nvPr>
        </p:nvGraphicFramePr>
        <p:xfrm>
          <a:off x="838200" y="626532"/>
          <a:ext cx="10515600" cy="601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Pentagon 5"/>
          <p:cNvSpPr/>
          <p:nvPr/>
        </p:nvSpPr>
        <p:spPr>
          <a:xfrm>
            <a:off x="838200" y="5852694"/>
            <a:ext cx="10515600" cy="626536"/>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smtClean="0"/>
              <a:t>CRISP-DM</a:t>
            </a:r>
            <a:endParaRPr lang="en-US" sz="3200" b="1" dirty="0"/>
          </a:p>
        </p:txBody>
      </p:sp>
      <p:sp>
        <p:nvSpPr>
          <p:cNvPr id="7" name="TextBox 6"/>
          <p:cNvSpPr txBox="1"/>
          <p:nvPr/>
        </p:nvSpPr>
        <p:spPr>
          <a:xfrm>
            <a:off x="6180667" y="68749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3914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850" y="211016"/>
            <a:ext cx="11887200" cy="6471139"/>
          </a:xfrm>
          <a:prstGeom prst="rect">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extLst>
              <p:ext uri="{D42A27DB-BD31-4B8C-83A1-F6EECF244321}">
                <p14:modId xmlns:p14="http://schemas.microsoft.com/office/powerpoint/2010/main" val="718118424"/>
              </p:ext>
            </p:extLst>
          </p:nvPr>
        </p:nvGraphicFramePr>
        <p:xfrm>
          <a:off x="351692" y="139374"/>
          <a:ext cx="11535508" cy="40457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02171311"/>
              </p:ext>
            </p:extLst>
          </p:nvPr>
        </p:nvGraphicFramePr>
        <p:xfrm>
          <a:off x="4142154" y="3207888"/>
          <a:ext cx="3559908" cy="28311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473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 </a:t>
            </a:r>
            <a:r>
              <a:rPr lang="en-US" dirty="0" smtClean="0"/>
              <a:t>Challenges</a:t>
            </a:r>
            <a:endParaRPr lang="en-US" dirty="0"/>
          </a:p>
        </p:txBody>
      </p:sp>
      <p:sp>
        <p:nvSpPr>
          <p:cNvPr id="3" name="Content Placeholder 2"/>
          <p:cNvSpPr>
            <a:spLocks noGrp="1"/>
          </p:cNvSpPr>
          <p:nvPr>
            <p:ph idx="1"/>
          </p:nvPr>
        </p:nvSpPr>
        <p:spPr/>
        <p:txBody>
          <a:bodyPr/>
          <a:lstStyle/>
          <a:p>
            <a:r>
              <a:rPr lang="en-US" dirty="0" smtClean="0"/>
              <a:t>Disparity</a:t>
            </a:r>
          </a:p>
          <a:p>
            <a:pPr lvl="1"/>
            <a:r>
              <a:rPr lang="en-US" dirty="0" smtClean="0"/>
              <a:t>Similar files distributed over various folders</a:t>
            </a:r>
          </a:p>
          <a:p>
            <a:pPr lvl="1"/>
            <a:r>
              <a:rPr lang="en-US" dirty="0" smtClean="0"/>
              <a:t>Different version of similar data</a:t>
            </a:r>
          </a:p>
          <a:p>
            <a:pPr lvl="1"/>
            <a:r>
              <a:rPr lang="en-US" dirty="0" smtClean="0"/>
              <a:t>Different file formats and headers</a:t>
            </a:r>
            <a:endParaRPr lang="en-US" dirty="0"/>
          </a:p>
          <a:p>
            <a:r>
              <a:rPr lang="en-US" dirty="0"/>
              <a:t>Volume</a:t>
            </a:r>
          </a:p>
          <a:p>
            <a:pPr lvl="1"/>
            <a:r>
              <a:rPr lang="en-US" dirty="0"/>
              <a:t>140 GB </a:t>
            </a:r>
            <a:r>
              <a:rPr lang="en-US" dirty="0" smtClean="0"/>
              <a:t>Uncompressed ➞ </a:t>
            </a:r>
            <a:r>
              <a:rPr lang="en-US" dirty="0"/>
              <a:t>1.8 GB </a:t>
            </a:r>
            <a:r>
              <a:rPr lang="en-US" dirty="0" smtClean="0"/>
              <a:t>Compressed</a:t>
            </a:r>
          </a:p>
          <a:p>
            <a:pPr lvl="1"/>
            <a:r>
              <a:rPr lang="is-IS" dirty="0" smtClean="0"/>
              <a:t>141,394,709</a:t>
            </a:r>
            <a:r>
              <a:rPr lang="en-US" dirty="0" smtClean="0"/>
              <a:t> rows just for grocery yogurt sales</a:t>
            </a:r>
            <a:endParaRPr lang="en-US" dirty="0"/>
          </a:p>
          <a:p>
            <a:r>
              <a:rPr lang="en-US" dirty="0"/>
              <a:t>Variety</a:t>
            </a:r>
          </a:p>
          <a:p>
            <a:pPr lvl="1"/>
            <a:r>
              <a:rPr lang="cs-CZ" dirty="0"/>
              <a:t>3,649 </a:t>
            </a:r>
            <a:r>
              <a:rPr lang="en-US" dirty="0"/>
              <a:t>files ➞</a:t>
            </a:r>
            <a:r>
              <a:rPr lang="en-US" dirty="0" smtClean="0"/>
              <a:t> </a:t>
            </a:r>
            <a:r>
              <a:rPr lang="en-US" dirty="0"/>
              <a:t>1 file</a:t>
            </a:r>
          </a:p>
          <a:p>
            <a:pPr lvl="1"/>
            <a:r>
              <a:rPr lang="en-US" dirty="0"/>
              <a:t>Demographics, Panelists, Trips, Stores, Sales, </a:t>
            </a:r>
            <a:r>
              <a:rPr lang="en-US" dirty="0" smtClean="0"/>
              <a:t>Products, etc.</a:t>
            </a:r>
            <a:endParaRPr lang="en-US" dirty="0"/>
          </a:p>
          <a:p>
            <a:endParaRPr lang="en-US" dirty="0" smtClean="0"/>
          </a:p>
        </p:txBody>
      </p:sp>
    </p:spTree>
    <p:extLst>
      <p:ext uri="{BB962C8B-B14F-4D97-AF65-F5344CB8AC3E}">
        <p14:creationId xmlns:p14="http://schemas.microsoft.com/office/powerpoint/2010/main" val="103974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 - Demographics</a:t>
            </a:r>
            <a:endParaRPr lang="en-US" dirty="0"/>
          </a:p>
        </p:txBody>
      </p:sp>
      <p:sp>
        <p:nvSpPr>
          <p:cNvPr id="3" name="Content Placeholder 2"/>
          <p:cNvSpPr>
            <a:spLocks noGrp="1"/>
          </p:cNvSpPr>
          <p:nvPr>
            <p:ph sz="half" idx="1"/>
          </p:nvPr>
        </p:nvSpPr>
        <p:spPr/>
        <p:txBody>
          <a:bodyPr/>
          <a:lstStyle/>
          <a:p>
            <a:r>
              <a:rPr lang="en-US" dirty="0" smtClean="0"/>
              <a:t>Can we predict who will purchase yogurt?</a:t>
            </a:r>
          </a:p>
          <a:p>
            <a:pPr lvl="1"/>
            <a:r>
              <a:rPr lang="en-US" dirty="0" smtClean="0"/>
              <a:t>Yes, Accuracy</a:t>
            </a:r>
            <a:r>
              <a:rPr lang="en-US" dirty="0"/>
              <a:t>: 0.58 (+/- 0.07</a:t>
            </a:r>
            <a:r>
              <a:rPr lang="en-US" dirty="0" smtClean="0"/>
              <a:t>)</a:t>
            </a:r>
          </a:p>
          <a:p>
            <a:pPr lvl="1"/>
            <a:r>
              <a:rPr lang="en-US" dirty="0" smtClean="0"/>
              <a:t>Cross Validated</a:t>
            </a:r>
          </a:p>
        </p:txBody>
      </p:sp>
      <p:sp>
        <p:nvSpPr>
          <p:cNvPr id="4" name="Content Placeholder 3"/>
          <p:cNvSpPr>
            <a:spLocks noGrp="1"/>
          </p:cNvSpPr>
          <p:nvPr>
            <p:ph sz="half" idx="2"/>
          </p:nvPr>
        </p:nvSpPr>
        <p:spPr/>
        <p:txBody>
          <a:bodyPr/>
          <a:lstStyle/>
          <a:p>
            <a:r>
              <a:rPr lang="en-US" dirty="0" smtClean="0"/>
              <a:t>Top 5 Features:</a:t>
            </a:r>
          </a:p>
          <a:p>
            <a:pPr lvl="1"/>
            <a:r>
              <a:rPr lang="en-US" dirty="0" smtClean="0"/>
              <a:t>Has a TV</a:t>
            </a:r>
          </a:p>
          <a:p>
            <a:pPr lvl="1"/>
            <a:r>
              <a:rPr lang="en-US" dirty="0" smtClean="0"/>
              <a:t>Has Cable</a:t>
            </a:r>
          </a:p>
          <a:p>
            <a:pPr lvl="1"/>
            <a:r>
              <a:rPr lang="en-US" dirty="0" smtClean="0"/>
              <a:t>Family Size</a:t>
            </a:r>
          </a:p>
          <a:p>
            <a:pPr lvl="1"/>
            <a:r>
              <a:rPr lang="en-US" dirty="0" smtClean="0"/>
              <a:t>Number of Dogs</a:t>
            </a:r>
          </a:p>
          <a:p>
            <a:pPr lvl="1"/>
            <a:r>
              <a:rPr lang="en-US" dirty="0" smtClean="0"/>
              <a:t>Number of Cats</a:t>
            </a:r>
            <a:endParaRPr lang="en-US" dirty="0"/>
          </a:p>
        </p:txBody>
      </p:sp>
    </p:spTree>
    <p:extLst>
      <p:ext uri="{BB962C8B-B14F-4D97-AF65-F5344CB8AC3E}">
        <p14:creationId xmlns:p14="http://schemas.microsoft.com/office/powerpoint/2010/main" val="519307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TotalTime>
  <Words>1153</Words>
  <Application>Microsoft Macintosh PowerPoint</Application>
  <PresentationFormat>Widescreen</PresentationFormat>
  <Paragraphs>221</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Calibri Light</vt:lpstr>
      <vt:lpstr>Arial</vt:lpstr>
      <vt:lpstr>Office Theme</vt:lpstr>
      <vt:lpstr>Team Froyo</vt:lpstr>
      <vt:lpstr>PowerPoint Presentation</vt:lpstr>
      <vt:lpstr>Objective</vt:lpstr>
      <vt:lpstr>Assess Situation </vt:lpstr>
      <vt:lpstr>Data Mining Goals</vt:lpstr>
      <vt:lpstr>Project Plan</vt:lpstr>
      <vt:lpstr>PowerPoint Presentation</vt:lpstr>
      <vt:lpstr>Big D. Challenges</vt:lpstr>
      <vt:lpstr>Data Exploration - Demographics</vt:lpstr>
      <vt:lpstr>Data Exploration – Data Preparation</vt:lpstr>
      <vt:lpstr>Data Quality – Data Preparation</vt:lpstr>
      <vt:lpstr>Data Quality – Data Preparation</vt:lpstr>
      <vt:lpstr>Data Description</vt:lpstr>
      <vt:lpstr>Data Exploration</vt:lpstr>
      <vt:lpstr>Data Exploration Sales Promotions</vt:lpstr>
      <vt:lpstr>Data Preparation Sales Promotions</vt:lpstr>
      <vt:lpstr>Data Preparation Products</vt:lpstr>
      <vt:lpstr>Data Quality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Froyo</dc:title>
  <dc:creator>Megan McCarty</dc:creator>
  <cp:lastModifiedBy>Michael J Galarnyk</cp:lastModifiedBy>
  <cp:revision>35</cp:revision>
  <dcterms:created xsi:type="dcterms:W3CDTF">2016-06-09T13:26:26Z</dcterms:created>
  <dcterms:modified xsi:type="dcterms:W3CDTF">2016-06-10T04:53:04Z</dcterms:modified>
</cp:coreProperties>
</file>